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E1"/>
    <a:srgbClr val="FF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de-DE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883B-392F-4D52-BE04-FD49CA06ACB4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A0C-AA7E-4C54-8928-68C6DEE454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883B-392F-4D52-BE04-FD49CA06ACB4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A0C-AA7E-4C54-8928-68C6DEE454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48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883B-392F-4D52-BE04-FD49CA06ACB4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A0C-AA7E-4C54-8928-68C6DEE454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42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883B-392F-4D52-BE04-FD49CA06ACB4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A0C-AA7E-4C54-8928-68C6DEE454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81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883B-392F-4D52-BE04-FD49CA06ACB4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A0C-AA7E-4C54-8928-68C6DEE454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53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883B-392F-4D52-BE04-FD49CA06ACB4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A0C-AA7E-4C54-8928-68C6DEE454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30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883B-392F-4D52-BE04-FD49CA06ACB4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A0C-AA7E-4C54-8928-68C6DEE454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26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883B-392F-4D52-BE04-FD49CA06ACB4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A0C-AA7E-4C54-8928-68C6DEE454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77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883B-392F-4D52-BE04-FD49CA06ACB4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A0C-AA7E-4C54-8928-68C6DEE454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86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883B-392F-4D52-BE04-FD49CA06ACB4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A0C-AA7E-4C54-8928-68C6DEE454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95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883B-392F-4D52-BE04-FD49CA06ACB4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A0C-AA7E-4C54-8928-68C6DEE454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1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1E1"/>
            </a:gs>
            <a:gs pos="100000">
              <a:srgbClr val="FFC5C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883B-392F-4D52-BE04-FD49CA06ACB4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E5A0C-AA7E-4C54-8928-68C6DEE454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2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041717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проекта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WebServer+API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73440" y="4049078"/>
            <a:ext cx="3474720" cy="2311082"/>
          </a:xfrm>
        </p:spPr>
        <p:txBody>
          <a:bodyPr>
            <a:no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 9 класса 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МАОУ «Лицей №29»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Егоров Кирилл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2164080"/>
            <a:ext cx="12192000" cy="1041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проекта: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Si.Trino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2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</a:t>
            </a:r>
            <a:endParaRPr lang="de-DE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14" y="1690688"/>
            <a:ext cx="7786371" cy="43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7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идеи</a:t>
            </a:r>
            <a:endParaRPr lang="de-DE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4050"/>
            <a:ext cx="4468495" cy="328835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48" y="3076419"/>
            <a:ext cx="4681152" cy="19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67997"/>
            <a:ext cx="12192000" cy="1325563"/>
          </a:xfrm>
        </p:spPr>
        <p:txBody>
          <a:bodyPr/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de-DE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2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9561"/>
            <a:ext cx="12191999" cy="1097915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de-DE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837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Защита проекта WebServer+API</vt:lpstr>
      <vt:lpstr>Идея проекта</vt:lpstr>
      <vt:lpstr>Реализация идеи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WebServer+API</dc:title>
  <dc:creator>Kirill Egorov</dc:creator>
  <cp:lastModifiedBy>Kirill Egorov</cp:lastModifiedBy>
  <cp:revision>2</cp:revision>
  <dcterms:created xsi:type="dcterms:W3CDTF">2021-04-24T12:00:06Z</dcterms:created>
  <dcterms:modified xsi:type="dcterms:W3CDTF">2021-04-24T12:11:59Z</dcterms:modified>
</cp:coreProperties>
</file>