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de-DE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70-608A-4CD6-8746-6052CE4AC988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4765-7B1A-4057-BAA6-D7A53BA9A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33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70-608A-4CD6-8746-6052CE4AC988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4765-7B1A-4057-BAA6-D7A53BA9A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18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70-608A-4CD6-8746-6052CE4AC988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4765-7B1A-4057-BAA6-D7A53BA9A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2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70-608A-4CD6-8746-6052CE4AC988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4765-7B1A-4057-BAA6-D7A53BA9A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88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70-608A-4CD6-8746-6052CE4AC988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4765-7B1A-4057-BAA6-D7A53BA9A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31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70-608A-4CD6-8746-6052CE4AC988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4765-7B1A-4057-BAA6-D7A53BA9A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9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70-608A-4CD6-8746-6052CE4AC988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4765-7B1A-4057-BAA6-D7A53BA9A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04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70-608A-4CD6-8746-6052CE4AC988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4765-7B1A-4057-BAA6-D7A53BA9A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60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70-608A-4CD6-8746-6052CE4AC988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4765-7B1A-4057-BAA6-D7A53BA9A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00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70-608A-4CD6-8746-6052CE4AC988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4765-7B1A-4057-BAA6-D7A53BA9A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6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70-608A-4CD6-8746-6052CE4AC988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4765-7B1A-4057-BAA6-D7A53BA9A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20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F770-608A-4CD6-8746-6052CE4AC988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4765-7B1A-4057-BAA6-D7A53BA9AC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25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09760" cy="23876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проекта по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«Змейка»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47280" y="4038918"/>
            <a:ext cx="4541520" cy="2554922"/>
          </a:xfrm>
        </p:spPr>
        <p:txBody>
          <a:bodyPr>
            <a:no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9 «В» класса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МАОУ «Лицей № 29»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Егоров Кирилл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5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моего проекта</a:t>
            </a:r>
            <a:endParaRPr lang="de-DE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C:\Users\%D0%9A%D0%B8%D1%80%D0%B8%D0%BB%D0%BB\Desktop\screen-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11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6" descr="C:\Users\%D0%9A%D0%B8%D1%80%D0%B8%D0%BB%D0%BB\Desktop\screen-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98" y="2589707"/>
            <a:ext cx="4241562" cy="31811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1" y="2589707"/>
            <a:ext cx="4123902" cy="318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4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технологии</a:t>
            </a:r>
            <a:endParaRPr lang="de-DE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" y="3160583"/>
            <a:ext cx="4790440" cy="141729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7248"/>
            <a:ext cx="5693218" cy="426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6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00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de-DE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92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Защита проекта по pygame: «Змейка»</vt:lpstr>
      <vt:lpstr>Идея моего проекта</vt:lpstr>
      <vt:lpstr>Использованные технологии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по pygame: «Змейка»</dc:title>
  <dc:creator>Kirill Egorov</dc:creator>
  <cp:lastModifiedBy>Kirill Egorov</cp:lastModifiedBy>
  <cp:revision>4</cp:revision>
  <dcterms:created xsi:type="dcterms:W3CDTF">2021-01-27T12:10:33Z</dcterms:created>
  <dcterms:modified xsi:type="dcterms:W3CDTF">2021-01-27T12:39:12Z</dcterms:modified>
</cp:coreProperties>
</file>