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0" r:id="rId2"/>
    <p:sldId id="265" r:id="rId3"/>
    <p:sldId id="273" r:id="rId4"/>
    <p:sldId id="256" r:id="rId5"/>
    <p:sldId id="275" r:id="rId6"/>
    <p:sldId id="269" r:id="rId7"/>
    <p:sldId id="258" r:id="rId8"/>
    <p:sldId id="262" r:id="rId9"/>
    <p:sldId id="268" r:id="rId10"/>
    <p:sldId id="270" r:id="rId11"/>
    <p:sldId id="276" r:id="rId12"/>
    <p:sldId id="263" r:id="rId13"/>
    <p:sldId id="266" r:id="rId14"/>
    <p:sldId id="272" r:id="rId15"/>
    <p:sldId id="271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7434" autoAdjust="0"/>
  </p:normalViewPr>
  <p:slideViewPr>
    <p:cSldViewPr snapToGrid="0">
      <p:cViewPr varScale="1">
        <p:scale>
          <a:sx n="135" d="100"/>
          <a:sy n="135" d="100"/>
        </p:scale>
        <p:origin x="840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/>
              <a:t>VKOSPI and KOSPI, 2013.08.16</a:t>
            </a:r>
            <a:r>
              <a:rPr lang="en-US" altLang="ko-KR" sz="1600" b="1" baseline="0"/>
              <a:t> ~ 2023.10.10, Daily</a:t>
            </a:r>
            <a:endParaRPr lang="ko-KR" altLang="en-US" sz="1600" b="1"/>
          </a:p>
        </c:rich>
      </c:tx>
      <c:layout>
        <c:manualLayout>
          <c:xMode val="edge"/>
          <c:yMode val="edge"/>
          <c:x val="0.2321444683716060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073007218822766E-2"/>
          <c:y val="0.12612582781456957"/>
          <c:w val="0.91521802716710932"/>
          <c:h val="0.724624550242477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VKOSPI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Sheet1!$A$2:$A$2501</c:f>
              <c:numCache>
                <c:formatCode>m/d/yyyy</c:formatCode>
                <c:ptCount val="2500"/>
                <c:pt idx="0">
                  <c:v>41492</c:v>
                </c:pt>
                <c:pt idx="1">
                  <c:v>41493</c:v>
                </c:pt>
                <c:pt idx="2">
                  <c:v>41494</c:v>
                </c:pt>
                <c:pt idx="3">
                  <c:v>41495</c:v>
                </c:pt>
                <c:pt idx="4">
                  <c:v>41498</c:v>
                </c:pt>
                <c:pt idx="5">
                  <c:v>41499</c:v>
                </c:pt>
                <c:pt idx="6">
                  <c:v>41500</c:v>
                </c:pt>
                <c:pt idx="7">
                  <c:v>41502</c:v>
                </c:pt>
                <c:pt idx="8">
                  <c:v>41505</c:v>
                </c:pt>
                <c:pt idx="9">
                  <c:v>41506</c:v>
                </c:pt>
                <c:pt idx="10">
                  <c:v>41507</c:v>
                </c:pt>
                <c:pt idx="11">
                  <c:v>41508</c:v>
                </c:pt>
                <c:pt idx="12">
                  <c:v>41509</c:v>
                </c:pt>
                <c:pt idx="13">
                  <c:v>41512</c:v>
                </c:pt>
                <c:pt idx="14">
                  <c:v>41513</c:v>
                </c:pt>
                <c:pt idx="15">
                  <c:v>41514</c:v>
                </c:pt>
                <c:pt idx="16">
                  <c:v>41515</c:v>
                </c:pt>
                <c:pt idx="17">
                  <c:v>41516</c:v>
                </c:pt>
                <c:pt idx="18">
                  <c:v>41519</c:v>
                </c:pt>
                <c:pt idx="19">
                  <c:v>41520</c:v>
                </c:pt>
                <c:pt idx="20">
                  <c:v>41521</c:v>
                </c:pt>
                <c:pt idx="21">
                  <c:v>41522</c:v>
                </c:pt>
                <c:pt idx="22">
                  <c:v>41523</c:v>
                </c:pt>
                <c:pt idx="23">
                  <c:v>41526</c:v>
                </c:pt>
                <c:pt idx="24">
                  <c:v>41527</c:v>
                </c:pt>
                <c:pt idx="25">
                  <c:v>41528</c:v>
                </c:pt>
                <c:pt idx="26">
                  <c:v>41529</c:v>
                </c:pt>
                <c:pt idx="27">
                  <c:v>41530</c:v>
                </c:pt>
                <c:pt idx="28">
                  <c:v>41533</c:v>
                </c:pt>
                <c:pt idx="29">
                  <c:v>41534</c:v>
                </c:pt>
                <c:pt idx="30">
                  <c:v>41540</c:v>
                </c:pt>
                <c:pt idx="31">
                  <c:v>41541</c:v>
                </c:pt>
                <c:pt idx="32">
                  <c:v>41542</c:v>
                </c:pt>
                <c:pt idx="33">
                  <c:v>41543</c:v>
                </c:pt>
                <c:pt idx="34">
                  <c:v>41544</c:v>
                </c:pt>
                <c:pt idx="35">
                  <c:v>41547</c:v>
                </c:pt>
                <c:pt idx="36">
                  <c:v>41548</c:v>
                </c:pt>
                <c:pt idx="37">
                  <c:v>41549</c:v>
                </c:pt>
                <c:pt idx="38">
                  <c:v>41551</c:v>
                </c:pt>
                <c:pt idx="39">
                  <c:v>41554</c:v>
                </c:pt>
                <c:pt idx="40">
                  <c:v>41555</c:v>
                </c:pt>
                <c:pt idx="41">
                  <c:v>41557</c:v>
                </c:pt>
                <c:pt idx="42">
                  <c:v>41558</c:v>
                </c:pt>
                <c:pt idx="43">
                  <c:v>41561</c:v>
                </c:pt>
                <c:pt idx="44">
                  <c:v>41562</c:v>
                </c:pt>
                <c:pt idx="45">
                  <c:v>41563</c:v>
                </c:pt>
                <c:pt idx="46">
                  <c:v>41564</c:v>
                </c:pt>
                <c:pt idx="47">
                  <c:v>41565</c:v>
                </c:pt>
                <c:pt idx="48">
                  <c:v>41568</c:v>
                </c:pt>
                <c:pt idx="49">
                  <c:v>41569</c:v>
                </c:pt>
                <c:pt idx="50">
                  <c:v>41570</c:v>
                </c:pt>
                <c:pt idx="51">
                  <c:v>41571</c:v>
                </c:pt>
                <c:pt idx="52">
                  <c:v>41572</c:v>
                </c:pt>
                <c:pt idx="53">
                  <c:v>41575</c:v>
                </c:pt>
                <c:pt idx="54">
                  <c:v>41576</c:v>
                </c:pt>
                <c:pt idx="55">
                  <c:v>41577</c:v>
                </c:pt>
                <c:pt idx="56">
                  <c:v>41578</c:v>
                </c:pt>
                <c:pt idx="57">
                  <c:v>41579</c:v>
                </c:pt>
                <c:pt idx="58">
                  <c:v>41582</c:v>
                </c:pt>
                <c:pt idx="59">
                  <c:v>41583</c:v>
                </c:pt>
                <c:pt idx="60">
                  <c:v>41584</c:v>
                </c:pt>
                <c:pt idx="61">
                  <c:v>41585</c:v>
                </c:pt>
                <c:pt idx="62">
                  <c:v>41586</c:v>
                </c:pt>
                <c:pt idx="63">
                  <c:v>41589</c:v>
                </c:pt>
                <c:pt idx="64">
                  <c:v>41590</c:v>
                </c:pt>
                <c:pt idx="65">
                  <c:v>41591</c:v>
                </c:pt>
                <c:pt idx="66">
                  <c:v>41592</c:v>
                </c:pt>
                <c:pt idx="67">
                  <c:v>41593</c:v>
                </c:pt>
                <c:pt idx="68">
                  <c:v>41596</c:v>
                </c:pt>
                <c:pt idx="69">
                  <c:v>41597</c:v>
                </c:pt>
                <c:pt idx="70">
                  <c:v>41598</c:v>
                </c:pt>
                <c:pt idx="71">
                  <c:v>41599</c:v>
                </c:pt>
                <c:pt idx="72">
                  <c:v>41600</c:v>
                </c:pt>
                <c:pt idx="73">
                  <c:v>41603</c:v>
                </c:pt>
                <c:pt idx="74">
                  <c:v>41604</c:v>
                </c:pt>
                <c:pt idx="75">
                  <c:v>41605</c:v>
                </c:pt>
                <c:pt idx="76">
                  <c:v>41606</c:v>
                </c:pt>
                <c:pt idx="77">
                  <c:v>41607</c:v>
                </c:pt>
                <c:pt idx="78">
                  <c:v>41610</c:v>
                </c:pt>
                <c:pt idx="79">
                  <c:v>41611</c:v>
                </c:pt>
                <c:pt idx="80">
                  <c:v>41612</c:v>
                </c:pt>
                <c:pt idx="81">
                  <c:v>41613</c:v>
                </c:pt>
                <c:pt idx="82">
                  <c:v>41614</c:v>
                </c:pt>
                <c:pt idx="83">
                  <c:v>41617</c:v>
                </c:pt>
                <c:pt idx="84">
                  <c:v>41618</c:v>
                </c:pt>
                <c:pt idx="85">
                  <c:v>41619</c:v>
                </c:pt>
                <c:pt idx="86">
                  <c:v>41620</c:v>
                </c:pt>
                <c:pt idx="87">
                  <c:v>41621</c:v>
                </c:pt>
                <c:pt idx="88">
                  <c:v>41624</c:v>
                </c:pt>
                <c:pt idx="89">
                  <c:v>41625</c:v>
                </c:pt>
                <c:pt idx="90">
                  <c:v>41626</c:v>
                </c:pt>
                <c:pt idx="91">
                  <c:v>41627</c:v>
                </c:pt>
                <c:pt idx="92">
                  <c:v>41628</c:v>
                </c:pt>
                <c:pt idx="93">
                  <c:v>41631</c:v>
                </c:pt>
                <c:pt idx="94">
                  <c:v>41632</c:v>
                </c:pt>
                <c:pt idx="95">
                  <c:v>41634</c:v>
                </c:pt>
                <c:pt idx="96">
                  <c:v>41635</c:v>
                </c:pt>
                <c:pt idx="97">
                  <c:v>41638</c:v>
                </c:pt>
                <c:pt idx="98">
                  <c:v>41641</c:v>
                </c:pt>
                <c:pt idx="99">
                  <c:v>41642</c:v>
                </c:pt>
                <c:pt idx="100">
                  <c:v>41645</c:v>
                </c:pt>
                <c:pt idx="101">
                  <c:v>41646</c:v>
                </c:pt>
                <c:pt idx="102">
                  <c:v>41647</c:v>
                </c:pt>
                <c:pt idx="103">
                  <c:v>41648</c:v>
                </c:pt>
                <c:pt idx="104">
                  <c:v>41649</c:v>
                </c:pt>
                <c:pt idx="105">
                  <c:v>41652</c:v>
                </c:pt>
                <c:pt idx="106">
                  <c:v>41653</c:v>
                </c:pt>
                <c:pt idx="107">
                  <c:v>41654</c:v>
                </c:pt>
                <c:pt idx="108">
                  <c:v>41655</c:v>
                </c:pt>
                <c:pt idx="109">
                  <c:v>41656</c:v>
                </c:pt>
                <c:pt idx="110">
                  <c:v>41659</c:v>
                </c:pt>
                <c:pt idx="111">
                  <c:v>41660</c:v>
                </c:pt>
                <c:pt idx="112">
                  <c:v>41661</c:v>
                </c:pt>
                <c:pt idx="113">
                  <c:v>41662</c:v>
                </c:pt>
                <c:pt idx="114">
                  <c:v>41663</c:v>
                </c:pt>
                <c:pt idx="115">
                  <c:v>41666</c:v>
                </c:pt>
                <c:pt idx="116">
                  <c:v>41667</c:v>
                </c:pt>
                <c:pt idx="117">
                  <c:v>41668</c:v>
                </c:pt>
                <c:pt idx="118">
                  <c:v>41673</c:v>
                </c:pt>
                <c:pt idx="119">
                  <c:v>41674</c:v>
                </c:pt>
                <c:pt idx="120">
                  <c:v>41675</c:v>
                </c:pt>
                <c:pt idx="121">
                  <c:v>41676</c:v>
                </c:pt>
                <c:pt idx="122">
                  <c:v>41677</c:v>
                </c:pt>
                <c:pt idx="123">
                  <c:v>41680</c:v>
                </c:pt>
                <c:pt idx="124">
                  <c:v>41681</c:v>
                </c:pt>
                <c:pt idx="125">
                  <c:v>41682</c:v>
                </c:pt>
                <c:pt idx="126">
                  <c:v>41683</c:v>
                </c:pt>
                <c:pt idx="127">
                  <c:v>41684</c:v>
                </c:pt>
                <c:pt idx="128">
                  <c:v>41687</c:v>
                </c:pt>
                <c:pt idx="129">
                  <c:v>41688</c:v>
                </c:pt>
                <c:pt idx="130">
                  <c:v>41689</c:v>
                </c:pt>
                <c:pt idx="131">
                  <c:v>41690</c:v>
                </c:pt>
                <c:pt idx="132">
                  <c:v>41691</c:v>
                </c:pt>
                <c:pt idx="133">
                  <c:v>41694</c:v>
                </c:pt>
                <c:pt idx="134">
                  <c:v>41695</c:v>
                </c:pt>
                <c:pt idx="135">
                  <c:v>41696</c:v>
                </c:pt>
                <c:pt idx="136">
                  <c:v>41697</c:v>
                </c:pt>
                <c:pt idx="137">
                  <c:v>41698</c:v>
                </c:pt>
                <c:pt idx="138">
                  <c:v>41701</c:v>
                </c:pt>
                <c:pt idx="139">
                  <c:v>41702</c:v>
                </c:pt>
                <c:pt idx="140">
                  <c:v>41703</c:v>
                </c:pt>
                <c:pt idx="141">
                  <c:v>41704</c:v>
                </c:pt>
                <c:pt idx="142">
                  <c:v>41705</c:v>
                </c:pt>
                <c:pt idx="143">
                  <c:v>41708</c:v>
                </c:pt>
                <c:pt idx="144">
                  <c:v>41709</c:v>
                </c:pt>
                <c:pt idx="145">
                  <c:v>41710</c:v>
                </c:pt>
                <c:pt idx="146">
                  <c:v>41711</c:v>
                </c:pt>
                <c:pt idx="147">
                  <c:v>41712</c:v>
                </c:pt>
                <c:pt idx="148">
                  <c:v>41715</c:v>
                </c:pt>
                <c:pt idx="149">
                  <c:v>41716</c:v>
                </c:pt>
                <c:pt idx="150">
                  <c:v>41717</c:v>
                </c:pt>
                <c:pt idx="151">
                  <c:v>41718</c:v>
                </c:pt>
                <c:pt idx="152">
                  <c:v>41719</c:v>
                </c:pt>
                <c:pt idx="153">
                  <c:v>41722</c:v>
                </c:pt>
                <c:pt idx="154">
                  <c:v>41723</c:v>
                </c:pt>
                <c:pt idx="155">
                  <c:v>41724</c:v>
                </c:pt>
                <c:pt idx="156">
                  <c:v>41725</c:v>
                </c:pt>
                <c:pt idx="157">
                  <c:v>41726</c:v>
                </c:pt>
                <c:pt idx="158">
                  <c:v>41729</c:v>
                </c:pt>
                <c:pt idx="159">
                  <c:v>41730</c:v>
                </c:pt>
                <c:pt idx="160">
                  <c:v>41731</c:v>
                </c:pt>
                <c:pt idx="161">
                  <c:v>41732</c:v>
                </c:pt>
                <c:pt idx="162">
                  <c:v>41733</c:v>
                </c:pt>
                <c:pt idx="163">
                  <c:v>41736</c:v>
                </c:pt>
                <c:pt idx="164">
                  <c:v>41737</c:v>
                </c:pt>
                <c:pt idx="165">
                  <c:v>41738</c:v>
                </c:pt>
                <c:pt idx="166">
                  <c:v>41739</c:v>
                </c:pt>
                <c:pt idx="167">
                  <c:v>41740</c:v>
                </c:pt>
                <c:pt idx="168">
                  <c:v>41743</c:v>
                </c:pt>
                <c:pt idx="169">
                  <c:v>41744</c:v>
                </c:pt>
                <c:pt idx="170">
                  <c:v>41745</c:v>
                </c:pt>
                <c:pt idx="171">
                  <c:v>41746</c:v>
                </c:pt>
                <c:pt idx="172">
                  <c:v>41747</c:v>
                </c:pt>
                <c:pt idx="173">
                  <c:v>41750</c:v>
                </c:pt>
                <c:pt idx="174">
                  <c:v>41751</c:v>
                </c:pt>
                <c:pt idx="175">
                  <c:v>41752</c:v>
                </c:pt>
                <c:pt idx="176">
                  <c:v>41753</c:v>
                </c:pt>
                <c:pt idx="177">
                  <c:v>41754</c:v>
                </c:pt>
                <c:pt idx="178">
                  <c:v>41757</c:v>
                </c:pt>
                <c:pt idx="179">
                  <c:v>41758</c:v>
                </c:pt>
                <c:pt idx="180">
                  <c:v>41759</c:v>
                </c:pt>
                <c:pt idx="181">
                  <c:v>41761</c:v>
                </c:pt>
                <c:pt idx="182">
                  <c:v>41766</c:v>
                </c:pt>
                <c:pt idx="183">
                  <c:v>41767</c:v>
                </c:pt>
                <c:pt idx="184">
                  <c:v>41768</c:v>
                </c:pt>
                <c:pt idx="185">
                  <c:v>41771</c:v>
                </c:pt>
                <c:pt idx="186">
                  <c:v>41772</c:v>
                </c:pt>
                <c:pt idx="187">
                  <c:v>41773</c:v>
                </c:pt>
                <c:pt idx="188">
                  <c:v>41774</c:v>
                </c:pt>
                <c:pt idx="189">
                  <c:v>41775</c:v>
                </c:pt>
                <c:pt idx="190">
                  <c:v>41778</c:v>
                </c:pt>
                <c:pt idx="191">
                  <c:v>41779</c:v>
                </c:pt>
                <c:pt idx="192">
                  <c:v>41780</c:v>
                </c:pt>
                <c:pt idx="193">
                  <c:v>41781</c:v>
                </c:pt>
                <c:pt idx="194">
                  <c:v>41782</c:v>
                </c:pt>
                <c:pt idx="195">
                  <c:v>41785</c:v>
                </c:pt>
                <c:pt idx="196">
                  <c:v>41786</c:v>
                </c:pt>
                <c:pt idx="197">
                  <c:v>41787</c:v>
                </c:pt>
                <c:pt idx="198">
                  <c:v>41788</c:v>
                </c:pt>
                <c:pt idx="199">
                  <c:v>41789</c:v>
                </c:pt>
                <c:pt idx="200">
                  <c:v>41792</c:v>
                </c:pt>
                <c:pt idx="201">
                  <c:v>41793</c:v>
                </c:pt>
                <c:pt idx="202">
                  <c:v>41795</c:v>
                </c:pt>
                <c:pt idx="203">
                  <c:v>41799</c:v>
                </c:pt>
                <c:pt idx="204">
                  <c:v>41800</c:v>
                </c:pt>
                <c:pt idx="205">
                  <c:v>41801</c:v>
                </c:pt>
                <c:pt idx="206">
                  <c:v>41802</c:v>
                </c:pt>
                <c:pt idx="207">
                  <c:v>41803</c:v>
                </c:pt>
                <c:pt idx="208">
                  <c:v>41806</c:v>
                </c:pt>
                <c:pt idx="209">
                  <c:v>41807</c:v>
                </c:pt>
                <c:pt idx="210">
                  <c:v>41808</c:v>
                </c:pt>
                <c:pt idx="211">
                  <c:v>41809</c:v>
                </c:pt>
                <c:pt idx="212">
                  <c:v>41810</c:v>
                </c:pt>
                <c:pt idx="213">
                  <c:v>41813</c:v>
                </c:pt>
                <c:pt idx="214">
                  <c:v>41814</c:v>
                </c:pt>
                <c:pt idx="215">
                  <c:v>41815</c:v>
                </c:pt>
                <c:pt idx="216">
                  <c:v>41816</c:v>
                </c:pt>
                <c:pt idx="217">
                  <c:v>41817</c:v>
                </c:pt>
                <c:pt idx="218">
                  <c:v>41820</c:v>
                </c:pt>
                <c:pt idx="219">
                  <c:v>41821</c:v>
                </c:pt>
                <c:pt idx="220">
                  <c:v>41822</c:v>
                </c:pt>
                <c:pt idx="221">
                  <c:v>41823</c:v>
                </c:pt>
                <c:pt idx="222">
                  <c:v>41824</c:v>
                </c:pt>
                <c:pt idx="223">
                  <c:v>41827</c:v>
                </c:pt>
                <c:pt idx="224">
                  <c:v>41828</c:v>
                </c:pt>
                <c:pt idx="225">
                  <c:v>41829</c:v>
                </c:pt>
                <c:pt idx="226">
                  <c:v>41830</c:v>
                </c:pt>
                <c:pt idx="227">
                  <c:v>41831</c:v>
                </c:pt>
                <c:pt idx="228">
                  <c:v>41834</c:v>
                </c:pt>
                <c:pt idx="229">
                  <c:v>41835</c:v>
                </c:pt>
                <c:pt idx="230">
                  <c:v>41836</c:v>
                </c:pt>
                <c:pt idx="231">
                  <c:v>41837</c:v>
                </c:pt>
                <c:pt idx="232">
                  <c:v>41838</c:v>
                </c:pt>
                <c:pt idx="233">
                  <c:v>41841</c:v>
                </c:pt>
                <c:pt idx="234">
                  <c:v>41842</c:v>
                </c:pt>
                <c:pt idx="235">
                  <c:v>41843</c:v>
                </c:pt>
                <c:pt idx="236">
                  <c:v>41844</c:v>
                </c:pt>
                <c:pt idx="237">
                  <c:v>41845</c:v>
                </c:pt>
                <c:pt idx="238">
                  <c:v>41848</c:v>
                </c:pt>
                <c:pt idx="239">
                  <c:v>41849</c:v>
                </c:pt>
                <c:pt idx="240">
                  <c:v>41850</c:v>
                </c:pt>
                <c:pt idx="241">
                  <c:v>41851</c:v>
                </c:pt>
                <c:pt idx="242">
                  <c:v>41852</c:v>
                </c:pt>
                <c:pt idx="243">
                  <c:v>41855</c:v>
                </c:pt>
                <c:pt idx="244">
                  <c:v>41856</c:v>
                </c:pt>
                <c:pt idx="245">
                  <c:v>41857</c:v>
                </c:pt>
                <c:pt idx="246">
                  <c:v>41858</c:v>
                </c:pt>
                <c:pt idx="247">
                  <c:v>41859</c:v>
                </c:pt>
                <c:pt idx="248">
                  <c:v>41862</c:v>
                </c:pt>
                <c:pt idx="249">
                  <c:v>41863</c:v>
                </c:pt>
                <c:pt idx="250">
                  <c:v>41864</c:v>
                </c:pt>
                <c:pt idx="251">
                  <c:v>41865</c:v>
                </c:pt>
                <c:pt idx="252">
                  <c:v>41869</c:v>
                </c:pt>
                <c:pt idx="253">
                  <c:v>41870</c:v>
                </c:pt>
                <c:pt idx="254">
                  <c:v>41871</c:v>
                </c:pt>
                <c:pt idx="255">
                  <c:v>41872</c:v>
                </c:pt>
                <c:pt idx="256">
                  <c:v>41873</c:v>
                </c:pt>
                <c:pt idx="257">
                  <c:v>41876</c:v>
                </c:pt>
                <c:pt idx="258">
                  <c:v>41877</c:v>
                </c:pt>
                <c:pt idx="259">
                  <c:v>41878</c:v>
                </c:pt>
                <c:pt idx="260">
                  <c:v>41879</c:v>
                </c:pt>
                <c:pt idx="261">
                  <c:v>41880</c:v>
                </c:pt>
                <c:pt idx="262">
                  <c:v>41883</c:v>
                </c:pt>
                <c:pt idx="263">
                  <c:v>41884</c:v>
                </c:pt>
                <c:pt idx="264">
                  <c:v>41885</c:v>
                </c:pt>
                <c:pt idx="265">
                  <c:v>41886</c:v>
                </c:pt>
                <c:pt idx="266">
                  <c:v>41887</c:v>
                </c:pt>
                <c:pt idx="267">
                  <c:v>41893</c:v>
                </c:pt>
                <c:pt idx="268">
                  <c:v>41894</c:v>
                </c:pt>
                <c:pt idx="269">
                  <c:v>41897</c:v>
                </c:pt>
                <c:pt idx="270">
                  <c:v>41898</c:v>
                </c:pt>
                <c:pt idx="271">
                  <c:v>41899</c:v>
                </c:pt>
                <c:pt idx="272">
                  <c:v>41900</c:v>
                </c:pt>
                <c:pt idx="273">
                  <c:v>41901</c:v>
                </c:pt>
                <c:pt idx="274">
                  <c:v>41904</c:v>
                </c:pt>
                <c:pt idx="275">
                  <c:v>41905</c:v>
                </c:pt>
                <c:pt idx="276">
                  <c:v>41906</c:v>
                </c:pt>
                <c:pt idx="277">
                  <c:v>41907</c:v>
                </c:pt>
                <c:pt idx="278">
                  <c:v>41908</c:v>
                </c:pt>
                <c:pt idx="279">
                  <c:v>41911</c:v>
                </c:pt>
                <c:pt idx="280">
                  <c:v>41912</c:v>
                </c:pt>
                <c:pt idx="281">
                  <c:v>41913</c:v>
                </c:pt>
                <c:pt idx="282">
                  <c:v>41914</c:v>
                </c:pt>
                <c:pt idx="283">
                  <c:v>41918</c:v>
                </c:pt>
                <c:pt idx="284">
                  <c:v>41919</c:v>
                </c:pt>
                <c:pt idx="285">
                  <c:v>41920</c:v>
                </c:pt>
                <c:pt idx="286">
                  <c:v>41922</c:v>
                </c:pt>
                <c:pt idx="287">
                  <c:v>41925</c:v>
                </c:pt>
                <c:pt idx="288">
                  <c:v>41926</c:v>
                </c:pt>
                <c:pt idx="289">
                  <c:v>41927</c:v>
                </c:pt>
                <c:pt idx="290">
                  <c:v>41928</c:v>
                </c:pt>
                <c:pt idx="291">
                  <c:v>41929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41939</c:v>
                </c:pt>
                <c:pt idx="298">
                  <c:v>41940</c:v>
                </c:pt>
                <c:pt idx="299">
                  <c:v>41941</c:v>
                </c:pt>
                <c:pt idx="300">
                  <c:v>41942</c:v>
                </c:pt>
                <c:pt idx="301">
                  <c:v>41943</c:v>
                </c:pt>
                <c:pt idx="302">
                  <c:v>41946</c:v>
                </c:pt>
                <c:pt idx="303">
                  <c:v>41947</c:v>
                </c:pt>
                <c:pt idx="304">
                  <c:v>41948</c:v>
                </c:pt>
                <c:pt idx="305">
                  <c:v>41949</c:v>
                </c:pt>
                <c:pt idx="306">
                  <c:v>41950</c:v>
                </c:pt>
                <c:pt idx="307">
                  <c:v>41953</c:v>
                </c:pt>
                <c:pt idx="308">
                  <c:v>41954</c:v>
                </c:pt>
                <c:pt idx="309">
                  <c:v>41955</c:v>
                </c:pt>
                <c:pt idx="310">
                  <c:v>41956</c:v>
                </c:pt>
                <c:pt idx="311">
                  <c:v>41957</c:v>
                </c:pt>
                <c:pt idx="312">
                  <c:v>41960</c:v>
                </c:pt>
                <c:pt idx="313">
                  <c:v>41961</c:v>
                </c:pt>
                <c:pt idx="314">
                  <c:v>41962</c:v>
                </c:pt>
                <c:pt idx="315">
                  <c:v>41963</c:v>
                </c:pt>
                <c:pt idx="316">
                  <c:v>41964</c:v>
                </c:pt>
                <c:pt idx="317">
                  <c:v>41967</c:v>
                </c:pt>
                <c:pt idx="318">
                  <c:v>41968</c:v>
                </c:pt>
                <c:pt idx="319">
                  <c:v>41969</c:v>
                </c:pt>
                <c:pt idx="320">
                  <c:v>41970</c:v>
                </c:pt>
                <c:pt idx="321">
                  <c:v>41971</c:v>
                </c:pt>
                <c:pt idx="322">
                  <c:v>41974</c:v>
                </c:pt>
                <c:pt idx="323">
                  <c:v>41975</c:v>
                </c:pt>
                <c:pt idx="324">
                  <c:v>41976</c:v>
                </c:pt>
                <c:pt idx="325">
                  <c:v>41977</c:v>
                </c:pt>
                <c:pt idx="326">
                  <c:v>41978</c:v>
                </c:pt>
                <c:pt idx="327">
                  <c:v>41981</c:v>
                </c:pt>
                <c:pt idx="328">
                  <c:v>41982</c:v>
                </c:pt>
                <c:pt idx="329">
                  <c:v>41983</c:v>
                </c:pt>
                <c:pt idx="330">
                  <c:v>41984</c:v>
                </c:pt>
                <c:pt idx="331">
                  <c:v>41985</c:v>
                </c:pt>
                <c:pt idx="332">
                  <c:v>41988</c:v>
                </c:pt>
                <c:pt idx="333">
                  <c:v>41989</c:v>
                </c:pt>
                <c:pt idx="334">
                  <c:v>41990</c:v>
                </c:pt>
                <c:pt idx="335">
                  <c:v>41991</c:v>
                </c:pt>
                <c:pt idx="336">
                  <c:v>41992</c:v>
                </c:pt>
                <c:pt idx="337">
                  <c:v>41995</c:v>
                </c:pt>
                <c:pt idx="338">
                  <c:v>41996</c:v>
                </c:pt>
                <c:pt idx="339">
                  <c:v>41997</c:v>
                </c:pt>
                <c:pt idx="340">
                  <c:v>41999</c:v>
                </c:pt>
                <c:pt idx="341">
                  <c:v>42002</c:v>
                </c:pt>
                <c:pt idx="342">
                  <c:v>42003</c:v>
                </c:pt>
                <c:pt idx="343">
                  <c:v>42006</c:v>
                </c:pt>
                <c:pt idx="344">
                  <c:v>42009</c:v>
                </c:pt>
                <c:pt idx="345">
                  <c:v>42010</c:v>
                </c:pt>
                <c:pt idx="346">
                  <c:v>42011</c:v>
                </c:pt>
                <c:pt idx="347">
                  <c:v>42012</c:v>
                </c:pt>
                <c:pt idx="348">
                  <c:v>42013</c:v>
                </c:pt>
                <c:pt idx="349">
                  <c:v>42016</c:v>
                </c:pt>
                <c:pt idx="350">
                  <c:v>42017</c:v>
                </c:pt>
                <c:pt idx="351">
                  <c:v>42018</c:v>
                </c:pt>
                <c:pt idx="352">
                  <c:v>42019</c:v>
                </c:pt>
                <c:pt idx="353">
                  <c:v>42020</c:v>
                </c:pt>
                <c:pt idx="354">
                  <c:v>42023</c:v>
                </c:pt>
                <c:pt idx="355">
                  <c:v>42024</c:v>
                </c:pt>
                <c:pt idx="356">
                  <c:v>42025</c:v>
                </c:pt>
                <c:pt idx="357">
                  <c:v>42026</c:v>
                </c:pt>
                <c:pt idx="358">
                  <c:v>42027</c:v>
                </c:pt>
                <c:pt idx="359">
                  <c:v>42030</c:v>
                </c:pt>
                <c:pt idx="360">
                  <c:v>42031</c:v>
                </c:pt>
                <c:pt idx="361">
                  <c:v>42032</c:v>
                </c:pt>
                <c:pt idx="362">
                  <c:v>42033</c:v>
                </c:pt>
                <c:pt idx="363">
                  <c:v>42034</c:v>
                </c:pt>
                <c:pt idx="364">
                  <c:v>42037</c:v>
                </c:pt>
                <c:pt idx="365">
                  <c:v>42038</c:v>
                </c:pt>
                <c:pt idx="366">
                  <c:v>42039</c:v>
                </c:pt>
                <c:pt idx="367">
                  <c:v>42040</c:v>
                </c:pt>
                <c:pt idx="368">
                  <c:v>42041</c:v>
                </c:pt>
                <c:pt idx="369">
                  <c:v>42044</c:v>
                </c:pt>
                <c:pt idx="370">
                  <c:v>42045</c:v>
                </c:pt>
                <c:pt idx="371">
                  <c:v>42046</c:v>
                </c:pt>
                <c:pt idx="372">
                  <c:v>42047</c:v>
                </c:pt>
                <c:pt idx="373">
                  <c:v>42048</c:v>
                </c:pt>
                <c:pt idx="374">
                  <c:v>42051</c:v>
                </c:pt>
                <c:pt idx="375">
                  <c:v>42052</c:v>
                </c:pt>
                <c:pt idx="376">
                  <c:v>42058</c:v>
                </c:pt>
                <c:pt idx="377">
                  <c:v>42059</c:v>
                </c:pt>
                <c:pt idx="378">
                  <c:v>42060</c:v>
                </c:pt>
                <c:pt idx="379">
                  <c:v>42061</c:v>
                </c:pt>
                <c:pt idx="380">
                  <c:v>42062</c:v>
                </c:pt>
                <c:pt idx="381">
                  <c:v>42065</c:v>
                </c:pt>
                <c:pt idx="382">
                  <c:v>42066</c:v>
                </c:pt>
                <c:pt idx="383">
                  <c:v>42067</c:v>
                </c:pt>
                <c:pt idx="384">
                  <c:v>42068</c:v>
                </c:pt>
                <c:pt idx="385">
                  <c:v>42069</c:v>
                </c:pt>
                <c:pt idx="386">
                  <c:v>42072</c:v>
                </c:pt>
                <c:pt idx="387">
                  <c:v>42073</c:v>
                </c:pt>
                <c:pt idx="388">
                  <c:v>42074</c:v>
                </c:pt>
                <c:pt idx="389">
                  <c:v>42075</c:v>
                </c:pt>
                <c:pt idx="390">
                  <c:v>42076</c:v>
                </c:pt>
                <c:pt idx="391">
                  <c:v>42079</c:v>
                </c:pt>
                <c:pt idx="392">
                  <c:v>42080</c:v>
                </c:pt>
                <c:pt idx="393">
                  <c:v>42081</c:v>
                </c:pt>
                <c:pt idx="394">
                  <c:v>42082</c:v>
                </c:pt>
                <c:pt idx="395">
                  <c:v>42083</c:v>
                </c:pt>
                <c:pt idx="396">
                  <c:v>42086</c:v>
                </c:pt>
                <c:pt idx="397">
                  <c:v>42087</c:v>
                </c:pt>
                <c:pt idx="398">
                  <c:v>42088</c:v>
                </c:pt>
                <c:pt idx="399">
                  <c:v>42089</c:v>
                </c:pt>
                <c:pt idx="400">
                  <c:v>42090</c:v>
                </c:pt>
                <c:pt idx="401">
                  <c:v>42093</c:v>
                </c:pt>
                <c:pt idx="402">
                  <c:v>42094</c:v>
                </c:pt>
                <c:pt idx="403">
                  <c:v>42095</c:v>
                </c:pt>
                <c:pt idx="404">
                  <c:v>42096</c:v>
                </c:pt>
                <c:pt idx="405">
                  <c:v>42097</c:v>
                </c:pt>
                <c:pt idx="406">
                  <c:v>42100</c:v>
                </c:pt>
                <c:pt idx="407">
                  <c:v>42101</c:v>
                </c:pt>
                <c:pt idx="408">
                  <c:v>42102</c:v>
                </c:pt>
                <c:pt idx="409">
                  <c:v>42103</c:v>
                </c:pt>
                <c:pt idx="410">
                  <c:v>42104</c:v>
                </c:pt>
                <c:pt idx="411">
                  <c:v>42107</c:v>
                </c:pt>
                <c:pt idx="412">
                  <c:v>42108</c:v>
                </c:pt>
                <c:pt idx="413">
                  <c:v>42109</c:v>
                </c:pt>
                <c:pt idx="414">
                  <c:v>42110</c:v>
                </c:pt>
                <c:pt idx="415">
                  <c:v>42111</c:v>
                </c:pt>
                <c:pt idx="416">
                  <c:v>42114</c:v>
                </c:pt>
                <c:pt idx="417">
                  <c:v>42115</c:v>
                </c:pt>
                <c:pt idx="418">
                  <c:v>42116</c:v>
                </c:pt>
                <c:pt idx="419">
                  <c:v>42117</c:v>
                </c:pt>
                <c:pt idx="420">
                  <c:v>42118</c:v>
                </c:pt>
                <c:pt idx="421">
                  <c:v>42121</c:v>
                </c:pt>
                <c:pt idx="422">
                  <c:v>42122</c:v>
                </c:pt>
                <c:pt idx="423">
                  <c:v>42123</c:v>
                </c:pt>
                <c:pt idx="424">
                  <c:v>42124</c:v>
                </c:pt>
                <c:pt idx="425">
                  <c:v>42128</c:v>
                </c:pt>
                <c:pt idx="426">
                  <c:v>42130</c:v>
                </c:pt>
                <c:pt idx="427">
                  <c:v>42131</c:v>
                </c:pt>
                <c:pt idx="428">
                  <c:v>42132</c:v>
                </c:pt>
                <c:pt idx="429">
                  <c:v>42135</c:v>
                </c:pt>
                <c:pt idx="430">
                  <c:v>42136</c:v>
                </c:pt>
                <c:pt idx="431">
                  <c:v>42137</c:v>
                </c:pt>
                <c:pt idx="432">
                  <c:v>42138</c:v>
                </c:pt>
                <c:pt idx="433">
                  <c:v>42139</c:v>
                </c:pt>
                <c:pt idx="434">
                  <c:v>42142</c:v>
                </c:pt>
                <c:pt idx="435">
                  <c:v>42143</c:v>
                </c:pt>
                <c:pt idx="436">
                  <c:v>42144</c:v>
                </c:pt>
                <c:pt idx="437">
                  <c:v>42145</c:v>
                </c:pt>
                <c:pt idx="438">
                  <c:v>42146</c:v>
                </c:pt>
                <c:pt idx="439">
                  <c:v>42150</c:v>
                </c:pt>
                <c:pt idx="440">
                  <c:v>42151</c:v>
                </c:pt>
                <c:pt idx="441">
                  <c:v>42152</c:v>
                </c:pt>
                <c:pt idx="442">
                  <c:v>42153</c:v>
                </c:pt>
                <c:pt idx="443">
                  <c:v>42156</c:v>
                </c:pt>
                <c:pt idx="444">
                  <c:v>42157</c:v>
                </c:pt>
                <c:pt idx="445">
                  <c:v>42158</c:v>
                </c:pt>
                <c:pt idx="446">
                  <c:v>42159</c:v>
                </c:pt>
                <c:pt idx="447">
                  <c:v>42160</c:v>
                </c:pt>
                <c:pt idx="448">
                  <c:v>42163</c:v>
                </c:pt>
                <c:pt idx="449">
                  <c:v>42164</c:v>
                </c:pt>
                <c:pt idx="450">
                  <c:v>42165</c:v>
                </c:pt>
                <c:pt idx="451">
                  <c:v>42166</c:v>
                </c:pt>
                <c:pt idx="452">
                  <c:v>42167</c:v>
                </c:pt>
                <c:pt idx="453">
                  <c:v>42170</c:v>
                </c:pt>
                <c:pt idx="454">
                  <c:v>42171</c:v>
                </c:pt>
                <c:pt idx="455">
                  <c:v>42172</c:v>
                </c:pt>
                <c:pt idx="456">
                  <c:v>42173</c:v>
                </c:pt>
                <c:pt idx="457">
                  <c:v>42174</c:v>
                </c:pt>
                <c:pt idx="458">
                  <c:v>42177</c:v>
                </c:pt>
                <c:pt idx="459">
                  <c:v>42178</c:v>
                </c:pt>
                <c:pt idx="460">
                  <c:v>42179</c:v>
                </c:pt>
                <c:pt idx="461">
                  <c:v>42180</c:v>
                </c:pt>
                <c:pt idx="462">
                  <c:v>42181</c:v>
                </c:pt>
                <c:pt idx="463">
                  <c:v>42184</c:v>
                </c:pt>
                <c:pt idx="464">
                  <c:v>42185</c:v>
                </c:pt>
                <c:pt idx="465">
                  <c:v>42186</c:v>
                </c:pt>
                <c:pt idx="466">
                  <c:v>42187</c:v>
                </c:pt>
                <c:pt idx="467">
                  <c:v>42188</c:v>
                </c:pt>
                <c:pt idx="468">
                  <c:v>42191</c:v>
                </c:pt>
                <c:pt idx="469">
                  <c:v>42192</c:v>
                </c:pt>
                <c:pt idx="470">
                  <c:v>42193</c:v>
                </c:pt>
                <c:pt idx="471">
                  <c:v>42194</c:v>
                </c:pt>
                <c:pt idx="472">
                  <c:v>42195</c:v>
                </c:pt>
                <c:pt idx="473">
                  <c:v>42198</c:v>
                </c:pt>
                <c:pt idx="474">
                  <c:v>42199</c:v>
                </c:pt>
                <c:pt idx="475">
                  <c:v>42200</c:v>
                </c:pt>
                <c:pt idx="476">
                  <c:v>42201</c:v>
                </c:pt>
                <c:pt idx="477">
                  <c:v>42202</c:v>
                </c:pt>
                <c:pt idx="478">
                  <c:v>42205</c:v>
                </c:pt>
                <c:pt idx="479">
                  <c:v>42206</c:v>
                </c:pt>
                <c:pt idx="480">
                  <c:v>42207</c:v>
                </c:pt>
                <c:pt idx="481">
                  <c:v>42208</c:v>
                </c:pt>
                <c:pt idx="482">
                  <c:v>42209</c:v>
                </c:pt>
                <c:pt idx="483">
                  <c:v>42212</c:v>
                </c:pt>
                <c:pt idx="484">
                  <c:v>42213</c:v>
                </c:pt>
                <c:pt idx="485">
                  <c:v>42214</c:v>
                </c:pt>
                <c:pt idx="486">
                  <c:v>42215</c:v>
                </c:pt>
                <c:pt idx="487">
                  <c:v>42216</c:v>
                </c:pt>
                <c:pt idx="488">
                  <c:v>42219</c:v>
                </c:pt>
                <c:pt idx="489">
                  <c:v>42220</c:v>
                </c:pt>
                <c:pt idx="490">
                  <c:v>42221</c:v>
                </c:pt>
                <c:pt idx="491">
                  <c:v>42222</c:v>
                </c:pt>
                <c:pt idx="492">
                  <c:v>42223</c:v>
                </c:pt>
                <c:pt idx="493">
                  <c:v>42226</c:v>
                </c:pt>
                <c:pt idx="494">
                  <c:v>42227</c:v>
                </c:pt>
                <c:pt idx="495">
                  <c:v>42228</c:v>
                </c:pt>
                <c:pt idx="496">
                  <c:v>42229</c:v>
                </c:pt>
                <c:pt idx="497">
                  <c:v>42233</c:v>
                </c:pt>
                <c:pt idx="498">
                  <c:v>42234</c:v>
                </c:pt>
                <c:pt idx="499">
                  <c:v>42235</c:v>
                </c:pt>
                <c:pt idx="500">
                  <c:v>42236</c:v>
                </c:pt>
                <c:pt idx="501">
                  <c:v>42237</c:v>
                </c:pt>
                <c:pt idx="502">
                  <c:v>42240</c:v>
                </c:pt>
                <c:pt idx="503">
                  <c:v>42241</c:v>
                </c:pt>
                <c:pt idx="504">
                  <c:v>42242</c:v>
                </c:pt>
                <c:pt idx="505">
                  <c:v>42243</c:v>
                </c:pt>
                <c:pt idx="506">
                  <c:v>42244</c:v>
                </c:pt>
                <c:pt idx="507">
                  <c:v>42247</c:v>
                </c:pt>
                <c:pt idx="508">
                  <c:v>42248</c:v>
                </c:pt>
                <c:pt idx="509">
                  <c:v>42249</c:v>
                </c:pt>
                <c:pt idx="510">
                  <c:v>42250</c:v>
                </c:pt>
                <c:pt idx="511">
                  <c:v>42251</c:v>
                </c:pt>
                <c:pt idx="512">
                  <c:v>42254</c:v>
                </c:pt>
                <c:pt idx="513">
                  <c:v>42255</c:v>
                </c:pt>
                <c:pt idx="514">
                  <c:v>42256</c:v>
                </c:pt>
                <c:pt idx="515">
                  <c:v>42257</c:v>
                </c:pt>
                <c:pt idx="516">
                  <c:v>42258</c:v>
                </c:pt>
                <c:pt idx="517">
                  <c:v>42261</c:v>
                </c:pt>
                <c:pt idx="518">
                  <c:v>42262</c:v>
                </c:pt>
                <c:pt idx="519">
                  <c:v>42263</c:v>
                </c:pt>
                <c:pt idx="520">
                  <c:v>42264</c:v>
                </c:pt>
                <c:pt idx="521">
                  <c:v>42265</c:v>
                </c:pt>
                <c:pt idx="522">
                  <c:v>42268</c:v>
                </c:pt>
                <c:pt idx="523">
                  <c:v>42269</c:v>
                </c:pt>
                <c:pt idx="524">
                  <c:v>42270</c:v>
                </c:pt>
                <c:pt idx="525">
                  <c:v>42271</c:v>
                </c:pt>
                <c:pt idx="526">
                  <c:v>42272</c:v>
                </c:pt>
                <c:pt idx="527">
                  <c:v>42277</c:v>
                </c:pt>
                <c:pt idx="528">
                  <c:v>42278</c:v>
                </c:pt>
                <c:pt idx="529">
                  <c:v>42279</c:v>
                </c:pt>
                <c:pt idx="530">
                  <c:v>42282</c:v>
                </c:pt>
                <c:pt idx="531">
                  <c:v>42283</c:v>
                </c:pt>
                <c:pt idx="532">
                  <c:v>42284</c:v>
                </c:pt>
                <c:pt idx="533">
                  <c:v>42285</c:v>
                </c:pt>
                <c:pt idx="534">
                  <c:v>42289</c:v>
                </c:pt>
                <c:pt idx="535">
                  <c:v>42290</c:v>
                </c:pt>
                <c:pt idx="536">
                  <c:v>42291</c:v>
                </c:pt>
                <c:pt idx="537">
                  <c:v>42292</c:v>
                </c:pt>
                <c:pt idx="538">
                  <c:v>42293</c:v>
                </c:pt>
                <c:pt idx="539">
                  <c:v>42296</c:v>
                </c:pt>
                <c:pt idx="540">
                  <c:v>42297</c:v>
                </c:pt>
                <c:pt idx="541">
                  <c:v>42298</c:v>
                </c:pt>
                <c:pt idx="542">
                  <c:v>42299</c:v>
                </c:pt>
                <c:pt idx="543">
                  <c:v>42300</c:v>
                </c:pt>
                <c:pt idx="544">
                  <c:v>42303</c:v>
                </c:pt>
                <c:pt idx="545">
                  <c:v>42304</c:v>
                </c:pt>
                <c:pt idx="546">
                  <c:v>42305</c:v>
                </c:pt>
                <c:pt idx="547">
                  <c:v>42306</c:v>
                </c:pt>
                <c:pt idx="548">
                  <c:v>42307</c:v>
                </c:pt>
                <c:pt idx="549">
                  <c:v>42310</c:v>
                </c:pt>
                <c:pt idx="550">
                  <c:v>42311</c:v>
                </c:pt>
                <c:pt idx="551">
                  <c:v>42312</c:v>
                </c:pt>
                <c:pt idx="552">
                  <c:v>42313</c:v>
                </c:pt>
                <c:pt idx="553">
                  <c:v>42314</c:v>
                </c:pt>
                <c:pt idx="554">
                  <c:v>42317</c:v>
                </c:pt>
                <c:pt idx="555">
                  <c:v>42318</c:v>
                </c:pt>
                <c:pt idx="556">
                  <c:v>42319</c:v>
                </c:pt>
                <c:pt idx="557">
                  <c:v>42320</c:v>
                </c:pt>
                <c:pt idx="558">
                  <c:v>42321</c:v>
                </c:pt>
                <c:pt idx="559">
                  <c:v>42324</c:v>
                </c:pt>
                <c:pt idx="560">
                  <c:v>42325</c:v>
                </c:pt>
                <c:pt idx="561">
                  <c:v>42326</c:v>
                </c:pt>
                <c:pt idx="562">
                  <c:v>42327</c:v>
                </c:pt>
                <c:pt idx="563">
                  <c:v>42328</c:v>
                </c:pt>
                <c:pt idx="564">
                  <c:v>42331</c:v>
                </c:pt>
                <c:pt idx="565">
                  <c:v>42332</c:v>
                </c:pt>
                <c:pt idx="566">
                  <c:v>42333</c:v>
                </c:pt>
                <c:pt idx="567">
                  <c:v>42334</c:v>
                </c:pt>
                <c:pt idx="568">
                  <c:v>42335</c:v>
                </c:pt>
                <c:pt idx="569">
                  <c:v>42338</c:v>
                </c:pt>
                <c:pt idx="570">
                  <c:v>42339</c:v>
                </c:pt>
                <c:pt idx="571">
                  <c:v>42340</c:v>
                </c:pt>
                <c:pt idx="572">
                  <c:v>42341</c:v>
                </c:pt>
                <c:pt idx="573">
                  <c:v>42342</c:v>
                </c:pt>
                <c:pt idx="574">
                  <c:v>42345</c:v>
                </c:pt>
                <c:pt idx="575">
                  <c:v>42346</c:v>
                </c:pt>
                <c:pt idx="576">
                  <c:v>42347</c:v>
                </c:pt>
                <c:pt idx="577">
                  <c:v>42348</c:v>
                </c:pt>
                <c:pt idx="578">
                  <c:v>42349</c:v>
                </c:pt>
                <c:pt idx="579">
                  <c:v>42352</c:v>
                </c:pt>
                <c:pt idx="580">
                  <c:v>42353</c:v>
                </c:pt>
                <c:pt idx="581">
                  <c:v>42354</c:v>
                </c:pt>
                <c:pt idx="582">
                  <c:v>42355</c:v>
                </c:pt>
                <c:pt idx="583">
                  <c:v>42356</c:v>
                </c:pt>
                <c:pt idx="584">
                  <c:v>42359</c:v>
                </c:pt>
                <c:pt idx="585">
                  <c:v>42360</c:v>
                </c:pt>
                <c:pt idx="586">
                  <c:v>42361</c:v>
                </c:pt>
                <c:pt idx="587">
                  <c:v>42362</c:v>
                </c:pt>
                <c:pt idx="588">
                  <c:v>42366</c:v>
                </c:pt>
                <c:pt idx="589">
                  <c:v>42367</c:v>
                </c:pt>
                <c:pt idx="590">
                  <c:v>42368</c:v>
                </c:pt>
                <c:pt idx="591">
                  <c:v>42373</c:v>
                </c:pt>
                <c:pt idx="592">
                  <c:v>42374</c:v>
                </c:pt>
                <c:pt idx="593">
                  <c:v>42375</c:v>
                </c:pt>
                <c:pt idx="594">
                  <c:v>42376</c:v>
                </c:pt>
                <c:pt idx="595">
                  <c:v>42377</c:v>
                </c:pt>
                <c:pt idx="596">
                  <c:v>42380</c:v>
                </c:pt>
                <c:pt idx="597">
                  <c:v>42381</c:v>
                </c:pt>
                <c:pt idx="598">
                  <c:v>42382</c:v>
                </c:pt>
                <c:pt idx="599">
                  <c:v>42383</c:v>
                </c:pt>
                <c:pt idx="600">
                  <c:v>42384</c:v>
                </c:pt>
                <c:pt idx="601">
                  <c:v>42387</c:v>
                </c:pt>
                <c:pt idx="602">
                  <c:v>42388</c:v>
                </c:pt>
                <c:pt idx="603">
                  <c:v>42389</c:v>
                </c:pt>
                <c:pt idx="604">
                  <c:v>42390</c:v>
                </c:pt>
                <c:pt idx="605">
                  <c:v>42391</c:v>
                </c:pt>
                <c:pt idx="606">
                  <c:v>42394</c:v>
                </c:pt>
                <c:pt idx="607">
                  <c:v>42395</c:v>
                </c:pt>
                <c:pt idx="608">
                  <c:v>42396</c:v>
                </c:pt>
                <c:pt idx="609">
                  <c:v>42397</c:v>
                </c:pt>
                <c:pt idx="610">
                  <c:v>42398</c:v>
                </c:pt>
                <c:pt idx="611">
                  <c:v>42401</c:v>
                </c:pt>
                <c:pt idx="612">
                  <c:v>42402</c:v>
                </c:pt>
                <c:pt idx="613">
                  <c:v>42403</c:v>
                </c:pt>
                <c:pt idx="614">
                  <c:v>42404</c:v>
                </c:pt>
                <c:pt idx="615">
                  <c:v>42405</c:v>
                </c:pt>
                <c:pt idx="616">
                  <c:v>42411</c:v>
                </c:pt>
                <c:pt idx="617">
                  <c:v>42412</c:v>
                </c:pt>
                <c:pt idx="618">
                  <c:v>42415</c:v>
                </c:pt>
                <c:pt idx="619">
                  <c:v>42416</c:v>
                </c:pt>
                <c:pt idx="620">
                  <c:v>42417</c:v>
                </c:pt>
                <c:pt idx="621">
                  <c:v>42418</c:v>
                </c:pt>
                <c:pt idx="622">
                  <c:v>42419</c:v>
                </c:pt>
                <c:pt idx="623">
                  <c:v>42422</c:v>
                </c:pt>
                <c:pt idx="624">
                  <c:v>42423</c:v>
                </c:pt>
                <c:pt idx="625">
                  <c:v>42424</c:v>
                </c:pt>
                <c:pt idx="626">
                  <c:v>42425</c:v>
                </c:pt>
                <c:pt idx="627">
                  <c:v>42426</c:v>
                </c:pt>
                <c:pt idx="628">
                  <c:v>42429</c:v>
                </c:pt>
                <c:pt idx="629">
                  <c:v>42431</c:v>
                </c:pt>
                <c:pt idx="630">
                  <c:v>42432</c:v>
                </c:pt>
                <c:pt idx="631">
                  <c:v>42433</c:v>
                </c:pt>
                <c:pt idx="632">
                  <c:v>42436</c:v>
                </c:pt>
                <c:pt idx="633">
                  <c:v>42437</c:v>
                </c:pt>
                <c:pt idx="634">
                  <c:v>42438</c:v>
                </c:pt>
                <c:pt idx="635">
                  <c:v>42439</c:v>
                </c:pt>
                <c:pt idx="636">
                  <c:v>42440</c:v>
                </c:pt>
                <c:pt idx="637">
                  <c:v>42443</c:v>
                </c:pt>
                <c:pt idx="638">
                  <c:v>42444</c:v>
                </c:pt>
                <c:pt idx="639">
                  <c:v>42445</c:v>
                </c:pt>
                <c:pt idx="640">
                  <c:v>42446</c:v>
                </c:pt>
                <c:pt idx="641">
                  <c:v>42447</c:v>
                </c:pt>
                <c:pt idx="642">
                  <c:v>42450</c:v>
                </c:pt>
                <c:pt idx="643">
                  <c:v>42451</c:v>
                </c:pt>
                <c:pt idx="644">
                  <c:v>42452</c:v>
                </c:pt>
                <c:pt idx="645">
                  <c:v>42453</c:v>
                </c:pt>
                <c:pt idx="646">
                  <c:v>42454</c:v>
                </c:pt>
                <c:pt idx="647">
                  <c:v>42457</c:v>
                </c:pt>
                <c:pt idx="648">
                  <c:v>42458</c:v>
                </c:pt>
                <c:pt idx="649">
                  <c:v>42459</c:v>
                </c:pt>
                <c:pt idx="650">
                  <c:v>42460</c:v>
                </c:pt>
                <c:pt idx="651">
                  <c:v>42461</c:v>
                </c:pt>
                <c:pt idx="652">
                  <c:v>42464</c:v>
                </c:pt>
                <c:pt idx="653">
                  <c:v>42465</c:v>
                </c:pt>
                <c:pt idx="654">
                  <c:v>42466</c:v>
                </c:pt>
                <c:pt idx="655">
                  <c:v>42467</c:v>
                </c:pt>
                <c:pt idx="656">
                  <c:v>42468</c:v>
                </c:pt>
                <c:pt idx="657">
                  <c:v>42471</c:v>
                </c:pt>
                <c:pt idx="658">
                  <c:v>42472</c:v>
                </c:pt>
                <c:pt idx="659">
                  <c:v>42474</c:v>
                </c:pt>
                <c:pt idx="660">
                  <c:v>42475</c:v>
                </c:pt>
                <c:pt idx="661">
                  <c:v>42478</c:v>
                </c:pt>
                <c:pt idx="662">
                  <c:v>42479</c:v>
                </c:pt>
                <c:pt idx="663">
                  <c:v>42480</c:v>
                </c:pt>
                <c:pt idx="664">
                  <c:v>42481</c:v>
                </c:pt>
                <c:pt idx="665">
                  <c:v>42482</c:v>
                </c:pt>
                <c:pt idx="666">
                  <c:v>42485</c:v>
                </c:pt>
                <c:pt idx="667">
                  <c:v>42486</c:v>
                </c:pt>
                <c:pt idx="668">
                  <c:v>42487</c:v>
                </c:pt>
                <c:pt idx="669">
                  <c:v>42488</c:v>
                </c:pt>
                <c:pt idx="670">
                  <c:v>42489</c:v>
                </c:pt>
                <c:pt idx="671">
                  <c:v>42492</c:v>
                </c:pt>
                <c:pt idx="672">
                  <c:v>42493</c:v>
                </c:pt>
                <c:pt idx="673">
                  <c:v>42494</c:v>
                </c:pt>
                <c:pt idx="674">
                  <c:v>42499</c:v>
                </c:pt>
                <c:pt idx="675">
                  <c:v>42500</c:v>
                </c:pt>
                <c:pt idx="676">
                  <c:v>42501</c:v>
                </c:pt>
                <c:pt idx="677">
                  <c:v>42502</c:v>
                </c:pt>
                <c:pt idx="678">
                  <c:v>42503</c:v>
                </c:pt>
                <c:pt idx="679">
                  <c:v>42506</c:v>
                </c:pt>
                <c:pt idx="680">
                  <c:v>42507</c:v>
                </c:pt>
                <c:pt idx="681">
                  <c:v>42508</c:v>
                </c:pt>
                <c:pt idx="682">
                  <c:v>42509</c:v>
                </c:pt>
                <c:pt idx="683">
                  <c:v>42510</c:v>
                </c:pt>
                <c:pt idx="684">
                  <c:v>42513</c:v>
                </c:pt>
                <c:pt idx="685">
                  <c:v>42514</c:v>
                </c:pt>
                <c:pt idx="686">
                  <c:v>42515</c:v>
                </c:pt>
                <c:pt idx="687">
                  <c:v>42516</c:v>
                </c:pt>
                <c:pt idx="688">
                  <c:v>42517</c:v>
                </c:pt>
                <c:pt idx="689">
                  <c:v>42520</c:v>
                </c:pt>
                <c:pt idx="690">
                  <c:v>42521</c:v>
                </c:pt>
                <c:pt idx="691">
                  <c:v>42522</c:v>
                </c:pt>
                <c:pt idx="692">
                  <c:v>42523</c:v>
                </c:pt>
                <c:pt idx="693">
                  <c:v>42524</c:v>
                </c:pt>
                <c:pt idx="694">
                  <c:v>42528</c:v>
                </c:pt>
                <c:pt idx="695">
                  <c:v>42529</c:v>
                </c:pt>
                <c:pt idx="696">
                  <c:v>42530</c:v>
                </c:pt>
                <c:pt idx="697">
                  <c:v>42531</c:v>
                </c:pt>
                <c:pt idx="698">
                  <c:v>42534</c:v>
                </c:pt>
                <c:pt idx="699">
                  <c:v>42535</c:v>
                </c:pt>
                <c:pt idx="700">
                  <c:v>42536</c:v>
                </c:pt>
                <c:pt idx="701">
                  <c:v>42537</c:v>
                </c:pt>
                <c:pt idx="702">
                  <c:v>42538</c:v>
                </c:pt>
                <c:pt idx="703">
                  <c:v>42541</c:v>
                </c:pt>
                <c:pt idx="704">
                  <c:v>42542</c:v>
                </c:pt>
                <c:pt idx="705">
                  <c:v>42543</c:v>
                </c:pt>
                <c:pt idx="706">
                  <c:v>42544</c:v>
                </c:pt>
                <c:pt idx="707">
                  <c:v>42545</c:v>
                </c:pt>
                <c:pt idx="708">
                  <c:v>42548</c:v>
                </c:pt>
                <c:pt idx="709">
                  <c:v>42549</c:v>
                </c:pt>
                <c:pt idx="710">
                  <c:v>42550</c:v>
                </c:pt>
                <c:pt idx="711">
                  <c:v>42551</c:v>
                </c:pt>
                <c:pt idx="712">
                  <c:v>42552</c:v>
                </c:pt>
                <c:pt idx="713">
                  <c:v>42555</c:v>
                </c:pt>
                <c:pt idx="714">
                  <c:v>42556</c:v>
                </c:pt>
                <c:pt idx="715">
                  <c:v>42557</c:v>
                </c:pt>
                <c:pt idx="716">
                  <c:v>42558</c:v>
                </c:pt>
                <c:pt idx="717">
                  <c:v>42559</c:v>
                </c:pt>
                <c:pt idx="718">
                  <c:v>42562</c:v>
                </c:pt>
                <c:pt idx="719">
                  <c:v>42563</c:v>
                </c:pt>
                <c:pt idx="720">
                  <c:v>42564</c:v>
                </c:pt>
                <c:pt idx="721">
                  <c:v>42565</c:v>
                </c:pt>
                <c:pt idx="722">
                  <c:v>42566</c:v>
                </c:pt>
                <c:pt idx="723">
                  <c:v>42569</c:v>
                </c:pt>
                <c:pt idx="724">
                  <c:v>42570</c:v>
                </c:pt>
                <c:pt idx="725">
                  <c:v>42571</c:v>
                </c:pt>
                <c:pt idx="726">
                  <c:v>42572</c:v>
                </c:pt>
                <c:pt idx="727">
                  <c:v>42573</c:v>
                </c:pt>
                <c:pt idx="728">
                  <c:v>42576</c:v>
                </c:pt>
                <c:pt idx="729">
                  <c:v>42577</c:v>
                </c:pt>
                <c:pt idx="730">
                  <c:v>42578</c:v>
                </c:pt>
                <c:pt idx="731">
                  <c:v>42579</c:v>
                </c:pt>
                <c:pt idx="732">
                  <c:v>42580</c:v>
                </c:pt>
                <c:pt idx="733">
                  <c:v>42583</c:v>
                </c:pt>
                <c:pt idx="734">
                  <c:v>42584</c:v>
                </c:pt>
                <c:pt idx="735">
                  <c:v>42585</c:v>
                </c:pt>
                <c:pt idx="736">
                  <c:v>42586</c:v>
                </c:pt>
                <c:pt idx="737">
                  <c:v>42587</c:v>
                </c:pt>
                <c:pt idx="738">
                  <c:v>42590</c:v>
                </c:pt>
                <c:pt idx="739">
                  <c:v>42591</c:v>
                </c:pt>
                <c:pt idx="740">
                  <c:v>42592</c:v>
                </c:pt>
                <c:pt idx="741">
                  <c:v>42593</c:v>
                </c:pt>
                <c:pt idx="742">
                  <c:v>42594</c:v>
                </c:pt>
                <c:pt idx="743">
                  <c:v>42598</c:v>
                </c:pt>
                <c:pt idx="744">
                  <c:v>42599</c:v>
                </c:pt>
                <c:pt idx="745">
                  <c:v>42600</c:v>
                </c:pt>
                <c:pt idx="746">
                  <c:v>42601</c:v>
                </c:pt>
                <c:pt idx="747">
                  <c:v>42604</c:v>
                </c:pt>
                <c:pt idx="748">
                  <c:v>42605</c:v>
                </c:pt>
                <c:pt idx="749">
                  <c:v>42606</c:v>
                </c:pt>
                <c:pt idx="750">
                  <c:v>42607</c:v>
                </c:pt>
                <c:pt idx="751">
                  <c:v>42608</c:v>
                </c:pt>
                <c:pt idx="752">
                  <c:v>42611</c:v>
                </c:pt>
                <c:pt idx="753">
                  <c:v>42612</c:v>
                </c:pt>
                <c:pt idx="754">
                  <c:v>42613</c:v>
                </c:pt>
                <c:pt idx="755">
                  <c:v>42614</c:v>
                </c:pt>
                <c:pt idx="756">
                  <c:v>42615</c:v>
                </c:pt>
                <c:pt idx="757">
                  <c:v>42618</c:v>
                </c:pt>
                <c:pt idx="758">
                  <c:v>42619</c:v>
                </c:pt>
                <c:pt idx="759">
                  <c:v>42620</c:v>
                </c:pt>
                <c:pt idx="760">
                  <c:v>42621</c:v>
                </c:pt>
                <c:pt idx="761">
                  <c:v>42622</c:v>
                </c:pt>
                <c:pt idx="762">
                  <c:v>42625</c:v>
                </c:pt>
                <c:pt idx="763">
                  <c:v>42626</c:v>
                </c:pt>
                <c:pt idx="764">
                  <c:v>42632</c:v>
                </c:pt>
                <c:pt idx="765">
                  <c:v>42633</c:v>
                </c:pt>
                <c:pt idx="766">
                  <c:v>42634</c:v>
                </c:pt>
                <c:pt idx="767">
                  <c:v>42635</c:v>
                </c:pt>
                <c:pt idx="768">
                  <c:v>42636</c:v>
                </c:pt>
                <c:pt idx="769">
                  <c:v>42639</c:v>
                </c:pt>
                <c:pt idx="770">
                  <c:v>42640</c:v>
                </c:pt>
                <c:pt idx="771">
                  <c:v>42641</c:v>
                </c:pt>
                <c:pt idx="772">
                  <c:v>42642</c:v>
                </c:pt>
                <c:pt idx="773">
                  <c:v>42643</c:v>
                </c:pt>
                <c:pt idx="774">
                  <c:v>42647</c:v>
                </c:pt>
                <c:pt idx="775">
                  <c:v>42648</c:v>
                </c:pt>
                <c:pt idx="776">
                  <c:v>42649</c:v>
                </c:pt>
                <c:pt idx="777">
                  <c:v>42650</c:v>
                </c:pt>
                <c:pt idx="778">
                  <c:v>42653</c:v>
                </c:pt>
                <c:pt idx="779">
                  <c:v>42654</c:v>
                </c:pt>
                <c:pt idx="780">
                  <c:v>42655</c:v>
                </c:pt>
                <c:pt idx="781">
                  <c:v>42656</c:v>
                </c:pt>
                <c:pt idx="782">
                  <c:v>42657</c:v>
                </c:pt>
                <c:pt idx="783">
                  <c:v>42660</c:v>
                </c:pt>
                <c:pt idx="784">
                  <c:v>42661</c:v>
                </c:pt>
                <c:pt idx="785">
                  <c:v>42662</c:v>
                </c:pt>
                <c:pt idx="786">
                  <c:v>42663</c:v>
                </c:pt>
                <c:pt idx="787">
                  <c:v>42664</c:v>
                </c:pt>
                <c:pt idx="788">
                  <c:v>42667</c:v>
                </c:pt>
                <c:pt idx="789">
                  <c:v>42668</c:v>
                </c:pt>
                <c:pt idx="790">
                  <c:v>42669</c:v>
                </c:pt>
                <c:pt idx="791">
                  <c:v>42670</c:v>
                </c:pt>
                <c:pt idx="792">
                  <c:v>42671</c:v>
                </c:pt>
                <c:pt idx="793">
                  <c:v>42674</c:v>
                </c:pt>
                <c:pt idx="794">
                  <c:v>42675</c:v>
                </c:pt>
                <c:pt idx="795">
                  <c:v>42676</c:v>
                </c:pt>
                <c:pt idx="796">
                  <c:v>42677</c:v>
                </c:pt>
                <c:pt idx="797">
                  <c:v>42678</c:v>
                </c:pt>
                <c:pt idx="798">
                  <c:v>42681</c:v>
                </c:pt>
                <c:pt idx="799">
                  <c:v>42682</c:v>
                </c:pt>
                <c:pt idx="800">
                  <c:v>42683</c:v>
                </c:pt>
                <c:pt idx="801">
                  <c:v>42684</c:v>
                </c:pt>
                <c:pt idx="802">
                  <c:v>42685</c:v>
                </c:pt>
                <c:pt idx="803">
                  <c:v>42688</c:v>
                </c:pt>
                <c:pt idx="804">
                  <c:v>42689</c:v>
                </c:pt>
                <c:pt idx="805">
                  <c:v>42690</c:v>
                </c:pt>
                <c:pt idx="806">
                  <c:v>42691</c:v>
                </c:pt>
                <c:pt idx="807">
                  <c:v>42692</c:v>
                </c:pt>
                <c:pt idx="808">
                  <c:v>42695</c:v>
                </c:pt>
                <c:pt idx="809">
                  <c:v>42696</c:v>
                </c:pt>
                <c:pt idx="810">
                  <c:v>42697</c:v>
                </c:pt>
                <c:pt idx="811">
                  <c:v>42698</c:v>
                </c:pt>
                <c:pt idx="812">
                  <c:v>42699</c:v>
                </c:pt>
                <c:pt idx="813">
                  <c:v>42702</c:v>
                </c:pt>
                <c:pt idx="814">
                  <c:v>42703</c:v>
                </c:pt>
                <c:pt idx="815">
                  <c:v>42704</c:v>
                </c:pt>
                <c:pt idx="816">
                  <c:v>42705</c:v>
                </c:pt>
                <c:pt idx="817">
                  <c:v>42706</c:v>
                </c:pt>
                <c:pt idx="818">
                  <c:v>42709</c:v>
                </c:pt>
                <c:pt idx="819">
                  <c:v>42710</c:v>
                </c:pt>
                <c:pt idx="820">
                  <c:v>42711</c:v>
                </c:pt>
                <c:pt idx="821">
                  <c:v>42712</c:v>
                </c:pt>
                <c:pt idx="822">
                  <c:v>42713</c:v>
                </c:pt>
                <c:pt idx="823">
                  <c:v>42716</c:v>
                </c:pt>
                <c:pt idx="824">
                  <c:v>42717</c:v>
                </c:pt>
                <c:pt idx="825">
                  <c:v>42718</c:v>
                </c:pt>
                <c:pt idx="826">
                  <c:v>42719</c:v>
                </c:pt>
                <c:pt idx="827">
                  <c:v>42720</c:v>
                </c:pt>
                <c:pt idx="828">
                  <c:v>42723</c:v>
                </c:pt>
                <c:pt idx="829">
                  <c:v>42724</c:v>
                </c:pt>
                <c:pt idx="830">
                  <c:v>42725</c:v>
                </c:pt>
                <c:pt idx="831">
                  <c:v>42726</c:v>
                </c:pt>
                <c:pt idx="832">
                  <c:v>42727</c:v>
                </c:pt>
                <c:pt idx="833">
                  <c:v>42730</c:v>
                </c:pt>
                <c:pt idx="834">
                  <c:v>42731</c:v>
                </c:pt>
                <c:pt idx="835">
                  <c:v>42732</c:v>
                </c:pt>
                <c:pt idx="836">
                  <c:v>42733</c:v>
                </c:pt>
                <c:pt idx="837">
                  <c:v>42737</c:v>
                </c:pt>
                <c:pt idx="838">
                  <c:v>42738</c:v>
                </c:pt>
                <c:pt idx="839">
                  <c:v>42739</c:v>
                </c:pt>
                <c:pt idx="840">
                  <c:v>42740</c:v>
                </c:pt>
                <c:pt idx="841">
                  <c:v>42741</c:v>
                </c:pt>
                <c:pt idx="842">
                  <c:v>42744</c:v>
                </c:pt>
                <c:pt idx="843">
                  <c:v>42745</c:v>
                </c:pt>
                <c:pt idx="844">
                  <c:v>42746</c:v>
                </c:pt>
                <c:pt idx="845">
                  <c:v>42747</c:v>
                </c:pt>
                <c:pt idx="846">
                  <c:v>42748</c:v>
                </c:pt>
                <c:pt idx="847">
                  <c:v>42751</c:v>
                </c:pt>
                <c:pt idx="848">
                  <c:v>42752</c:v>
                </c:pt>
                <c:pt idx="849">
                  <c:v>42753</c:v>
                </c:pt>
                <c:pt idx="850">
                  <c:v>42754</c:v>
                </c:pt>
                <c:pt idx="851">
                  <c:v>42755</c:v>
                </c:pt>
                <c:pt idx="852">
                  <c:v>42758</c:v>
                </c:pt>
                <c:pt idx="853">
                  <c:v>42759</c:v>
                </c:pt>
                <c:pt idx="854">
                  <c:v>42760</c:v>
                </c:pt>
                <c:pt idx="855">
                  <c:v>42761</c:v>
                </c:pt>
                <c:pt idx="856">
                  <c:v>42766</c:v>
                </c:pt>
                <c:pt idx="857">
                  <c:v>42767</c:v>
                </c:pt>
                <c:pt idx="858">
                  <c:v>42768</c:v>
                </c:pt>
                <c:pt idx="859">
                  <c:v>42769</c:v>
                </c:pt>
                <c:pt idx="860">
                  <c:v>42772</c:v>
                </c:pt>
                <c:pt idx="861">
                  <c:v>42773</c:v>
                </c:pt>
                <c:pt idx="862">
                  <c:v>42774</c:v>
                </c:pt>
                <c:pt idx="863">
                  <c:v>42775</c:v>
                </c:pt>
                <c:pt idx="864">
                  <c:v>42776</c:v>
                </c:pt>
                <c:pt idx="865">
                  <c:v>42779</c:v>
                </c:pt>
                <c:pt idx="866">
                  <c:v>42780</c:v>
                </c:pt>
                <c:pt idx="867">
                  <c:v>42781</c:v>
                </c:pt>
                <c:pt idx="868">
                  <c:v>42782</c:v>
                </c:pt>
                <c:pt idx="869">
                  <c:v>42783</c:v>
                </c:pt>
                <c:pt idx="870">
                  <c:v>42786</c:v>
                </c:pt>
                <c:pt idx="871">
                  <c:v>42787</c:v>
                </c:pt>
                <c:pt idx="872">
                  <c:v>42788</c:v>
                </c:pt>
                <c:pt idx="873">
                  <c:v>42789</c:v>
                </c:pt>
                <c:pt idx="874">
                  <c:v>42790</c:v>
                </c:pt>
                <c:pt idx="875">
                  <c:v>42793</c:v>
                </c:pt>
                <c:pt idx="876">
                  <c:v>42794</c:v>
                </c:pt>
                <c:pt idx="877">
                  <c:v>42796</c:v>
                </c:pt>
                <c:pt idx="878">
                  <c:v>42797</c:v>
                </c:pt>
                <c:pt idx="879">
                  <c:v>42800</c:v>
                </c:pt>
                <c:pt idx="880">
                  <c:v>42801</c:v>
                </c:pt>
                <c:pt idx="881">
                  <c:v>42802</c:v>
                </c:pt>
                <c:pt idx="882">
                  <c:v>42803</c:v>
                </c:pt>
                <c:pt idx="883">
                  <c:v>42804</c:v>
                </c:pt>
                <c:pt idx="884">
                  <c:v>42807</c:v>
                </c:pt>
                <c:pt idx="885">
                  <c:v>42808</c:v>
                </c:pt>
                <c:pt idx="886">
                  <c:v>42809</c:v>
                </c:pt>
                <c:pt idx="887">
                  <c:v>42810</c:v>
                </c:pt>
                <c:pt idx="888">
                  <c:v>42811</c:v>
                </c:pt>
                <c:pt idx="889">
                  <c:v>42814</c:v>
                </c:pt>
                <c:pt idx="890">
                  <c:v>42815</c:v>
                </c:pt>
                <c:pt idx="891">
                  <c:v>42816</c:v>
                </c:pt>
                <c:pt idx="892">
                  <c:v>42817</c:v>
                </c:pt>
                <c:pt idx="893">
                  <c:v>42818</c:v>
                </c:pt>
                <c:pt idx="894">
                  <c:v>42821</c:v>
                </c:pt>
                <c:pt idx="895">
                  <c:v>42822</c:v>
                </c:pt>
                <c:pt idx="896">
                  <c:v>42823</c:v>
                </c:pt>
                <c:pt idx="897">
                  <c:v>42824</c:v>
                </c:pt>
                <c:pt idx="898">
                  <c:v>42825</c:v>
                </c:pt>
                <c:pt idx="899">
                  <c:v>42828</c:v>
                </c:pt>
                <c:pt idx="900">
                  <c:v>42829</c:v>
                </c:pt>
                <c:pt idx="901">
                  <c:v>42830</c:v>
                </c:pt>
                <c:pt idx="902">
                  <c:v>42831</c:v>
                </c:pt>
                <c:pt idx="903">
                  <c:v>42832</c:v>
                </c:pt>
                <c:pt idx="904">
                  <c:v>42835</c:v>
                </c:pt>
                <c:pt idx="905">
                  <c:v>42836</c:v>
                </c:pt>
                <c:pt idx="906">
                  <c:v>42837</c:v>
                </c:pt>
                <c:pt idx="907">
                  <c:v>42838</c:v>
                </c:pt>
                <c:pt idx="908">
                  <c:v>42839</c:v>
                </c:pt>
                <c:pt idx="909">
                  <c:v>42842</c:v>
                </c:pt>
                <c:pt idx="910">
                  <c:v>42843</c:v>
                </c:pt>
                <c:pt idx="911">
                  <c:v>42844</c:v>
                </c:pt>
                <c:pt idx="912">
                  <c:v>42845</c:v>
                </c:pt>
                <c:pt idx="913">
                  <c:v>42846</c:v>
                </c:pt>
                <c:pt idx="914">
                  <c:v>42849</c:v>
                </c:pt>
                <c:pt idx="915">
                  <c:v>42850</c:v>
                </c:pt>
                <c:pt idx="916">
                  <c:v>42851</c:v>
                </c:pt>
                <c:pt idx="917">
                  <c:v>42852</c:v>
                </c:pt>
                <c:pt idx="918">
                  <c:v>42853</c:v>
                </c:pt>
                <c:pt idx="919">
                  <c:v>42857</c:v>
                </c:pt>
                <c:pt idx="920">
                  <c:v>42859</c:v>
                </c:pt>
                <c:pt idx="921">
                  <c:v>42863</c:v>
                </c:pt>
                <c:pt idx="922">
                  <c:v>42865</c:v>
                </c:pt>
                <c:pt idx="923">
                  <c:v>42866</c:v>
                </c:pt>
                <c:pt idx="924">
                  <c:v>42867</c:v>
                </c:pt>
                <c:pt idx="925">
                  <c:v>42870</c:v>
                </c:pt>
                <c:pt idx="926">
                  <c:v>42871</c:v>
                </c:pt>
                <c:pt idx="927">
                  <c:v>42872</c:v>
                </c:pt>
                <c:pt idx="928">
                  <c:v>42873</c:v>
                </c:pt>
                <c:pt idx="929">
                  <c:v>42874</c:v>
                </c:pt>
                <c:pt idx="930">
                  <c:v>42877</c:v>
                </c:pt>
                <c:pt idx="931">
                  <c:v>42878</c:v>
                </c:pt>
                <c:pt idx="932">
                  <c:v>42879</c:v>
                </c:pt>
                <c:pt idx="933">
                  <c:v>42880</c:v>
                </c:pt>
                <c:pt idx="934">
                  <c:v>42881</c:v>
                </c:pt>
                <c:pt idx="935">
                  <c:v>42884</c:v>
                </c:pt>
                <c:pt idx="936">
                  <c:v>42885</c:v>
                </c:pt>
                <c:pt idx="937">
                  <c:v>42886</c:v>
                </c:pt>
                <c:pt idx="938">
                  <c:v>42887</c:v>
                </c:pt>
                <c:pt idx="939">
                  <c:v>42888</c:v>
                </c:pt>
                <c:pt idx="940">
                  <c:v>42891</c:v>
                </c:pt>
                <c:pt idx="941">
                  <c:v>42893</c:v>
                </c:pt>
                <c:pt idx="942">
                  <c:v>42894</c:v>
                </c:pt>
                <c:pt idx="943">
                  <c:v>42895</c:v>
                </c:pt>
                <c:pt idx="944">
                  <c:v>42898</c:v>
                </c:pt>
                <c:pt idx="945">
                  <c:v>42899</c:v>
                </c:pt>
                <c:pt idx="946">
                  <c:v>42900</c:v>
                </c:pt>
                <c:pt idx="947">
                  <c:v>42901</c:v>
                </c:pt>
                <c:pt idx="948">
                  <c:v>42902</c:v>
                </c:pt>
                <c:pt idx="949">
                  <c:v>42905</c:v>
                </c:pt>
                <c:pt idx="950">
                  <c:v>42906</c:v>
                </c:pt>
                <c:pt idx="951">
                  <c:v>42907</c:v>
                </c:pt>
                <c:pt idx="952">
                  <c:v>42908</c:v>
                </c:pt>
                <c:pt idx="953">
                  <c:v>42909</c:v>
                </c:pt>
                <c:pt idx="954">
                  <c:v>42912</c:v>
                </c:pt>
                <c:pt idx="955">
                  <c:v>42913</c:v>
                </c:pt>
                <c:pt idx="956">
                  <c:v>42914</c:v>
                </c:pt>
                <c:pt idx="957">
                  <c:v>42915</c:v>
                </c:pt>
                <c:pt idx="958">
                  <c:v>42916</c:v>
                </c:pt>
                <c:pt idx="959">
                  <c:v>42919</c:v>
                </c:pt>
                <c:pt idx="960">
                  <c:v>42920</c:v>
                </c:pt>
                <c:pt idx="961">
                  <c:v>42921</c:v>
                </c:pt>
                <c:pt idx="962">
                  <c:v>42922</c:v>
                </c:pt>
                <c:pt idx="963">
                  <c:v>42923</c:v>
                </c:pt>
                <c:pt idx="964">
                  <c:v>42926</c:v>
                </c:pt>
                <c:pt idx="965">
                  <c:v>42927</c:v>
                </c:pt>
                <c:pt idx="966">
                  <c:v>42928</c:v>
                </c:pt>
                <c:pt idx="967">
                  <c:v>42929</c:v>
                </c:pt>
                <c:pt idx="968">
                  <c:v>42930</c:v>
                </c:pt>
                <c:pt idx="969">
                  <c:v>42933</c:v>
                </c:pt>
                <c:pt idx="970">
                  <c:v>42934</c:v>
                </c:pt>
                <c:pt idx="971">
                  <c:v>42935</c:v>
                </c:pt>
                <c:pt idx="972">
                  <c:v>42936</c:v>
                </c:pt>
                <c:pt idx="973">
                  <c:v>42937</c:v>
                </c:pt>
                <c:pt idx="974">
                  <c:v>42940</c:v>
                </c:pt>
                <c:pt idx="975">
                  <c:v>42941</c:v>
                </c:pt>
                <c:pt idx="976">
                  <c:v>42942</c:v>
                </c:pt>
                <c:pt idx="977">
                  <c:v>42943</c:v>
                </c:pt>
                <c:pt idx="978">
                  <c:v>42944</c:v>
                </c:pt>
                <c:pt idx="979">
                  <c:v>42947</c:v>
                </c:pt>
                <c:pt idx="980">
                  <c:v>42948</c:v>
                </c:pt>
                <c:pt idx="981">
                  <c:v>42949</c:v>
                </c:pt>
                <c:pt idx="982">
                  <c:v>42950</c:v>
                </c:pt>
                <c:pt idx="983">
                  <c:v>42951</c:v>
                </c:pt>
                <c:pt idx="984">
                  <c:v>42954</c:v>
                </c:pt>
                <c:pt idx="985">
                  <c:v>42955</c:v>
                </c:pt>
                <c:pt idx="986">
                  <c:v>42956</c:v>
                </c:pt>
                <c:pt idx="987">
                  <c:v>42957</c:v>
                </c:pt>
                <c:pt idx="988">
                  <c:v>42958</c:v>
                </c:pt>
                <c:pt idx="989">
                  <c:v>42961</c:v>
                </c:pt>
                <c:pt idx="990">
                  <c:v>42963</c:v>
                </c:pt>
                <c:pt idx="991">
                  <c:v>42964</c:v>
                </c:pt>
                <c:pt idx="992">
                  <c:v>42965</c:v>
                </c:pt>
                <c:pt idx="993">
                  <c:v>42968</c:v>
                </c:pt>
                <c:pt idx="994">
                  <c:v>42969</c:v>
                </c:pt>
                <c:pt idx="995">
                  <c:v>42970</c:v>
                </c:pt>
                <c:pt idx="996">
                  <c:v>42971</c:v>
                </c:pt>
                <c:pt idx="997">
                  <c:v>42972</c:v>
                </c:pt>
                <c:pt idx="998">
                  <c:v>42975</c:v>
                </c:pt>
                <c:pt idx="999">
                  <c:v>42976</c:v>
                </c:pt>
                <c:pt idx="1000">
                  <c:v>42977</c:v>
                </c:pt>
                <c:pt idx="1001">
                  <c:v>42978</c:v>
                </c:pt>
                <c:pt idx="1002">
                  <c:v>42979</c:v>
                </c:pt>
                <c:pt idx="1003">
                  <c:v>42982</c:v>
                </c:pt>
                <c:pt idx="1004">
                  <c:v>42983</c:v>
                </c:pt>
                <c:pt idx="1005">
                  <c:v>42984</c:v>
                </c:pt>
                <c:pt idx="1006">
                  <c:v>42985</c:v>
                </c:pt>
                <c:pt idx="1007">
                  <c:v>42986</c:v>
                </c:pt>
                <c:pt idx="1008">
                  <c:v>42989</c:v>
                </c:pt>
                <c:pt idx="1009">
                  <c:v>42990</c:v>
                </c:pt>
                <c:pt idx="1010">
                  <c:v>42991</c:v>
                </c:pt>
                <c:pt idx="1011">
                  <c:v>42992</c:v>
                </c:pt>
                <c:pt idx="1012">
                  <c:v>42993</c:v>
                </c:pt>
                <c:pt idx="1013">
                  <c:v>42996</c:v>
                </c:pt>
                <c:pt idx="1014">
                  <c:v>42997</c:v>
                </c:pt>
                <c:pt idx="1015">
                  <c:v>42998</c:v>
                </c:pt>
                <c:pt idx="1016">
                  <c:v>42999</c:v>
                </c:pt>
                <c:pt idx="1017">
                  <c:v>43000</c:v>
                </c:pt>
                <c:pt idx="1018">
                  <c:v>43003</c:v>
                </c:pt>
                <c:pt idx="1019">
                  <c:v>43004</c:v>
                </c:pt>
                <c:pt idx="1020">
                  <c:v>43005</c:v>
                </c:pt>
                <c:pt idx="1021">
                  <c:v>43006</c:v>
                </c:pt>
                <c:pt idx="1022">
                  <c:v>43007</c:v>
                </c:pt>
                <c:pt idx="1023">
                  <c:v>43018</c:v>
                </c:pt>
                <c:pt idx="1024">
                  <c:v>43019</c:v>
                </c:pt>
                <c:pt idx="1025">
                  <c:v>43020</c:v>
                </c:pt>
                <c:pt idx="1026">
                  <c:v>43021</c:v>
                </c:pt>
                <c:pt idx="1027">
                  <c:v>43024</c:v>
                </c:pt>
                <c:pt idx="1028">
                  <c:v>43025</c:v>
                </c:pt>
                <c:pt idx="1029">
                  <c:v>43026</c:v>
                </c:pt>
                <c:pt idx="1030">
                  <c:v>43027</c:v>
                </c:pt>
                <c:pt idx="1031">
                  <c:v>43028</c:v>
                </c:pt>
                <c:pt idx="1032">
                  <c:v>43031</c:v>
                </c:pt>
                <c:pt idx="1033">
                  <c:v>43032</c:v>
                </c:pt>
                <c:pt idx="1034">
                  <c:v>43033</c:v>
                </c:pt>
                <c:pt idx="1035">
                  <c:v>43034</c:v>
                </c:pt>
                <c:pt idx="1036">
                  <c:v>43035</c:v>
                </c:pt>
                <c:pt idx="1037">
                  <c:v>43038</c:v>
                </c:pt>
                <c:pt idx="1038">
                  <c:v>43039</c:v>
                </c:pt>
                <c:pt idx="1039">
                  <c:v>43040</c:v>
                </c:pt>
                <c:pt idx="1040">
                  <c:v>43041</c:v>
                </c:pt>
                <c:pt idx="1041">
                  <c:v>43042</c:v>
                </c:pt>
                <c:pt idx="1042">
                  <c:v>43045</c:v>
                </c:pt>
                <c:pt idx="1043">
                  <c:v>43046</c:v>
                </c:pt>
                <c:pt idx="1044">
                  <c:v>43047</c:v>
                </c:pt>
                <c:pt idx="1045">
                  <c:v>43048</c:v>
                </c:pt>
                <c:pt idx="1046">
                  <c:v>43049</c:v>
                </c:pt>
                <c:pt idx="1047">
                  <c:v>43052</c:v>
                </c:pt>
                <c:pt idx="1048">
                  <c:v>43053</c:v>
                </c:pt>
                <c:pt idx="1049">
                  <c:v>43054</c:v>
                </c:pt>
                <c:pt idx="1050">
                  <c:v>43055</c:v>
                </c:pt>
                <c:pt idx="1051">
                  <c:v>43056</c:v>
                </c:pt>
                <c:pt idx="1052">
                  <c:v>43059</c:v>
                </c:pt>
                <c:pt idx="1053">
                  <c:v>43060</c:v>
                </c:pt>
                <c:pt idx="1054">
                  <c:v>43061</c:v>
                </c:pt>
                <c:pt idx="1055">
                  <c:v>43062</c:v>
                </c:pt>
                <c:pt idx="1056">
                  <c:v>43063</c:v>
                </c:pt>
                <c:pt idx="1057">
                  <c:v>43066</c:v>
                </c:pt>
                <c:pt idx="1058">
                  <c:v>43067</c:v>
                </c:pt>
                <c:pt idx="1059">
                  <c:v>43068</c:v>
                </c:pt>
                <c:pt idx="1060">
                  <c:v>43069</c:v>
                </c:pt>
                <c:pt idx="1061">
                  <c:v>43070</c:v>
                </c:pt>
                <c:pt idx="1062">
                  <c:v>43073</c:v>
                </c:pt>
                <c:pt idx="1063">
                  <c:v>43074</c:v>
                </c:pt>
                <c:pt idx="1064">
                  <c:v>43075</c:v>
                </c:pt>
                <c:pt idx="1065">
                  <c:v>43076</c:v>
                </c:pt>
                <c:pt idx="1066">
                  <c:v>43077</c:v>
                </c:pt>
                <c:pt idx="1067">
                  <c:v>43080</c:v>
                </c:pt>
                <c:pt idx="1068">
                  <c:v>43081</c:v>
                </c:pt>
                <c:pt idx="1069">
                  <c:v>43082</c:v>
                </c:pt>
                <c:pt idx="1070">
                  <c:v>43083</c:v>
                </c:pt>
                <c:pt idx="1071">
                  <c:v>43084</c:v>
                </c:pt>
                <c:pt idx="1072">
                  <c:v>43087</c:v>
                </c:pt>
                <c:pt idx="1073">
                  <c:v>43088</c:v>
                </c:pt>
                <c:pt idx="1074">
                  <c:v>43089</c:v>
                </c:pt>
                <c:pt idx="1075">
                  <c:v>43090</c:v>
                </c:pt>
                <c:pt idx="1076">
                  <c:v>43091</c:v>
                </c:pt>
                <c:pt idx="1077">
                  <c:v>43095</c:v>
                </c:pt>
                <c:pt idx="1078">
                  <c:v>43096</c:v>
                </c:pt>
                <c:pt idx="1079">
                  <c:v>43097</c:v>
                </c:pt>
                <c:pt idx="1080">
                  <c:v>43102</c:v>
                </c:pt>
                <c:pt idx="1081">
                  <c:v>43103</c:v>
                </c:pt>
                <c:pt idx="1082">
                  <c:v>43104</c:v>
                </c:pt>
                <c:pt idx="1083">
                  <c:v>43105</c:v>
                </c:pt>
                <c:pt idx="1084">
                  <c:v>43108</c:v>
                </c:pt>
                <c:pt idx="1085">
                  <c:v>43109</c:v>
                </c:pt>
                <c:pt idx="1086">
                  <c:v>43110</c:v>
                </c:pt>
                <c:pt idx="1087">
                  <c:v>43111</c:v>
                </c:pt>
                <c:pt idx="1088">
                  <c:v>43112</c:v>
                </c:pt>
                <c:pt idx="1089">
                  <c:v>43115</c:v>
                </c:pt>
                <c:pt idx="1090">
                  <c:v>43116</c:v>
                </c:pt>
                <c:pt idx="1091">
                  <c:v>43117</c:v>
                </c:pt>
                <c:pt idx="1092">
                  <c:v>43118</c:v>
                </c:pt>
                <c:pt idx="1093">
                  <c:v>43119</c:v>
                </c:pt>
                <c:pt idx="1094">
                  <c:v>43122</c:v>
                </c:pt>
                <c:pt idx="1095">
                  <c:v>43123</c:v>
                </c:pt>
                <c:pt idx="1096">
                  <c:v>43124</c:v>
                </c:pt>
                <c:pt idx="1097">
                  <c:v>43125</c:v>
                </c:pt>
                <c:pt idx="1098">
                  <c:v>43126</c:v>
                </c:pt>
                <c:pt idx="1099">
                  <c:v>43129</c:v>
                </c:pt>
                <c:pt idx="1100">
                  <c:v>43130</c:v>
                </c:pt>
                <c:pt idx="1101">
                  <c:v>43131</c:v>
                </c:pt>
                <c:pt idx="1102">
                  <c:v>43132</c:v>
                </c:pt>
                <c:pt idx="1103">
                  <c:v>43133</c:v>
                </c:pt>
                <c:pt idx="1104">
                  <c:v>43136</c:v>
                </c:pt>
                <c:pt idx="1105">
                  <c:v>43137</c:v>
                </c:pt>
                <c:pt idx="1106">
                  <c:v>43138</c:v>
                </c:pt>
                <c:pt idx="1107">
                  <c:v>43139</c:v>
                </c:pt>
                <c:pt idx="1108">
                  <c:v>43140</c:v>
                </c:pt>
                <c:pt idx="1109">
                  <c:v>43143</c:v>
                </c:pt>
                <c:pt idx="1110">
                  <c:v>43144</c:v>
                </c:pt>
                <c:pt idx="1111">
                  <c:v>43145</c:v>
                </c:pt>
                <c:pt idx="1112">
                  <c:v>43150</c:v>
                </c:pt>
                <c:pt idx="1113">
                  <c:v>43151</c:v>
                </c:pt>
                <c:pt idx="1114">
                  <c:v>43152</c:v>
                </c:pt>
                <c:pt idx="1115">
                  <c:v>43153</c:v>
                </c:pt>
                <c:pt idx="1116">
                  <c:v>43154</c:v>
                </c:pt>
                <c:pt idx="1117">
                  <c:v>43157</c:v>
                </c:pt>
                <c:pt idx="1118">
                  <c:v>43158</c:v>
                </c:pt>
                <c:pt idx="1119">
                  <c:v>43159</c:v>
                </c:pt>
                <c:pt idx="1120">
                  <c:v>43161</c:v>
                </c:pt>
                <c:pt idx="1121">
                  <c:v>43164</c:v>
                </c:pt>
                <c:pt idx="1122">
                  <c:v>43165</c:v>
                </c:pt>
                <c:pt idx="1123">
                  <c:v>43166</c:v>
                </c:pt>
                <c:pt idx="1124">
                  <c:v>43167</c:v>
                </c:pt>
                <c:pt idx="1125">
                  <c:v>43168</c:v>
                </c:pt>
                <c:pt idx="1126">
                  <c:v>43171</c:v>
                </c:pt>
                <c:pt idx="1127">
                  <c:v>43172</c:v>
                </c:pt>
                <c:pt idx="1128">
                  <c:v>43173</c:v>
                </c:pt>
                <c:pt idx="1129">
                  <c:v>43174</c:v>
                </c:pt>
                <c:pt idx="1130">
                  <c:v>43175</c:v>
                </c:pt>
                <c:pt idx="1131">
                  <c:v>43178</c:v>
                </c:pt>
                <c:pt idx="1132">
                  <c:v>43179</c:v>
                </c:pt>
                <c:pt idx="1133">
                  <c:v>43180</c:v>
                </c:pt>
                <c:pt idx="1134">
                  <c:v>43181</c:v>
                </c:pt>
                <c:pt idx="1135">
                  <c:v>43182</c:v>
                </c:pt>
                <c:pt idx="1136">
                  <c:v>43185</c:v>
                </c:pt>
                <c:pt idx="1137">
                  <c:v>43186</c:v>
                </c:pt>
                <c:pt idx="1138">
                  <c:v>43187</c:v>
                </c:pt>
                <c:pt idx="1139">
                  <c:v>43188</c:v>
                </c:pt>
                <c:pt idx="1140">
                  <c:v>43189</c:v>
                </c:pt>
                <c:pt idx="1141">
                  <c:v>43192</c:v>
                </c:pt>
                <c:pt idx="1142">
                  <c:v>43193</c:v>
                </c:pt>
                <c:pt idx="1143">
                  <c:v>43194</c:v>
                </c:pt>
                <c:pt idx="1144">
                  <c:v>43195</c:v>
                </c:pt>
                <c:pt idx="1145">
                  <c:v>43196</c:v>
                </c:pt>
                <c:pt idx="1146">
                  <c:v>43199</c:v>
                </c:pt>
                <c:pt idx="1147">
                  <c:v>43200</c:v>
                </c:pt>
                <c:pt idx="1148">
                  <c:v>43201</c:v>
                </c:pt>
                <c:pt idx="1149">
                  <c:v>43202</c:v>
                </c:pt>
                <c:pt idx="1150">
                  <c:v>43203</c:v>
                </c:pt>
                <c:pt idx="1151">
                  <c:v>43206</c:v>
                </c:pt>
                <c:pt idx="1152">
                  <c:v>43207</c:v>
                </c:pt>
                <c:pt idx="1153">
                  <c:v>43208</c:v>
                </c:pt>
                <c:pt idx="1154">
                  <c:v>43209</c:v>
                </c:pt>
                <c:pt idx="1155">
                  <c:v>43210</c:v>
                </c:pt>
                <c:pt idx="1156">
                  <c:v>43213</c:v>
                </c:pt>
                <c:pt idx="1157">
                  <c:v>43214</c:v>
                </c:pt>
                <c:pt idx="1158">
                  <c:v>43215</c:v>
                </c:pt>
                <c:pt idx="1159">
                  <c:v>43216</c:v>
                </c:pt>
                <c:pt idx="1160">
                  <c:v>43217</c:v>
                </c:pt>
                <c:pt idx="1161">
                  <c:v>43220</c:v>
                </c:pt>
                <c:pt idx="1162">
                  <c:v>43222</c:v>
                </c:pt>
                <c:pt idx="1163">
                  <c:v>43223</c:v>
                </c:pt>
                <c:pt idx="1164">
                  <c:v>43224</c:v>
                </c:pt>
                <c:pt idx="1165">
                  <c:v>43228</c:v>
                </c:pt>
                <c:pt idx="1166">
                  <c:v>43229</c:v>
                </c:pt>
                <c:pt idx="1167">
                  <c:v>43230</c:v>
                </c:pt>
                <c:pt idx="1168">
                  <c:v>43231</c:v>
                </c:pt>
                <c:pt idx="1169">
                  <c:v>43234</c:v>
                </c:pt>
                <c:pt idx="1170">
                  <c:v>43235</c:v>
                </c:pt>
                <c:pt idx="1171">
                  <c:v>43236</c:v>
                </c:pt>
                <c:pt idx="1172">
                  <c:v>43237</c:v>
                </c:pt>
                <c:pt idx="1173">
                  <c:v>43238</c:v>
                </c:pt>
                <c:pt idx="1174">
                  <c:v>43241</c:v>
                </c:pt>
                <c:pt idx="1175">
                  <c:v>43243</c:v>
                </c:pt>
                <c:pt idx="1176">
                  <c:v>43244</c:v>
                </c:pt>
                <c:pt idx="1177">
                  <c:v>43245</c:v>
                </c:pt>
                <c:pt idx="1178">
                  <c:v>43248</c:v>
                </c:pt>
                <c:pt idx="1179">
                  <c:v>43249</c:v>
                </c:pt>
                <c:pt idx="1180">
                  <c:v>43250</c:v>
                </c:pt>
                <c:pt idx="1181">
                  <c:v>43251</c:v>
                </c:pt>
                <c:pt idx="1182">
                  <c:v>43252</c:v>
                </c:pt>
                <c:pt idx="1183">
                  <c:v>43255</c:v>
                </c:pt>
                <c:pt idx="1184">
                  <c:v>43256</c:v>
                </c:pt>
                <c:pt idx="1185">
                  <c:v>43258</c:v>
                </c:pt>
                <c:pt idx="1186">
                  <c:v>43259</c:v>
                </c:pt>
                <c:pt idx="1187">
                  <c:v>43262</c:v>
                </c:pt>
                <c:pt idx="1188">
                  <c:v>43263</c:v>
                </c:pt>
                <c:pt idx="1189">
                  <c:v>43265</c:v>
                </c:pt>
                <c:pt idx="1190">
                  <c:v>43266</c:v>
                </c:pt>
                <c:pt idx="1191">
                  <c:v>43269</c:v>
                </c:pt>
                <c:pt idx="1192">
                  <c:v>43270</c:v>
                </c:pt>
                <c:pt idx="1193">
                  <c:v>43271</c:v>
                </c:pt>
                <c:pt idx="1194">
                  <c:v>43272</c:v>
                </c:pt>
                <c:pt idx="1195">
                  <c:v>43273</c:v>
                </c:pt>
                <c:pt idx="1196">
                  <c:v>43276</c:v>
                </c:pt>
                <c:pt idx="1197">
                  <c:v>43277</c:v>
                </c:pt>
                <c:pt idx="1198">
                  <c:v>43278</c:v>
                </c:pt>
                <c:pt idx="1199">
                  <c:v>43279</c:v>
                </c:pt>
                <c:pt idx="1200">
                  <c:v>43280</c:v>
                </c:pt>
                <c:pt idx="1201">
                  <c:v>43283</c:v>
                </c:pt>
                <c:pt idx="1202">
                  <c:v>43284</c:v>
                </c:pt>
                <c:pt idx="1203">
                  <c:v>43285</c:v>
                </c:pt>
                <c:pt idx="1204">
                  <c:v>43286</c:v>
                </c:pt>
                <c:pt idx="1205">
                  <c:v>43287</c:v>
                </c:pt>
                <c:pt idx="1206">
                  <c:v>43290</c:v>
                </c:pt>
                <c:pt idx="1207">
                  <c:v>43291</c:v>
                </c:pt>
                <c:pt idx="1208">
                  <c:v>43292</c:v>
                </c:pt>
                <c:pt idx="1209">
                  <c:v>43293</c:v>
                </c:pt>
                <c:pt idx="1210">
                  <c:v>43294</c:v>
                </c:pt>
                <c:pt idx="1211">
                  <c:v>43297</c:v>
                </c:pt>
                <c:pt idx="1212">
                  <c:v>43298</c:v>
                </c:pt>
                <c:pt idx="1213">
                  <c:v>43299</c:v>
                </c:pt>
                <c:pt idx="1214">
                  <c:v>43300</c:v>
                </c:pt>
                <c:pt idx="1215">
                  <c:v>43301</c:v>
                </c:pt>
                <c:pt idx="1216">
                  <c:v>43304</c:v>
                </c:pt>
                <c:pt idx="1217">
                  <c:v>43305</c:v>
                </c:pt>
                <c:pt idx="1218">
                  <c:v>43306</c:v>
                </c:pt>
                <c:pt idx="1219">
                  <c:v>43307</c:v>
                </c:pt>
                <c:pt idx="1220">
                  <c:v>43308</c:v>
                </c:pt>
                <c:pt idx="1221">
                  <c:v>43311</c:v>
                </c:pt>
                <c:pt idx="1222">
                  <c:v>43312</c:v>
                </c:pt>
                <c:pt idx="1223">
                  <c:v>43313</c:v>
                </c:pt>
                <c:pt idx="1224">
                  <c:v>43314</c:v>
                </c:pt>
                <c:pt idx="1225">
                  <c:v>43315</c:v>
                </c:pt>
                <c:pt idx="1226">
                  <c:v>43318</c:v>
                </c:pt>
                <c:pt idx="1227">
                  <c:v>43319</c:v>
                </c:pt>
                <c:pt idx="1228">
                  <c:v>43320</c:v>
                </c:pt>
                <c:pt idx="1229">
                  <c:v>43321</c:v>
                </c:pt>
                <c:pt idx="1230">
                  <c:v>43322</c:v>
                </c:pt>
                <c:pt idx="1231">
                  <c:v>43325</c:v>
                </c:pt>
                <c:pt idx="1232">
                  <c:v>43326</c:v>
                </c:pt>
                <c:pt idx="1233">
                  <c:v>43328</c:v>
                </c:pt>
                <c:pt idx="1234">
                  <c:v>43329</c:v>
                </c:pt>
                <c:pt idx="1235">
                  <c:v>43332</c:v>
                </c:pt>
                <c:pt idx="1236">
                  <c:v>43333</c:v>
                </c:pt>
                <c:pt idx="1237">
                  <c:v>43334</c:v>
                </c:pt>
                <c:pt idx="1238">
                  <c:v>43335</c:v>
                </c:pt>
                <c:pt idx="1239">
                  <c:v>43336</c:v>
                </c:pt>
                <c:pt idx="1240">
                  <c:v>43339</c:v>
                </c:pt>
                <c:pt idx="1241">
                  <c:v>43340</c:v>
                </c:pt>
                <c:pt idx="1242">
                  <c:v>43341</c:v>
                </c:pt>
                <c:pt idx="1243">
                  <c:v>43342</c:v>
                </c:pt>
                <c:pt idx="1244">
                  <c:v>43343</c:v>
                </c:pt>
                <c:pt idx="1245">
                  <c:v>43346</c:v>
                </c:pt>
                <c:pt idx="1246">
                  <c:v>43347</c:v>
                </c:pt>
                <c:pt idx="1247">
                  <c:v>43348</c:v>
                </c:pt>
                <c:pt idx="1248">
                  <c:v>43349</c:v>
                </c:pt>
                <c:pt idx="1249">
                  <c:v>43350</c:v>
                </c:pt>
                <c:pt idx="1250">
                  <c:v>43353</c:v>
                </c:pt>
                <c:pt idx="1251">
                  <c:v>43354</c:v>
                </c:pt>
                <c:pt idx="1252">
                  <c:v>43355</c:v>
                </c:pt>
                <c:pt idx="1253">
                  <c:v>43356</c:v>
                </c:pt>
                <c:pt idx="1254">
                  <c:v>43357</c:v>
                </c:pt>
                <c:pt idx="1255">
                  <c:v>43360</c:v>
                </c:pt>
                <c:pt idx="1256">
                  <c:v>43361</c:v>
                </c:pt>
                <c:pt idx="1257">
                  <c:v>43362</c:v>
                </c:pt>
                <c:pt idx="1258">
                  <c:v>43363</c:v>
                </c:pt>
                <c:pt idx="1259">
                  <c:v>43364</c:v>
                </c:pt>
                <c:pt idx="1260">
                  <c:v>43370</c:v>
                </c:pt>
                <c:pt idx="1261">
                  <c:v>43371</c:v>
                </c:pt>
                <c:pt idx="1262">
                  <c:v>43374</c:v>
                </c:pt>
                <c:pt idx="1263">
                  <c:v>43375</c:v>
                </c:pt>
                <c:pt idx="1264">
                  <c:v>43377</c:v>
                </c:pt>
                <c:pt idx="1265">
                  <c:v>43378</c:v>
                </c:pt>
                <c:pt idx="1266">
                  <c:v>43381</c:v>
                </c:pt>
                <c:pt idx="1267">
                  <c:v>43383</c:v>
                </c:pt>
                <c:pt idx="1268">
                  <c:v>43384</c:v>
                </c:pt>
                <c:pt idx="1269">
                  <c:v>43385</c:v>
                </c:pt>
                <c:pt idx="1270">
                  <c:v>43388</c:v>
                </c:pt>
                <c:pt idx="1271">
                  <c:v>43389</c:v>
                </c:pt>
                <c:pt idx="1272">
                  <c:v>43390</c:v>
                </c:pt>
                <c:pt idx="1273">
                  <c:v>43391</c:v>
                </c:pt>
                <c:pt idx="1274">
                  <c:v>43392</c:v>
                </c:pt>
                <c:pt idx="1275">
                  <c:v>43395</c:v>
                </c:pt>
                <c:pt idx="1276">
                  <c:v>43396</c:v>
                </c:pt>
                <c:pt idx="1277">
                  <c:v>43397</c:v>
                </c:pt>
                <c:pt idx="1278">
                  <c:v>43398</c:v>
                </c:pt>
                <c:pt idx="1279">
                  <c:v>43399</c:v>
                </c:pt>
                <c:pt idx="1280">
                  <c:v>43402</c:v>
                </c:pt>
                <c:pt idx="1281">
                  <c:v>43403</c:v>
                </c:pt>
                <c:pt idx="1282">
                  <c:v>43404</c:v>
                </c:pt>
                <c:pt idx="1283">
                  <c:v>43405</c:v>
                </c:pt>
                <c:pt idx="1284">
                  <c:v>43406</c:v>
                </c:pt>
                <c:pt idx="1285">
                  <c:v>43409</c:v>
                </c:pt>
                <c:pt idx="1286">
                  <c:v>43410</c:v>
                </c:pt>
                <c:pt idx="1287">
                  <c:v>43411</c:v>
                </c:pt>
                <c:pt idx="1288">
                  <c:v>43412</c:v>
                </c:pt>
                <c:pt idx="1289">
                  <c:v>43413</c:v>
                </c:pt>
                <c:pt idx="1290">
                  <c:v>43416</c:v>
                </c:pt>
                <c:pt idx="1291">
                  <c:v>43417</c:v>
                </c:pt>
                <c:pt idx="1292">
                  <c:v>43418</c:v>
                </c:pt>
                <c:pt idx="1293">
                  <c:v>43419</c:v>
                </c:pt>
                <c:pt idx="1294">
                  <c:v>43420</c:v>
                </c:pt>
                <c:pt idx="1295">
                  <c:v>43423</c:v>
                </c:pt>
                <c:pt idx="1296">
                  <c:v>43424</c:v>
                </c:pt>
                <c:pt idx="1297">
                  <c:v>43425</c:v>
                </c:pt>
                <c:pt idx="1298">
                  <c:v>43426</c:v>
                </c:pt>
                <c:pt idx="1299">
                  <c:v>43427</c:v>
                </c:pt>
                <c:pt idx="1300">
                  <c:v>43430</c:v>
                </c:pt>
                <c:pt idx="1301">
                  <c:v>43431</c:v>
                </c:pt>
                <c:pt idx="1302">
                  <c:v>43432</c:v>
                </c:pt>
                <c:pt idx="1303">
                  <c:v>43433</c:v>
                </c:pt>
                <c:pt idx="1304">
                  <c:v>43434</c:v>
                </c:pt>
                <c:pt idx="1305">
                  <c:v>43437</c:v>
                </c:pt>
                <c:pt idx="1306">
                  <c:v>43438</c:v>
                </c:pt>
                <c:pt idx="1307">
                  <c:v>43439</c:v>
                </c:pt>
                <c:pt idx="1308">
                  <c:v>43440</c:v>
                </c:pt>
                <c:pt idx="1309">
                  <c:v>43441</c:v>
                </c:pt>
                <c:pt idx="1310">
                  <c:v>43444</c:v>
                </c:pt>
                <c:pt idx="1311">
                  <c:v>43445</c:v>
                </c:pt>
                <c:pt idx="1312">
                  <c:v>43446</c:v>
                </c:pt>
                <c:pt idx="1313">
                  <c:v>43447</c:v>
                </c:pt>
                <c:pt idx="1314">
                  <c:v>43448</c:v>
                </c:pt>
                <c:pt idx="1315">
                  <c:v>43451</c:v>
                </c:pt>
                <c:pt idx="1316">
                  <c:v>43452</c:v>
                </c:pt>
                <c:pt idx="1317">
                  <c:v>43453</c:v>
                </c:pt>
                <c:pt idx="1318">
                  <c:v>43454</c:v>
                </c:pt>
                <c:pt idx="1319">
                  <c:v>43455</c:v>
                </c:pt>
                <c:pt idx="1320">
                  <c:v>43458</c:v>
                </c:pt>
                <c:pt idx="1321">
                  <c:v>43460</c:v>
                </c:pt>
                <c:pt idx="1322">
                  <c:v>43461</c:v>
                </c:pt>
                <c:pt idx="1323">
                  <c:v>43462</c:v>
                </c:pt>
                <c:pt idx="1324">
                  <c:v>43467</c:v>
                </c:pt>
                <c:pt idx="1325">
                  <c:v>43468</c:v>
                </c:pt>
                <c:pt idx="1326">
                  <c:v>43469</c:v>
                </c:pt>
                <c:pt idx="1327">
                  <c:v>43472</c:v>
                </c:pt>
                <c:pt idx="1328">
                  <c:v>43473</c:v>
                </c:pt>
                <c:pt idx="1329">
                  <c:v>43474</c:v>
                </c:pt>
                <c:pt idx="1330">
                  <c:v>43475</c:v>
                </c:pt>
                <c:pt idx="1331">
                  <c:v>43476</c:v>
                </c:pt>
                <c:pt idx="1332">
                  <c:v>43479</c:v>
                </c:pt>
                <c:pt idx="1333">
                  <c:v>43480</c:v>
                </c:pt>
                <c:pt idx="1334">
                  <c:v>43481</c:v>
                </c:pt>
                <c:pt idx="1335">
                  <c:v>43482</c:v>
                </c:pt>
                <c:pt idx="1336">
                  <c:v>43483</c:v>
                </c:pt>
                <c:pt idx="1337">
                  <c:v>43486</c:v>
                </c:pt>
                <c:pt idx="1338">
                  <c:v>43487</c:v>
                </c:pt>
                <c:pt idx="1339">
                  <c:v>43488</c:v>
                </c:pt>
                <c:pt idx="1340">
                  <c:v>43489</c:v>
                </c:pt>
                <c:pt idx="1341">
                  <c:v>43490</c:v>
                </c:pt>
                <c:pt idx="1342">
                  <c:v>43493</c:v>
                </c:pt>
                <c:pt idx="1343">
                  <c:v>43494</c:v>
                </c:pt>
                <c:pt idx="1344">
                  <c:v>43495</c:v>
                </c:pt>
                <c:pt idx="1345">
                  <c:v>43496</c:v>
                </c:pt>
                <c:pt idx="1346">
                  <c:v>43497</c:v>
                </c:pt>
                <c:pt idx="1347">
                  <c:v>43503</c:v>
                </c:pt>
                <c:pt idx="1348">
                  <c:v>43504</c:v>
                </c:pt>
                <c:pt idx="1349">
                  <c:v>43507</c:v>
                </c:pt>
                <c:pt idx="1350">
                  <c:v>43508</c:v>
                </c:pt>
                <c:pt idx="1351">
                  <c:v>43509</c:v>
                </c:pt>
                <c:pt idx="1352">
                  <c:v>43510</c:v>
                </c:pt>
                <c:pt idx="1353">
                  <c:v>43511</c:v>
                </c:pt>
                <c:pt idx="1354">
                  <c:v>43514</c:v>
                </c:pt>
                <c:pt idx="1355">
                  <c:v>43515</c:v>
                </c:pt>
                <c:pt idx="1356">
                  <c:v>43516</c:v>
                </c:pt>
                <c:pt idx="1357">
                  <c:v>43517</c:v>
                </c:pt>
                <c:pt idx="1358">
                  <c:v>43518</c:v>
                </c:pt>
                <c:pt idx="1359">
                  <c:v>43521</c:v>
                </c:pt>
                <c:pt idx="1360">
                  <c:v>43522</c:v>
                </c:pt>
                <c:pt idx="1361">
                  <c:v>43523</c:v>
                </c:pt>
                <c:pt idx="1362">
                  <c:v>43524</c:v>
                </c:pt>
                <c:pt idx="1363">
                  <c:v>43528</c:v>
                </c:pt>
                <c:pt idx="1364">
                  <c:v>43529</c:v>
                </c:pt>
                <c:pt idx="1365">
                  <c:v>43530</c:v>
                </c:pt>
                <c:pt idx="1366">
                  <c:v>43531</c:v>
                </c:pt>
                <c:pt idx="1367">
                  <c:v>43532</c:v>
                </c:pt>
                <c:pt idx="1368">
                  <c:v>43535</c:v>
                </c:pt>
                <c:pt idx="1369">
                  <c:v>43536</c:v>
                </c:pt>
                <c:pt idx="1370">
                  <c:v>43537</c:v>
                </c:pt>
                <c:pt idx="1371">
                  <c:v>43538</c:v>
                </c:pt>
                <c:pt idx="1372">
                  <c:v>43539</c:v>
                </c:pt>
                <c:pt idx="1373">
                  <c:v>43542</c:v>
                </c:pt>
                <c:pt idx="1374">
                  <c:v>43543</c:v>
                </c:pt>
                <c:pt idx="1375">
                  <c:v>43544</c:v>
                </c:pt>
                <c:pt idx="1376">
                  <c:v>43545</c:v>
                </c:pt>
                <c:pt idx="1377">
                  <c:v>43546</c:v>
                </c:pt>
                <c:pt idx="1378">
                  <c:v>43549</c:v>
                </c:pt>
                <c:pt idx="1379">
                  <c:v>43550</c:v>
                </c:pt>
                <c:pt idx="1380">
                  <c:v>43551</c:v>
                </c:pt>
                <c:pt idx="1381">
                  <c:v>43552</c:v>
                </c:pt>
                <c:pt idx="1382">
                  <c:v>43553</c:v>
                </c:pt>
                <c:pt idx="1383">
                  <c:v>43556</c:v>
                </c:pt>
                <c:pt idx="1384">
                  <c:v>43557</c:v>
                </c:pt>
                <c:pt idx="1385">
                  <c:v>43558</c:v>
                </c:pt>
                <c:pt idx="1386">
                  <c:v>43559</c:v>
                </c:pt>
                <c:pt idx="1387">
                  <c:v>43560</c:v>
                </c:pt>
                <c:pt idx="1388">
                  <c:v>43563</c:v>
                </c:pt>
                <c:pt idx="1389">
                  <c:v>43564</c:v>
                </c:pt>
                <c:pt idx="1390">
                  <c:v>43565</c:v>
                </c:pt>
                <c:pt idx="1391">
                  <c:v>43566</c:v>
                </c:pt>
                <c:pt idx="1392">
                  <c:v>43567</c:v>
                </c:pt>
                <c:pt idx="1393">
                  <c:v>43570</c:v>
                </c:pt>
                <c:pt idx="1394">
                  <c:v>43571</c:v>
                </c:pt>
                <c:pt idx="1395">
                  <c:v>43572</c:v>
                </c:pt>
                <c:pt idx="1396">
                  <c:v>43573</c:v>
                </c:pt>
                <c:pt idx="1397">
                  <c:v>43574</c:v>
                </c:pt>
                <c:pt idx="1398">
                  <c:v>43577</c:v>
                </c:pt>
                <c:pt idx="1399">
                  <c:v>43578</c:v>
                </c:pt>
                <c:pt idx="1400">
                  <c:v>43579</c:v>
                </c:pt>
                <c:pt idx="1401">
                  <c:v>43580</c:v>
                </c:pt>
                <c:pt idx="1402">
                  <c:v>43581</c:v>
                </c:pt>
                <c:pt idx="1403">
                  <c:v>43584</c:v>
                </c:pt>
                <c:pt idx="1404">
                  <c:v>43585</c:v>
                </c:pt>
                <c:pt idx="1405">
                  <c:v>43587</c:v>
                </c:pt>
                <c:pt idx="1406">
                  <c:v>43588</c:v>
                </c:pt>
                <c:pt idx="1407">
                  <c:v>43592</c:v>
                </c:pt>
                <c:pt idx="1408">
                  <c:v>43593</c:v>
                </c:pt>
                <c:pt idx="1409">
                  <c:v>43594</c:v>
                </c:pt>
                <c:pt idx="1410">
                  <c:v>43595</c:v>
                </c:pt>
                <c:pt idx="1411">
                  <c:v>43598</c:v>
                </c:pt>
                <c:pt idx="1412">
                  <c:v>43599</c:v>
                </c:pt>
                <c:pt idx="1413">
                  <c:v>43600</c:v>
                </c:pt>
                <c:pt idx="1414">
                  <c:v>43601</c:v>
                </c:pt>
                <c:pt idx="1415">
                  <c:v>43602</c:v>
                </c:pt>
                <c:pt idx="1416">
                  <c:v>43605</c:v>
                </c:pt>
                <c:pt idx="1417">
                  <c:v>43606</c:v>
                </c:pt>
                <c:pt idx="1418">
                  <c:v>43607</c:v>
                </c:pt>
                <c:pt idx="1419">
                  <c:v>43608</c:v>
                </c:pt>
                <c:pt idx="1420">
                  <c:v>43609</c:v>
                </c:pt>
                <c:pt idx="1421">
                  <c:v>43612</c:v>
                </c:pt>
                <c:pt idx="1422">
                  <c:v>43613</c:v>
                </c:pt>
                <c:pt idx="1423">
                  <c:v>43614</c:v>
                </c:pt>
                <c:pt idx="1424">
                  <c:v>43615</c:v>
                </c:pt>
                <c:pt idx="1425">
                  <c:v>43616</c:v>
                </c:pt>
                <c:pt idx="1426">
                  <c:v>43619</c:v>
                </c:pt>
                <c:pt idx="1427">
                  <c:v>43620</c:v>
                </c:pt>
                <c:pt idx="1428">
                  <c:v>43621</c:v>
                </c:pt>
                <c:pt idx="1429">
                  <c:v>43623</c:v>
                </c:pt>
                <c:pt idx="1430">
                  <c:v>43626</c:v>
                </c:pt>
                <c:pt idx="1431">
                  <c:v>43627</c:v>
                </c:pt>
                <c:pt idx="1432">
                  <c:v>43628</c:v>
                </c:pt>
                <c:pt idx="1433">
                  <c:v>43629</c:v>
                </c:pt>
                <c:pt idx="1434">
                  <c:v>43630</c:v>
                </c:pt>
                <c:pt idx="1435">
                  <c:v>43633</c:v>
                </c:pt>
                <c:pt idx="1436">
                  <c:v>43634</c:v>
                </c:pt>
                <c:pt idx="1437">
                  <c:v>43635</c:v>
                </c:pt>
                <c:pt idx="1438">
                  <c:v>43636</c:v>
                </c:pt>
                <c:pt idx="1439">
                  <c:v>43637</c:v>
                </c:pt>
                <c:pt idx="1440">
                  <c:v>43640</c:v>
                </c:pt>
                <c:pt idx="1441">
                  <c:v>43641</c:v>
                </c:pt>
                <c:pt idx="1442">
                  <c:v>43642</c:v>
                </c:pt>
                <c:pt idx="1443">
                  <c:v>43643</c:v>
                </c:pt>
                <c:pt idx="1444">
                  <c:v>43644</c:v>
                </c:pt>
                <c:pt idx="1445">
                  <c:v>43647</c:v>
                </c:pt>
                <c:pt idx="1446">
                  <c:v>43648</c:v>
                </c:pt>
                <c:pt idx="1447">
                  <c:v>43649</c:v>
                </c:pt>
                <c:pt idx="1448">
                  <c:v>43650</c:v>
                </c:pt>
                <c:pt idx="1449">
                  <c:v>43651</c:v>
                </c:pt>
                <c:pt idx="1450">
                  <c:v>43654</c:v>
                </c:pt>
                <c:pt idx="1451">
                  <c:v>43655</c:v>
                </c:pt>
                <c:pt idx="1452">
                  <c:v>43656</c:v>
                </c:pt>
                <c:pt idx="1453">
                  <c:v>43657</c:v>
                </c:pt>
                <c:pt idx="1454">
                  <c:v>43658</c:v>
                </c:pt>
                <c:pt idx="1455">
                  <c:v>43661</c:v>
                </c:pt>
                <c:pt idx="1456">
                  <c:v>43662</c:v>
                </c:pt>
                <c:pt idx="1457">
                  <c:v>43663</c:v>
                </c:pt>
                <c:pt idx="1458">
                  <c:v>43664</c:v>
                </c:pt>
                <c:pt idx="1459">
                  <c:v>43665</c:v>
                </c:pt>
                <c:pt idx="1460">
                  <c:v>43668</c:v>
                </c:pt>
                <c:pt idx="1461">
                  <c:v>43669</c:v>
                </c:pt>
                <c:pt idx="1462">
                  <c:v>43670</c:v>
                </c:pt>
                <c:pt idx="1463">
                  <c:v>43671</c:v>
                </c:pt>
                <c:pt idx="1464">
                  <c:v>43672</c:v>
                </c:pt>
                <c:pt idx="1465">
                  <c:v>43675</c:v>
                </c:pt>
                <c:pt idx="1466">
                  <c:v>43676</c:v>
                </c:pt>
                <c:pt idx="1467">
                  <c:v>43677</c:v>
                </c:pt>
                <c:pt idx="1468">
                  <c:v>43678</c:v>
                </c:pt>
                <c:pt idx="1469">
                  <c:v>43679</c:v>
                </c:pt>
                <c:pt idx="1470">
                  <c:v>43682</c:v>
                </c:pt>
                <c:pt idx="1471">
                  <c:v>43683</c:v>
                </c:pt>
                <c:pt idx="1472">
                  <c:v>43684</c:v>
                </c:pt>
                <c:pt idx="1473">
                  <c:v>43685</c:v>
                </c:pt>
                <c:pt idx="1474">
                  <c:v>43686</c:v>
                </c:pt>
                <c:pt idx="1475">
                  <c:v>43689</c:v>
                </c:pt>
                <c:pt idx="1476">
                  <c:v>43690</c:v>
                </c:pt>
                <c:pt idx="1477">
                  <c:v>43691</c:v>
                </c:pt>
                <c:pt idx="1478">
                  <c:v>43693</c:v>
                </c:pt>
                <c:pt idx="1479">
                  <c:v>43696</c:v>
                </c:pt>
                <c:pt idx="1480">
                  <c:v>43697</c:v>
                </c:pt>
                <c:pt idx="1481">
                  <c:v>43698</c:v>
                </c:pt>
                <c:pt idx="1482">
                  <c:v>43699</c:v>
                </c:pt>
                <c:pt idx="1483">
                  <c:v>43700</c:v>
                </c:pt>
                <c:pt idx="1484">
                  <c:v>43703</c:v>
                </c:pt>
                <c:pt idx="1485">
                  <c:v>43704</c:v>
                </c:pt>
                <c:pt idx="1486">
                  <c:v>43705</c:v>
                </c:pt>
                <c:pt idx="1487">
                  <c:v>43706</c:v>
                </c:pt>
                <c:pt idx="1488">
                  <c:v>43707</c:v>
                </c:pt>
                <c:pt idx="1489">
                  <c:v>43710</c:v>
                </c:pt>
                <c:pt idx="1490">
                  <c:v>43711</c:v>
                </c:pt>
                <c:pt idx="1491">
                  <c:v>43712</c:v>
                </c:pt>
                <c:pt idx="1492">
                  <c:v>43713</c:v>
                </c:pt>
                <c:pt idx="1493">
                  <c:v>43714</c:v>
                </c:pt>
                <c:pt idx="1494">
                  <c:v>43717</c:v>
                </c:pt>
                <c:pt idx="1495">
                  <c:v>43718</c:v>
                </c:pt>
                <c:pt idx="1496">
                  <c:v>43719</c:v>
                </c:pt>
                <c:pt idx="1497">
                  <c:v>43724</c:v>
                </c:pt>
                <c:pt idx="1498">
                  <c:v>43725</c:v>
                </c:pt>
                <c:pt idx="1499">
                  <c:v>43726</c:v>
                </c:pt>
                <c:pt idx="1500">
                  <c:v>43727</c:v>
                </c:pt>
                <c:pt idx="1501">
                  <c:v>43728</c:v>
                </c:pt>
                <c:pt idx="1502">
                  <c:v>43731</c:v>
                </c:pt>
                <c:pt idx="1503">
                  <c:v>43732</c:v>
                </c:pt>
                <c:pt idx="1504">
                  <c:v>43733</c:v>
                </c:pt>
                <c:pt idx="1505">
                  <c:v>43734</c:v>
                </c:pt>
                <c:pt idx="1506">
                  <c:v>43735</c:v>
                </c:pt>
                <c:pt idx="1507">
                  <c:v>43738</c:v>
                </c:pt>
                <c:pt idx="1508">
                  <c:v>43739</c:v>
                </c:pt>
                <c:pt idx="1509">
                  <c:v>43740</c:v>
                </c:pt>
                <c:pt idx="1510">
                  <c:v>43742</c:v>
                </c:pt>
                <c:pt idx="1511">
                  <c:v>43745</c:v>
                </c:pt>
                <c:pt idx="1512">
                  <c:v>43746</c:v>
                </c:pt>
                <c:pt idx="1513">
                  <c:v>43748</c:v>
                </c:pt>
                <c:pt idx="1514">
                  <c:v>43749</c:v>
                </c:pt>
                <c:pt idx="1515">
                  <c:v>43752</c:v>
                </c:pt>
                <c:pt idx="1516">
                  <c:v>43753</c:v>
                </c:pt>
                <c:pt idx="1517">
                  <c:v>43754</c:v>
                </c:pt>
                <c:pt idx="1518">
                  <c:v>43755</c:v>
                </c:pt>
                <c:pt idx="1519">
                  <c:v>43756</c:v>
                </c:pt>
                <c:pt idx="1520">
                  <c:v>43759</c:v>
                </c:pt>
                <c:pt idx="1521">
                  <c:v>43760</c:v>
                </c:pt>
                <c:pt idx="1522">
                  <c:v>43761</c:v>
                </c:pt>
                <c:pt idx="1523">
                  <c:v>43762</c:v>
                </c:pt>
                <c:pt idx="1524">
                  <c:v>43763</c:v>
                </c:pt>
                <c:pt idx="1525">
                  <c:v>43766</c:v>
                </c:pt>
                <c:pt idx="1526">
                  <c:v>43767</c:v>
                </c:pt>
                <c:pt idx="1527">
                  <c:v>43768</c:v>
                </c:pt>
                <c:pt idx="1528">
                  <c:v>43769</c:v>
                </c:pt>
                <c:pt idx="1529">
                  <c:v>43770</c:v>
                </c:pt>
                <c:pt idx="1530">
                  <c:v>43773</c:v>
                </c:pt>
                <c:pt idx="1531">
                  <c:v>43774</c:v>
                </c:pt>
                <c:pt idx="1532">
                  <c:v>43775</c:v>
                </c:pt>
                <c:pt idx="1533">
                  <c:v>43776</c:v>
                </c:pt>
                <c:pt idx="1534">
                  <c:v>43777</c:v>
                </c:pt>
                <c:pt idx="1535">
                  <c:v>43780</c:v>
                </c:pt>
                <c:pt idx="1536">
                  <c:v>43781</c:v>
                </c:pt>
                <c:pt idx="1537">
                  <c:v>43782</c:v>
                </c:pt>
                <c:pt idx="1538">
                  <c:v>43783</c:v>
                </c:pt>
                <c:pt idx="1539">
                  <c:v>43784</c:v>
                </c:pt>
                <c:pt idx="1540">
                  <c:v>43787</c:v>
                </c:pt>
                <c:pt idx="1541">
                  <c:v>43788</c:v>
                </c:pt>
                <c:pt idx="1542">
                  <c:v>43789</c:v>
                </c:pt>
                <c:pt idx="1543">
                  <c:v>43790</c:v>
                </c:pt>
                <c:pt idx="1544">
                  <c:v>43791</c:v>
                </c:pt>
                <c:pt idx="1545">
                  <c:v>43794</c:v>
                </c:pt>
                <c:pt idx="1546">
                  <c:v>43795</c:v>
                </c:pt>
                <c:pt idx="1547">
                  <c:v>43796</c:v>
                </c:pt>
                <c:pt idx="1548">
                  <c:v>43797</c:v>
                </c:pt>
                <c:pt idx="1549">
                  <c:v>43798</c:v>
                </c:pt>
                <c:pt idx="1550">
                  <c:v>43801</c:v>
                </c:pt>
                <c:pt idx="1551">
                  <c:v>43802</c:v>
                </c:pt>
                <c:pt idx="1552">
                  <c:v>43803</c:v>
                </c:pt>
                <c:pt idx="1553">
                  <c:v>43804</c:v>
                </c:pt>
                <c:pt idx="1554">
                  <c:v>43805</c:v>
                </c:pt>
                <c:pt idx="1555">
                  <c:v>43808</c:v>
                </c:pt>
                <c:pt idx="1556">
                  <c:v>43809</c:v>
                </c:pt>
                <c:pt idx="1557">
                  <c:v>43810</c:v>
                </c:pt>
                <c:pt idx="1558">
                  <c:v>43811</c:v>
                </c:pt>
                <c:pt idx="1559">
                  <c:v>43812</c:v>
                </c:pt>
                <c:pt idx="1560">
                  <c:v>43815</c:v>
                </c:pt>
                <c:pt idx="1561">
                  <c:v>43816</c:v>
                </c:pt>
                <c:pt idx="1562">
                  <c:v>43817</c:v>
                </c:pt>
                <c:pt idx="1563">
                  <c:v>43818</c:v>
                </c:pt>
                <c:pt idx="1564">
                  <c:v>43819</c:v>
                </c:pt>
                <c:pt idx="1565">
                  <c:v>43822</c:v>
                </c:pt>
                <c:pt idx="1566">
                  <c:v>43823</c:v>
                </c:pt>
                <c:pt idx="1567">
                  <c:v>43825</c:v>
                </c:pt>
                <c:pt idx="1568">
                  <c:v>43826</c:v>
                </c:pt>
                <c:pt idx="1569">
                  <c:v>43829</c:v>
                </c:pt>
                <c:pt idx="1570">
                  <c:v>43832</c:v>
                </c:pt>
                <c:pt idx="1571">
                  <c:v>43833</c:v>
                </c:pt>
                <c:pt idx="1572">
                  <c:v>43836</c:v>
                </c:pt>
                <c:pt idx="1573">
                  <c:v>43837</c:v>
                </c:pt>
                <c:pt idx="1574">
                  <c:v>43838</c:v>
                </c:pt>
                <c:pt idx="1575">
                  <c:v>43839</c:v>
                </c:pt>
                <c:pt idx="1576">
                  <c:v>43840</c:v>
                </c:pt>
                <c:pt idx="1577">
                  <c:v>43843</c:v>
                </c:pt>
                <c:pt idx="1578">
                  <c:v>43844</c:v>
                </c:pt>
                <c:pt idx="1579">
                  <c:v>43845</c:v>
                </c:pt>
                <c:pt idx="1580">
                  <c:v>43846</c:v>
                </c:pt>
                <c:pt idx="1581">
                  <c:v>43847</c:v>
                </c:pt>
                <c:pt idx="1582">
                  <c:v>43850</c:v>
                </c:pt>
                <c:pt idx="1583">
                  <c:v>43851</c:v>
                </c:pt>
                <c:pt idx="1584">
                  <c:v>43852</c:v>
                </c:pt>
                <c:pt idx="1585">
                  <c:v>43853</c:v>
                </c:pt>
                <c:pt idx="1586">
                  <c:v>43858</c:v>
                </c:pt>
                <c:pt idx="1587">
                  <c:v>43859</c:v>
                </c:pt>
                <c:pt idx="1588">
                  <c:v>43860</c:v>
                </c:pt>
                <c:pt idx="1589">
                  <c:v>43861</c:v>
                </c:pt>
                <c:pt idx="1590">
                  <c:v>43864</c:v>
                </c:pt>
                <c:pt idx="1591">
                  <c:v>43865</c:v>
                </c:pt>
                <c:pt idx="1592">
                  <c:v>43866</c:v>
                </c:pt>
                <c:pt idx="1593">
                  <c:v>43867</c:v>
                </c:pt>
                <c:pt idx="1594">
                  <c:v>43868</c:v>
                </c:pt>
                <c:pt idx="1595">
                  <c:v>43871</c:v>
                </c:pt>
                <c:pt idx="1596">
                  <c:v>43872</c:v>
                </c:pt>
                <c:pt idx="1597">
                  <c:v>43873</c:v>
                </c:pt>
                <c:pt idx="1598">
                  <c:v>43874</c:v>
                </c:pt>
                <c:pt idx="1599">
                  <c:v>43875</c:v>
                </c:pt>
                <c:pt idx="1600">
                  <c:v>43878</c:v>
                </c:pt>
                <c:pt idx="1601">
                  <c:v>43879</c:v>
                </c:pt>
                <c:pt idx="1602">
                  <c:v>43880</c:v>
                </c:pt>
                <c:pt idx="1603">
                  <c:v>43881</c:v>
                </c:pt>
                <c:pt idx="1604">
                  <c:v>43882</c:v>
                </c:pt>
                <c:pt idx="1605">
                  <c:v>43885</c:v>
                </c:pt>
                <c:pt idx="1606">
                  <c:v>43886</c:v>
                </c:pt>
                <c:pt idx="1607">
                  <c:v>43887</c:v>
                </c:pt>
                <c:pt idx="1608">
                  <c:v>43888</c:v>
                </c:pt>
                <c:pt idx="1609">
                  <c:v>43889</c:v>
                </c:pt>
                <c:pt idx="1610">
                  <c:v>43892</c:v>
                </c:pt>
                <c:pt idx="1611">
                  <c:v>43893</c:v>
                </c:pt>
                <c:pt idx="1612">
                  <c:v>43894</c:v>
                </c:pt>
                <c:pt idx="1613">
                  <c:v>43895</c:v>
                </c:pt>
                <c:pt idx="1614">
                  <c:v>43896</c:v>
                </c:pt>
                <c:pt idx="1615">
                  <c:v>43899</c:v>
                </c:pt>
                <c:pt idx="1616">
                  <c:v>43900</c:v>
                </c:pt>
                <c:pt idx="1617">
                  <c:v>43901</c:v>
                </c:pt>
                <c:pt idx="1618">
                  <c:v>43902</c:v>
                </c:pt>
                <c:pt idx="1619">
                  <c:v>43903</c:v>
                </c:pt>
                <c:pt idx="1620">
                  <c:v>43906</c:v>
                </c:pt>
                <c:pt idx="1621">
                  <c:v>43907</c:v>
                </c:pt>
                <c:pt idx="1622">
                  <c:v>43908</c:v>
                </c:pt>
                <c:pt idx="1623">
                  <c:v>43909</c:v>
                </c:pt>
                <c:pt idx="1624">
                  <c:v>43910</c:v>
                </c:pt>
                <c:pt idx="1625">
                  <c:v>43913</c:v>
                </c:pt>
                <c:pt idx="1626">
                  <c:v>43914</c:v>
                </c:pt>
                <c:pt idx="1627">
                  <c:v>43915</c:v>
                </c:pt>
                <c:pt idx="1628">
                  <c:v>43916</c:v>
                </c:pt>
                <c:pt idx="1629">
                  <c:v>43917</c:v>
                </c:pt>
                <c:pt idx="1630">
                  <c:v>43920</c:v>
                </c:pt>
                <c:pt idx="1631">
                  <c:v>43921</c:v>
                </c:pt>
                <c:pt idx="1632">
                  <c:v>43922</c:v>
                </c:pt>
                <c:pt idx="1633">
                  <c:v>43923</c:v>
                </c:pt>
                <c:pt idx="1634">
                  <c:v>43924</c:v>
                </c:pt>
                <c:pt idx="1635">
                  <c:v>43927</c:v>
                </c:pt>
                <c:pt idx="1636">
                  <c:v>43928</c:v>
                </c:pt>
                <c:pt idx="1637">
                  <c:v>43929</c:v>
                </c:pt>
                <c:pt idx="1638">
                  <c:v>43930</c:v>
                </c:pt>
                <c:pt idx="1639">
                  <c:v>43931</c:v>
                </c:pt>
                <c:pt idx="1640">
                  <c:v>43934</c:v>
                </c:pt>
                <c:pt idx="1641">
                  <c:v>43935</c:v>
                </c:pt>
                <c:pt idx="1642">
                  <c:v>43937</c:v>
                </c:pt>
                <c:pt idx="1643">
                  <c:v>43938</c:v>
                </c:pt>
                <c:pt idx="1644">
                  <c:v>43941</c:v>
                </c:pt>
                <c:pt idx="1645">
                  <c:v>43942</c:v>
                </c:pt>
                <c:pt idx="1646">
                  <c:v>43943</c:v>
                </c:pt>
                <c:pt idx="1647">
                  <c:v>43944</c:v>
                </c:pt>
                <c:pt idx="1648">
                  <c:v>43945</c:v>
                </c:pt>
                <c:pt idx="1649">
                  <c:v>43948</c:v>
                </c:pt>
                <c:pt idx="1650">
                  <c:v>43949</c:v>
                </c:pt>
                <c:pt idx="1651">
                  <c:v>43950</c:v>
                </c:pt>
                <c:pt idx="1652">
                  <c:v>43955</c:v>
                </c:pt>
                <c:pt idx="1653">
                  <c:v>43957</c:v>
                </c:pt>
                <c:pt idx="1654">
                  <c:v>43958</c:v>
                </c:pt>
                <c:pt idx="1655">
                  <c:v>43959</c:v>
                </c:pt>
                <c:pt idx="1656">
                  <c:v>43962</c:v>
                </c:pt>
                <c:pt idx="1657">
                  <c:v>43963</c:v>
                </c:pt>
                <c:pt idx="1658">
                  <c:v>43964</c:v>
                </c:pt>
                <c:pt idx="1659">
                  <c:v>43965</c:v>
                </c:pt>
                <c:pt idx="1660">
                  <c:v>43966</c:v>
                </c:pt>
                <c:pt idx="1661">
                  <c:v>43969</c:v>
                </c:pt>
                <c:pt idx="1662">
                  <c:v>43970</c:v>
                </c:pt>
                <c:pt idx="1663">
                  <c:v>43971</c:v>
                </c:pt>
                <c:pt idx="1664">
                  <c:v>43972</c:v>
                </c:pt>
                <c:pt idx="1665">
                  <c:v>43973</c:v>
                </c:pt>
                <c:pt idx="1666">
                  <c:v>43976</c:v>
                </c:pt>
                <c:pt idx="1667">
                  <c:v>43977</c:v>
                </c:pt>
                <c:pt idx="1668">
                  <c:v>43978</c:v>
                </c:pt>
                <c:pt idx="1669">
                  <c:v>43979</c:v>
                </c:pt>
                <c:pt idx="1670">
                  <c:v>43980</c:v>
                </c:pt>
                <c:pt idx="1671">
                  <c:v>43983</c:v>
                </c:pt>
                <c:pt idx="1672">
                  <c:v>43984</c:v>
                </c:pt>
                <c:pt idx="1673">
                  <c:v>43985</c:v>
                </c:pt>
                <c:pt idx="1674">
                  <c:v>43986</c:v>
                </c:pt>
                <c:pt idx="1675">
                  <c:v>43987</c:v>
                </c:pt>
                <c:pt idx="1676">
                  <c:v>43990</c:v>
                </c:pt>
                <c:pt idx="1677">
                  <c:v>43991</c:v>
                </c:pt>
                <c:pt idx="1678">
                  <c:v>43992</c:v>
                </c:pt>
                <c:pt idx="1679">
                  <c:v>43993</c:v>
                </c:pt>
                <c:pt idx="1680">
                  <c:v>43994</c:v>
                </c:pt>
                <c:pt idx="1681">
                  <c:v>43997</c:v>
                </c:pt>
                <c:pt idx="1682">
                  <c:v>43998</c:v>
                </c:pt>
                <c:pt idx="1683">
                  <c:v>43999</c:v>
                </c:pt>
                <c:pt idx="1684">
                  <c:v>44000</c:v>
                </c:pt>
                <c:pt idx="1685">
                  <c:v>44001</c:v>
                </c:pt>
                <c:pt idx="1686">
                  <c:v>44004</c:v>
                </c:pt>
                <c:pt idx="1687">
                  <c:v>44005</c:v>
                </c:pt>
                <c:pt idx="1688">
                  <c:v>44006</c:v>
                </c:pt>
                <c:pt idx="1689">
                  <c:v>44007</c:v>
                </c:pt>
                <c:pt idx="1690">
                  <c:v>44008</c:v>
                </c:pt>
                <c:pt idx="1691">
                  <c:v>44011</c:v>
                </c:pt>
                <c:pt idx="1692">
                  <c:v>44012</c:v>
                </c:pt>
                <c:pt idx="1693">
                  <c:v>44013</c:v>
                </c:pt>
                <c:pt idx="1694">
                  <c:v>44014</c:v>
                </c:pt>
                <c:pt idx="1695">
                  <c:v>44015</c:v>
                </c:pt>
                <c:pt idx="1696">
                  <c:v>44018</c:v>
                </c:pt>
                <c:pt idx="1697">
                  <c:v>44019</c:v>
                </c:pt>
                <c:pt idx="1698">
                  <c:v>44020</c:v>
                </c:pt>
                <c:pt idx="1699">
                  <c:v>44021</c:v>
                </c:pt>
                <c:pt idx="1700">
                  <c:v>44022</c:v>
                </c:pt>
                <c:pt idx="1701">
                  <c:v>44025</c:v>
                </c:pt>
                <c:pt idx="1702">
                  <c:v>44026</c:v>
                </c:pt>
                <c:pt idx="1703">
                  <c:v>44027</c:v>
                </c:pt>
                <c:pt idx="1704">
                  <c:v>44028</c:v>
                </c:pt>
                <c:pt idx="1705">
                  <c:v>44029</c:v>
                </c:pt>
                <c:pt idx="1706">
                  <c:v>44032</c:v>
                </c:pt>
                <c:pt idx="1707">
                  <c:v>44033</c:v>
                </c:pt>
                <c:pt idx="1708">
                  <c:v>44034</c:v>
                </c:pt>
                <c:pt idx="1709">
                  <c:v>44035</c:v>
                </c:pt>
                <c:pt idx="1710">
                  <c:v>44036</c:v>
                </c:pt>
                <c:pt idx="1711">
                  <c:v>44039</c:v>
                </c:pt>
                <c:pt idx="1712">
                  <c:v>44040</c:v>
                </c:pt>
                <c:pt idx="1713">
                  <c:v>44041</c:v>
                </c:pt>
                <c:pt idx="1714">
                  <c:v>44042</c:v>
                </c:pt>
                <c:pt idx="1715">
                  <c:v>44043</c:v>
                </c:pt>
                <c:pt idx="1716">
                  <c:v>44046</c:v>
                </c:pt>
                <c:pt idx="1717">
                  <c:v>44047</c:v>
                </c:pt>
                <c:pt idx="1718">
                  <c:v>44048</c:v>
                </c:pt>
                <c:pt idx="1719">
                  <c:v>44049</c:v>
                </c:pt>
                <c:pt idx="1720">
                  <c:v>44050</c:v>
                </c:pt>
                <c:pt idx="1721">
                  <c:v>44053</c:v>
                </c:pt>
                <c:pt idx="1722">
                  <c:v>44054</c:v>
                </c:pt>
                <c:pt idx="1723">
                  <c:v>44055</c:v>
                </c:pt>
                <c:pt idx="1724">
                  <c:v>44056</c:v>
                </c:pt>
                <c:pt idx="1725">
                  <c:v>44057</c:v>
                </c:pt>
                <c:pt idx="1726">
                  <c:v>44061</c:v>
                </c:pt>
                <c:pt idx="1727">
                  <c:v>44062</c:v>
                </c:pt>
                <c:pt idx="1728">
                  <c:v>44063</c:v>
                </c:pt>
                <c:pt idx="1729">
                  <c:v>44064</c:v>
                </c:pt>
                <c:pt idx="1730">
                  <c:v>44067</c:v>
                </c:pt>
                <c:pt idx="1731">
                  <c:v>44068</c:v>
                </c:pt>
                <c:pt idx="1732">
                  <c:v>44069</c:v>
                </c:pt>
                <c:pt idx="1733">
                  <c:v>44070</c:v>
                </c:pt>
                <c:pt idx="1734">
                  <c:v>44071</c:v>
                </c:pt>
                <c:pt idx="1735">
                  <c:v>44074</c:v>
                </c:pt>
                <c:pt idx="1736">
                  <c:v>44075</c:v>
                </c:pt>
                <c:pt idx="1737">
                  <c:v>44076</c:v>
                </c:pt>
                <c:pt idx="1738">
                  <c:v>44077</c:v>
                </c:pt>
                <c:pt idx="1739">
                  <c:v>44078</c:v>
                </c:pt>
                <c:pt idx="1740">
                  <c:v>44081</c:v>
                </c:pt>
                <c:pt idx="1741">
                  <c:v>44082</c:v>
                </c:pt>
                <c:pt idx="1742">
                  <c:v>44083</c:v>
                </c:pt>
                <c:pt idx="1743">
                  <c:v>44084</c:v>
                </c:pt>
                <c:pt idx="1744">
                  <c:v>44085</c:v>
                </c:pt>
                <c:pt idx="1745">
                  <c:v>44088</c:v>
                </c:pt>
                <c:pt idx="1746">
                  <c:v>44089</c:v>
                </c:pt>
                <c:pt idx="1747">
                  <c:v>44090</c:v>
                </c:pt>
                <c:pt idx="1748">
                  <c:v>44091</c:v>
                </c:pt>
                <c:pt idx="1749">
                  <c:v>44092</c:v>
                </c:pt>
                <c:pt idx="1750">
                  <c:v>44095</c:v>
                </c:pt>
                <c:pt idx="1751">
                  <c:v>44096</c:v>
                </c:pt>
                <c:pt idx="1752">
                  <c:v>44097</c:v>
                </c:pt>
                <c:pt idx="1753">
                  <c:v>44098</c:v>
                </c:pt>
                <c:pt idx="1754">
                  <c:v>44099</c:v>
                </c:pt>
                <c:pt idx="1755">
                  <c:v>44102</c:v>
                </c:pt>
                <c:pt idx="1756">
                  <c:v>44103</c:v>
                </c:pt>
                <c:pt idx="1757">
                  <c:v>44109</c:v>
                </c:pt>
                <c:pt idx="1758">
                  <c:v>44110</c:v>
                </c:pt>
                <c:pt idx="1759">
                  <c:v>44111</c:v>
                </c:pt>
                <c:pt idx="1760">
                  <c:v>44112</c:v>
                </c:pt>
                <c:pt idx="1761">
                  <c:v>44116</c:v>
                </c:pt>
                <c:pt idx="1762">
                  <c:v>44117</c:v>
                </c:pt>
                <c:pt idx="1763">
                  <c:v>44118</c:v>
                </c:pt>
                <c:pt idx="1764">
                  <c:v>44119</c:v>
                </c:pt>
                <c:pt idx="1765">
                  <c:v>44120</c:v>
                </c:pt>
                <c:pt idx="1766">
                  <c:v>44123</c:v>
                </c:pt>
                <c:pt idx="1767">
                  <c:v>44124</c:v>
                </c:pt>
                <c:pt idx="1768">
                  <c:v>44125</c:v>
                </c:pt>
                <c:pt idx="1769">
                  <c:v>44126</c:v>
                </c:pt>
                <c:pt idx="1770">
                  <c:v>44127</c:v>
                </c:pt>
                <c:pt idx="1771">
                  <c:v>44130</c:v>
                </c:pt>
                <c:pt idx="1772">
                  <c:v>44131</c:v>
                </c:pt>
                <c:pt idx="1773">
                  <c:v>44132</c:v>
                </c:pt>
                <c:pt idx="1774">
                  <c:v>44133</c:v>
                </c:pt>
                <c:pt idx="1775">
                  <c:v>44134</c:v>
                </c:pt>
                <c:pt idx="1776">
                  <c:v>44137</c:v>
                </c:pt>
                <c:pt idx="1777">
                  <c:v>44138</c:v>
                </c:pt>
                <c:pt idx="1778">
                  <c:v>44139</c:v>
                </c:pt>
                <c:pt idx="1779">
                  <c:v>44140</c:v>
                </c:pt>
                <c:pt idx="1780">
                  <c:v>44141</c:v>
                </c:pt>
                <c:pt idx="1781">
                  <c:v>44144</c:v>
                </c:pt>
                <c:pt idx="1782">
                  <c:v>44145</c:v>
                </c:pt>
                <c:pt idx="1783">
                  <c:v>44146</c:v>
                </c:pt>
                <c:pt idx="1784">
                  <c:v>44147</c:v>
                </c:pt>
                <c:pt idx="1785">
                  <c:v>44148</c:v>
                </c:pt>
                <c:pt idx="1786">
                  <c:v>44151</c:v>
                </c:pt>
                <c:pt idx="1787">
                  <c:v>44152</c:v>
                </c:pt>
                <c:pt idx="1788">
                  <c:v>44153</c:v>
                </c:pt>
                <c:pt idx="1789">
                  <c:v>44154</c:v>
                </c:pt>
                <c:pt idx="1790">
                  <c:v>44155</c:v>
                </c:pt>
                <c:pt idx="1791">
                  <c:v>44158</c:v>
                </c:pt>
                <c:pt idx="1792">
                  <c:v>44159</c:v>
                </c:pt>
                <c:pt idx="1793">
                  <c:v>44160</c:v>
                </c:pt>
                <c:pt idx="1794">
                  <c:v>44161</c:v>
                </c:pt>
                <c:pt idx="1795">
                  <c:v>44162</c:v>
                </c:pt>
                <c:pt idx="1796">
                  <c:v>44165</c:v>
                </c:pt>
                <c:pt idx="1797">
                  <c:v>44166</c:v>
                </c:pt>
                <c:pt idx="1798">
                  <c:v>44167</c:v>
                </c:pt>
                <c:pt idx="1799">
                  <c:v>44168</c:v>
                </c:pt>
                <c:pt idx="1800">
                  <c:v>44169</c:v>
                </c:pt>
                <c:pt idx="1801">
                  <c:v>44172</c:v>
                </c:pt>
                <c:pt idx="1802">
                  <c:v>44173</c:v>
                </c:pt>
                <c:pt idx="1803">
                  <c:v>44174</c:v>
                </c:pt>
                <c:pt idx="1804">
                  <c:v>44175</c:v>
                </c:pt>
                <c:pt idx="1805">
                  <c:v>44176</c:v>
                </c:pt>
                <c:pt idx="1806">
                  <c:v>44179</c:v>
                </c:pt>
                <c:pt idx="1807">
                  <c:v>44180</c:v>
                </c:pt>
                <c:pt idx="1808">
                  <c:v>44181</c:v>
                </c:pt>
                <c:pt idx="1809">
                  <c:v>44182</c:v>
                </c:pt>
                <c:pt idx="1810">
                  <c:v>44183</c:v>
                </c:pt>
                <c:pt idx="1811">
                  <c:v>44186</c:v>
                </c:pt>
                <c:pt idx="1812">
                  <c:v>44187</c:v>
                </c:pt>
                <c:pt idx="1813">
                  <c:v>44188</c:v>
                </c:pt>
                <c:pt idx="1814">
                  <c:v>44189</c:v>
                </c:pt>
                <c:pt idx="1815">
                  <c:v>44193</c:v>
                </c:pt>
                <c:pt idx="1816">
                  <c:v>44194</c:v>
                </c:pt>
                <c:pt idx="1817">
                  <c:v>44195</c:v>
                </c:pt>
                <c:pt idx="1818">
                  <c:v>44200</c:v>
                </c:pt>
                <c:pt idx="1819">
                  <c:v>44201</c:v>
                </c:pt>
                <c:pt idx="1820">
                  <c:v>44202</c:v>
                </c:pt>
                <c:pt idx="1821">
                  <c:v>44203</c:v>
                </c:pt>
                <c:pt idx="1822">
                  <c:v>44204</c:v>
                </c:pt>
                <c:pt idx="1823">
                  <c:v>44207</c:v>
                </c:pt>
                <c:pt idx="1824">
                  <c:v>44208</c:v>
                </c:pt>
                <c:pt idx="1825">
                  <c:v>44209</c:v>
                </c:pt>
                <c:pt idx="1826">
                  <c:v>44210</c:v>
                </c:pt>
                <c:pt idx="1827">
                  <c:v>44211</c:v>
                </c:pt>
                <c:pt idx="1828">
                  <c:v>44214</c:v>
                </c:pt>
                <c:pt idx="1829">
                  <c:v>44215</c:v>
                </c:pt>
                <c:pt idx="1830">
                  <c:v>44216</c:v>
                </c:pt>
                <c:pt idx="1831">
                  <c:v>44217</c:v>
                </c:pt>
                <c:pt idx="1832">
                  <c:v>44218</c:v>
                </c:pt>
                <c:pt idx="1833">
                  <c:v>44221</c:v>
                </c:pt>
                <c:pt idx="1834">
                  <c:v>44222</c:v>
                </c:pt>
                <c:pt idx="1835">
                  <c:v>44223</c:v>
                </c:pt>
                <c:pt idx="1836">
                  <c:v>44224</c:v>
                </c:pt>
                <c:pt idx="1837">
                  <c:v>44225</c:v>
                </c:pt>
                <c:pt idx="1838">
                  <c:v>44228</c:v>
                </c:pt>
                <c:pt idx="1839">
                  <c:v>44229</c:v>
                </c:pt>
                <c:pt idx="1840">
                  <c:v>44230</c:v>
                </c:pt>
                <c:pt idx="1841">
                  <c:v>44231</c:v>
                </c:pt>
                <c:pt idx="1842">
                  <c:v>44232</c:v>
                </c:pt>
                <c:pt idx="1843">
                  <c:v>44235</c:v>
                </c:pt>
                <c:pt idx="1844">
                  <c:v>44236</c:v>
                </c:pt>
                <c:pt idx="1845">
                  <c:v>44237</c:v>
                </c:pt>
                <c:pt idx="1846">
                  <c:v>44242</c:v>
                </c:pt>
                <c:pt idx="1847">
                  <c:v>44243</c:v>
                </c:pt>
                <c:pt idx="1848">
                  <c:v>44244</c:v>
                </c:pt>
                <c:pt idx="1849">
                  <c:v>44245</c:v>
                </c:pt>
                <c:pt idx="1850">
                  <c:v>44246</c:v>
                </c:pt>
                <c:pt idx="1851">
                  <c:v>44249</c:v>
                </c:pt>
                <c:pt idx="1852">
                  <c:v>44250</c:v>
                </c:pt>
                <c:pt idx="1853">
                  <c:v>44251</c:v>
                </c:pt>
                <c:pt idx="1854">
                  <c:v>44252</c:v>
                </c:pt>
                <c:pt idx="1855">
                  <c:v>44253</c:v>
                </c:pt>
                <c:pt idx="1856">
                  <c:v>44257</c:v>
                </c:pt>
                <c:pt idx="1857">
                  <c:v>44258</c:v>
                </c:pt>
                <c:pt idx="1858">
                  <c:v>44259</c:v>
                </c:pt>
                <c:pt idx="1859">
                  <c:v>44260</c:v>
                </c:pt>
                <c:pt idx="1860">
                  <c:v>44263</c:v>
                </c:pt>
                <c:pt idx="1861">
                  <c:v>44264</c:v>
                </c:pt>
                <c:pt idx="1862">
                  <c:v>44265</c:v>
                </c:pt>
                <c:pt idx="1863">
                  <c:v>44266</c:v>
                </c:pt>
                <c:pt idx="1864">
                  <c:v>44267</c:v>
                </c:pt>
                <c:pt idx="1865">
                  <c:v>44270</c:v>
                </c:pt>
                <c:pt idx="1866">
                  <c:v>44271</c:v>
                </c:pt>
                <c:pt idx="1867">
                  <c:v>44272</c:v>
                </c:pt>
                <c:pt idx="1868">
                  <c:v>44273</c:v>
                </c:pt>
                <c:pt idx="1869">
                  <c:v>44274</c:v>
                </c:pt>
                <c:pt idx="1870">
                  <c:v>44277</c:v>
                </c:pt>
                <c:pt idx="1871">
                  <c:v>44278</c:v>
                </c:pt>
                <c:pt idx="1872">
                  <c:v>44279</c:v>
                </c:pt>
                <c:pt idx="1873">
                  <c:v>44280</c:v>
                </c:pt>
                <c:pt idx="1874">
                  <c:v>44281</c:v>
                </c:pt>
                <c:pt idx="1875">
                  <c:v>44284</c:v>
                </c:pt>
                <c:pt idx="1876">
                  <c:v>44285</c:v>
                </c:pt>
                <c:pt idx="1877">
                  <c:v>44286</c:v>
                </c:pt>
                <c:pt idx="1878">
                  <c:v>44287</c:v>
                </c:pt>
                <c:pt idx="1879">
                  <c:v>44288</c:v>
                </c:pt>
                <c:pt idx="1880">
                  <c:v>44291</c:v>
                </c:pt>
                <c:pt idx="1881">
                  <c:v>44292</c:v>
                </c:pt>
                <c:pt idx="1882">
                  <c:v>44293</c:v>
                </c:pt>
                <c:pt idx="1883">
                  <c:v>44294</c:v>
                </c:pt>
                <c:pt idx="1884">
                  <c:v>44295</c:v>
                </c:pt>
                <c:pt idx="1885">
                  <c:v>44298</c:v>
                </c:pt>
                <c:pt idx="1886">
                  <c:v>44299</c:v>
                </c:pt>
                <c:pt idx="1887">
                  <c:v>44300</c:v>
                </c:pt>
                <c:pt idx="1888">
                  <c:v>44301</c:v>
                </c:pt>
                <c:pt idx="1889">
                  <c:v>44302</c:v>
                </c:pt>
                <c:pt idx="1890">
                  <c:v>44305</c:v>
                </c:pt>
                <c:pt idx="1891">
                  <c:v>44306</c:v>
                </c:pt>
                <c:pt idx="1892">
                  <c:v>44307</c:v>
                </c:pt>
                <c:pt idx="1893">
                  <c:v>44308</c:v>
                </c:pt>
                <c:pt idx="1894">
                  <c:v>44309</c:v>
                </c:pt>
                <c:pt idx="1895">
                  <c:v>44312</c:v>
                </c:pt>
                <c:pt idx="1896">
                  <c:v>44313</c:v>
                </c:pt>
                <c:pt idx="1897">
                  <c:v>44314</c:v>
                </c:pt>
                <c:pt idx="1898">
                  <c:v>44315</c:v>
                </c:pt>
                <c:pt idx="1899">
                  <c:v>44316</c:v>
                </c:pt>
                <c:pt idx="1900">
                  <c:v>44319</c:v>
                </c:pt>
                <c:pt idx="1901">
                  <c:v>44320</c:v>
                </c:pt>
                <c:pt idx="1902">
                  <c:v>44322</c:v>
                </c:pt>
                <c:pt idx="1903">
                  <c:v>44323</c:v>
                </c:pt>
                <c:pt idx="1904">
                  <c:v>44326</c:v>
                </c:pt>
                <c:pt idx="1905">
                  <c:v>44327</c:v>
                </c:pt>
                <c:pt idx="1906">
                  <c:v>44328</c:v>
                </c:pt>
                <c:pt idx="1907">
                  <c:v>44329</c:v>
                </c:pt>
                <c:pt idx="1908">
                  <c:v>44330</c:v>
                </c:pt>
                <c:pt idx="1909">
                  <c:v>44333</c:v>
                </c:pt>
                <c:pt idx="1910">
                  <c:v>44334</c:v>
                </c:pt>
                <c:pt idx="1911">
                  <c:v>44336</c:v>
                </c:pt>
                <c:pt idx="1912">
                  <c:v>44337</c:v>
                </c:pt>
                <c:pt idx="1913">
                  <c:v>44340</c:v>
                </c:pt>
                <c:pt idx="1914">
                  <c:v>44341</c:v>
                </c:pt>
                <c:pt idx="1915">
                  <c:v>44342</c:v>
                </c:pt>
                <c:pt idx="1916">
                  <c:v>44343</c:v>
                </c:pt>
                <c:pt idx="1917">
                  <c:v>44344</c:v>
                </c:pt>
                <c:pt idx="1918">
                  <c:v>44347</c:v>
                </c:pt>
                <c:pt idx="1919">
                  <c:v>44348</c:v>
                </c:pt>
                <c:pt idx="1920">
                  <c:v>44349</c:v>
                </c:pt>
                <c:pt idx="1921">
                  <c:v>44350</c:v>
                </c:pt>
                <c:pt idx="1922">
                  <c:v>44351</c:v>
                </c:pt>
                <c:pt idx="1923">
                  <c:v>44354</c:v>
                </c:pt>
                <c:pt idx="1924">
                  <c:v>44355</c:v>
                </c:pt>
                <c:pt idx="1925">
                  <c:v>44356</c:v>
                </c:pt>
                <c:pt idx="1926">
                  <c:v>44357</c:v>
                </c:pt>
                <c:pt idx="1927">
                  <c:v>44358</c:v>
                </c:pt>
                <c:pt idx="1928">
                  <c:v>44361</c:v>
                </c:pt>
                <c:pt idx="1929">
                  <c:v>44362</c:v>
                </c:pt>
                <c:pt idx="1930">
                  <c:v>44363</c:v>
                </c:pt>
                <c:pt idx="1931">
                  <c:v>44364</c:v>
                </c:pt>
                <c:pt idx="1932">
                  <c:v>44365</c:v>
                </c:pt>
                <c:pt idx="1933">
                  <c:v>44368</c:v>
                </c:pt>
                <c:pt idx="1934">
                  <c:v>44369</c:v>
                </c:pt>
                <c:pt idx="1935">
                  <c:v>44370</c:v>
                </c:pt>
                <c:pt idx="1936">
                  <c:v>44371</c:v>
                </c:pt>
                <c:pt idx="1937">
                  <c:v>44372</c:v>
                </c:pt>
                <c:pt idx="1938">
                  <c:v>44375</c:v>
                </c:pt>
                <c:pt idx="1939">
                  <c:v>44376</c:v>
                </c:pt>
                <c:pt idx="1940">
                  <c:v>44377</c:v>
                </c:pt>
                <c:pt idx="1941">
                  <c:v>44378</c:v>
                </c:pt>
                <c:pt idx="1942">
                  <c:v>44379</c:v>
                </c:pt>
                <c:pt idx="1943">
                  <c:v>44382</c:v>
                </c:pt>
                <c:pt idx="1944">
                  <c:v>44383</c:v>
                </c:pt>
                <c:pt idx="1945">
                  <c:v>44384</c:v>
                </c:pt>
                <c:pt idx="1946">
                  <c:v>44385</c:v>
                </c:pt>
                <c:pt idx="1947">
                  <c:v>44386</c:v>
                </c:pt>
                <c:pt idx="1948">
                  <c:v>44389</c:v>
                </c:pt>
                <c:pt idx="1949">
                  <c:v>44390</c:v>
                </c:pt>
                <c:pt idx="1950">
                  <c:v>44391</c:v>
                </c:pt>
                <c:pt idx="1951">
                  <c:v>44392</c:v>
                </c:pt>
                <c:pt idx="1952">
                  <c:v>44393</c:v>
                </c:pt>
                <c:pt idx="1953">
                  <c:v>44396</c:v>
                </c:pt>
                <c:pt idx="1954">
                  <c:v>44397</c:v>
                </c:pt>
                <c:pt idx="1955">
                  <c:v>44398</c:v>
                </c:pt>
                <c:pt idx="1956">
                  <c:v>44399</c:v>
                </c:pt>
                <c:pt idx="1957">
                  <c:v>44400</c:v>
                </c:pt>
                <c:pt idx="1958">
                  <c:v>44403</c:v>
                </c:pt>
                <c:pt idx="1959">
                  <c:v>44404</c:v>
                </c:pt>
                <c:pt idx="1960">
                  <c:v>44405</c:v>
                </c:pt>
                <c:pt idx="1961">
                  <c:v>44406</c:v>
                </c:pt>
                <c:pt idx="1962">
                  <c:v>44407</c:v>
                </c:pt>
                <c:pt idx="1963">
                  <c:v>44410</c:v>
                </c:pt>
                <c:pt idx="1964">
                  <c:v>44411</c:v>
                </c:pt>
                <c:pt idx="1965">
                  <c:v>44412</c:v>
                </c:pt>
                <c:pt idx="1966">
                  <c:v>44413</c:v>
                </c:pt>
                <c:pt idx="1967">
                  <c:v>44414</c:v>
                </c:pt>
                <c:pt idx="1968">
                  <c:v>44417</c:v>
                </c:pt>
                <c:pt idx="1969">
                  <c:v>44418</c:v>
                </c:pt>
                <c:pt idx="1970">
                  <c:v>44419</c:v>
                </c:pt>
                <c:pt idx="1971">
                  <c:v>44420</c:v>
                </c:pt>
                <c:pt idx="1972">
                  <c:v>44421</c:v>
                </c:pt>
                <c:pt idx="1973">
                  <c:v>44425</c:v>
                </c:pt>
                <c:pt idx="1974">
                  <c:v>44426</c:v>
                </c:pt>
                <c:pt idx="1975">
                  <c:v>44427</c:v>
                </c:pt>
                <c:pt idx="1976">
                  <c:v>44428</c:v>
                </c:pt>
                <c:pt idx="1977">
                  <c:v>44431</c:v>
                </c:pt>
                <c:pt idx="1978">
                  <c:v>44432</c:v>
                </c:pt>
                <c:pt idx="1979">
                  <c:v>44433</c:v>
                </c:pt>
                <c:pt idx="1980">
                  <c:v>44434</c:v>
                </c:pt>
                <c:pt idx="1981">
                  <c:v>44435</c:v>
                </c:pt>
                <c:pt idx="1982">
                  <c:v>44438</c:v>
                </c:pt>
                <c:pt idx="1983">
                  <c:v>44439</c:v>
                </c:pt>
                <c:pt idx="1984">
                  <c:v>44440</c:v>
                </c:pt>
                <c:pt idx="1985">
                  <c:v>44441</c:v>
                </c:pt>
                <c:pt idx="1986">
                  <c:v>44442</c:v>
                </c:pt>
                <c:pt idx="1987">
                  <c:v>44445</c:v>
                </c:pt>
                <c:pt idx="1988">
                  <c:v>44446</c:v>
                </c:pt>
                <c:pt idx="1989">
                  <c:v>44447</c:v>
                </c:pt>
                <c:pt idx="1990">
                  <c:v>44448</c:v>
                </c:pt>
                <c:pt idx="1991">
                  <c:v>44449</c:v>
                </c:pt>
                <c:pt idx="1992">
                  <c:v>44452</c:v>
                </c:pt>
                <c:pt idx="1993">
                  <c:v>44453</c:v>
                </c:pt>
                <c:pt idx="1994">
                  <c:v>44454</c:v>
                </c:pt>
                <c:pt idx="1995">
                  <c:v>44455</c:v>
                </c:pt>
                <c:pt idx="1996">
                  <c:v>44456</c:v>
                </c:pt>
                <c:pt idx="1997">
                  <c:v>44462</c:v>
                </c:pt>
                <c:pt idx="1998">
                  <c:v>44463</c:v>
                </c:pt>
                <c:pt idx="1999">
                  <c:v>44466</c:v>
                </c:pt>
                <c:pt idx="2000">
                  <c:v>44467</c:v>
                </c:pt>
                <c:pt idx="2001">
                  <c:v>44468</c:v>
                </c:pt>
                <c:pt idx="2002">
                  <c:v>44469</c:v>
                </c:pt>
                <c:pt idx="2003">
                  <c:v>44470</c:v>
                </c:pt>
                <c:pt idx="2004">
                  <c:v>44474</c:v>
                </c:pt>
                <c:pt idx="2005">
                  <c:v>44475</c:v>
                </c:pt>
                <c:pt idx="2006">
                  <c:v>44476</c:v>
                </c:pt>
                <c:pt idx="2007">
                  <c:v>44477</c:v>
                </c:pt>
                <c:pt idx="2008">
                  <c:v>44481</c:v>
                </c:pt>
                <c:pt idx="2009">
                  <c:v>44482</c:v>
                </c:pt>
                <c:pt idx="2010">
                  <c:v>44483</c:v>
                </c:pt>
                <c:pt idx="2011">
                  <c:v>44484</c:v>
                </c:pt>
                <c:pt idx="2012">
                  <c:v>44487</c:v>
                </c:pt>
                <c:pt idx="2013">
                  <c:v>44488</c:v>
                </c:pt>
                <c:pt idx="2014">
                  <c:v>44489</c:v>
                </c:pt>
                <c:pt idx="2015">
                  <c:v>44490</c:v>
                </c:pt>
                <c:pt idx="2016">
                  <c:v>44491</c:v>
                </c:pt>
                <c:pt idx="2017">
                  <c:v>44494</c:v>
                </c:pt>
                <c:pt idx="2018">
                  <c:v>44495</c:v>
                </c:pt>
                <c:pt idx="2019">
                  <c:v>44496</c:v>
                </c:pt>
                <c:pt idx="2020">
                  <c:v>44497</c:v>
                </c:pt>
                <c:pt idx="2021">
                  <c:v>44498</c:v>
                </c:pt>
                <c:pt idx="2022">
                  <c:v>44501</c:v>
                </c:pt>
                <c:pt idx="2023">
                  <c:v>44502</c:v>
                </c:pt>
                <c:pt idx="2024">
                  <c:v>44503</c:v>
                </c:pt>
                <c:pt idx="2025">
                  <c:v>44504</c:v>
                </c:pt>
                <c:pt idx="2026">
                  <c:v>44505</c:v>
                </c:pt>
                <c:pt idx="2027">
                  <c:v>44508</c:v>
                </c:pt>
                <c:pt idx="2028">
                  <c:v>44509</c:v>
                </c:pt>
                <c:pt idx="2029">
                  <c:v>44510</c:v>
                </c:pt>
                <c:pt idx="2030">
                  <c:v>44511</c:v>
                </c:pt>
                <c:pt idx="2031">
                  <c:v>44512</c:v>
                </c:pt>
                <c:pt idx="2032">
                  <c:v>44515</c:v>
                </c:pt>
                <c:pt idx="2033">
                  <c:v>44516</c:v>
                </c:pt>
                <c:pt idx="2034">
                  <c:v>44517</c:v>
                </c:pt>
                <c:pt idx="2035">
                  <c:v>44518</c:v>
                </c:pt>
                <c:pt idx="2036">
                  <c:v>44519</c:v>
                </c:pt>
                <c:pt idx="2037">
                  <c:v>44522</c:v>
                </c:pt>
                <c:pt idx="2038">
                  <c:v>44523</c:v>
                </c:pt>
                <c:pt idx="2039">
                  <c:v>44524</c:v>
                </c:pt>
                <c:pt idx="2040">
                  <c:v>44525</c:v>
                </c:pt>
                <c:pt idx="2041">
                  <c:v>44526</c:v>
                </c:pt>
                <c:pt idx="2042">
                  <c:v>44529</c:v>
                </c:pt>
                <c:pt idx="2043">
                  <c:v>44530</c:v>
                </c:pt>
                <c:pt idx="2044">
                  <c:v>44531</c:v>
                </c:pt>
                <c:pt idx="2045">
                  <c:v>44532</c:v>
                </c:pt>
                <c:pt idx="2046">
                  <c:v>44533</c:v>
                </c:pt>
                <c:pt idx="2047">
                  <c:v>44536</c:v>
                </c:pt>
                <c:pt idx="2048">
                  <c:v>44537</c:v>
                </c:pt>
                <c:pt idx="2049">
                  <c:v>44538</c:v>
                </c:pt>
                <c:pt idx="2050">
                  <c:v>44539</c:v>
                </c:pt>
                <c:pt idx="2051">
                  <c:v>44540</c:v>
                </c:pt>
                <c:pt idx="2052">
                  <c:v>44543</c:v>
                </c:pt>
                <c:pt idx="2053">
                  <c:v>44544</c:v>
                </c:pt>
                <c:pt idx="2054">
                  <c:v>44545</c:v>
                </c:pt>
                <c:pt idx="2055">
                  <c:v>44546</c:v>
                </c:pt>
                <c:pt idx="2056">
                  <c:v>44547</c:v>
                </c:pt>
                <c:pt idx="2057">
                  <c:v>44550</c:v>
                </c:pt>
                <c:pt idx="2058">
                  <c:v>44551</c:v>
                </c:pt>
                <c:pt idx="2059">
                  <c:v>44552</c:v>
                </c:pt>
                <c:pt idx="2060">
                  <c:v>44553</c:v>
                </c:pt>
                <c:pt idx="2061">
                  <c:v>44554</c:v>
                </c:pt>
                <c:pt idx="2062">
                  <c:v>44557</c:v>
                </c:pt>
                <c:pt idx="2063">
                  <c:v>44558</c:v>
                </c:pt>
                <c:pt idx="2064">
                  <c:v>44559</c:v>
                </c:pt>
                <c:pt idx="2065">
                  <c:v>44560</c:v>
                </c:pt>
                <c:pt idx="2066">
                  <c:v>44564</c:v>
                </c:pt>
                <c:pt idx="2067">
                  <c:v>44565</c:v>
                </c:pt>
                <c:pt idx="2068">
                  <c:v>44566</c:v>
                </c:pt>
                <c:pt idx="2069">
                  <c:v>44567</c:v>
                </c:pt>
                <c:pt idx="2070">
                  <c:v>44568</c:v>
                </c:pt>
                <c:pt idx="2071">
                  <c:v>44571</c:v>
                </c:pt>
                <c:pt idx="2072">
                  <c:v>44572</c:v>
                </c:pt>
                <c:pt idx="2073">
                  <c:v>44573</c:v>
                </c:pt>
                <c:pt idx="2074">
                  <c:v>44574</c:v>
                </c:pt>
                <c:pt idx="2075">
                  <c:v>44575</c:v>
                </c:pt>
                <c:pt idx="2076">
                  <c:v>44578</c:v>
                </c:pt>
                <c:pt idx="2077">
                  <c:v>44579</c:v>
                </c:pt>
                <c:pt idx="2078">
                  <c:v>44580</c:v>
                </c:pt>
                <c:pt idx="2079">
                  <c:v>44581</c:v>
                </c:pt>
                <c:pt idx="2080">
                  <c:v>44582</c:v>
                </c:pt>
                <c:pt idx="2081">
                  <c:v>44585</c:v>
                </c:pt>
                <c:pt idx="2082">
                  <c:v>44586</c:v>
                </c:pt>
                <c:pt idx="2083">
                  <c:v>44587</c:v>
                </c:pt>
                <c:pt idx="2084">
                  <c:v>44588</c:v>
                </c:pt>
                <c:pt idx="2085">
                  <c:v>44589</c:v>
                </c:pt>
                <c:pt idx="2086">
                  <c:v>44595</c:v>
                </c:pt>
                <c:pt idx="2087">
                  <c:v>44596</c:v>
                </c:pt>
                <c:pt idx="2088">
                  <c:v>44599</c:v>
                </c:pt>
                <c:pt idx="2089">
                  <c:v>44600</c:v>
                </c:pt>
                <c:pt idx="2090">
                  <c:v>44601</c:v>
                </c:pt>
                <c:pt idx="2091">
                  <c:v>44602</c:v>
                </c:pt>
                <c:pt idx="2092">
                  <c:v>44603</c:v>
                </c:pt>
                <c:pt idx="2093">
                  <c:v>44606</c:v>
                </c:pt>
                <c:pt idx="2094">
                  <c:v>44607</c:v>
                </c:pt>
                <c:pt idx="2095">
                  <c:v>44608</c:v>
                </c:pt>
                <c:pt idx="2096">
                  <c:v>44609</c:v>
                </c:pt>
                <c:pt idx="2097">
                  <c:v>44610</c:v>
                </c:pt>
                <c:pt idx="2098">
                  <c:v>44613</c:v>
                </c:pt>
                <c:pt idx="2099">
                  <c:v>44614</c:v>
                </c:pt>
                <c:pt idx="2100">
                  <c:v>44615</c:v>
                </c:pt>
                <c:pt idx="2101">
                  <c:v>44616</c:v>
                </c:pt>
                <c:pt idx="2102">
                  <c:v>44617</c:v>
                </c:pt>
                <c:pt idx="2103">
                  <c:v>44620</c:v>
                </c:pt>
                <c:pt idx="2104">
                  <c:v>44622</c:v>
                </c:pt>
                <c:pt idx="2105">
                  <c:v>44623</c:v>
                </c:pt>
                <c:pt idx="2106">
                  <c:v>44624</c:v>
                </c:pt>
                <c:pt idx="2107">
                  <c:v>44627</c:v>
                </c:pt>
                <c:pt idx="2108">
                  <c:v>44628</c:v>
                </c:pt>
                <c:pt idx="2109">
                  <c:v>44630</c:v>
                </c:pt>
                <c:pt idx="2110">
                  <c:v>44631</c:v>
                </c:pt>
                <c:pt idx="2111">
                  <c:v>44634</c:v>
                </c:pt>
                <c:pt idx="2112">
                  <c:v>44635</c:v>
                </c:pt>
                <c:pt idx="2113">
                  <c:v>44636</c:v>
                </c:pt>
                <c:pt idx="2114">
                  <c:v>44637</c:v>
                </c:pt>
                <c:pt idx="2115">
                  <c:v>44638</c:v>
                </c:pt>
                <c:pt idx="2116">
                  <c:v>44641</c:v>
                </c:pt>
                <c:pt idx="2117">
                  <c:v>44642</c:v>
                </c:pt>
                <c:pt idx="2118">
                  <c:v>44643</c:v>
                </c:pt>
                <c:pt idx="2119">
                  <c:v>44644</c:v>
                </c:pt>
                <c:pt idx="2120">
                  <c:v>44645</c:v>
                </c:pt>
                <c:pt idx="2121">
                  <c:v>44648</c:v>
                </c:pt>
                <c:pt idx="2122">
                  <c:v>44649</c:v>
                </c:pt>
                <c:pt idx="2123">
                  <c:v>44650</c:v>
                </c:pt>
                <c:pt idx="2124">
                  <c:v>44651</c:v>
                </c:pt>
                <c:pt idx="2125">
                  <c:v>44652</c:v>
                </c:pt>
                <c:pt idx="2126">
                  <c:v>44655</c:v>
                </c:pt>
                <c:pt idx="2127">
                  <c:v>44656</c:v>
                </c:pt>
                <c:pt idx="2128">
                  <c:v>44657</c:v>
                </c:pt>
                <c:pt idx="2129">
                  <c:v>44658</c:v>
                </c:pt>
                <c:pt idx="2130">
                  <c:v>44659</c:v>
                </c:pt>
                <c:pt idx="2131">
                  <c:v>44662</c:v>
                </c:pt>
                <c:pt idx="2132">
                  <c:v>44663</c:v>
                </c:pt>
                <c:pt idx="2133">
                  <c:v>44664</c:v>
                </c:pt>
                <c:pt idx="2134">
                  <c:v>44665</c:v>
                </c:pt>
                <c:pt idx="2135">
                  <c:v>44666</c:v>
                </c:pt>
                <c:pt idx="2136">
                  <c:v>44669</c:v>
                </c:pt>
                <c:pt idx="2137">
                  <c:v>44670</c:v>
                </c:pt>
                <c:pt idx="2138">
                  <c:v>44671</c:v>
                </c:pt>
                <c:pt idx="2139">
                  <c:v>44672</c:v>
                </c:pt>
                <c:pt idx="2140">
                  <c:v>44673</c:v>
                </c:pt>
                <c:pt idx="2141">
                  <c:v>44676</c:v>
                </c:pt>
                <c:pt idx="2142">
                  <c:v>44677</c:v>
                </c:pt>
                <c:pt idx="2143">
                  <c:v>44678</c:v>
                </c:pt>
                <c:pt idx="2144">
                  <c:v>44679</c:v>
                </c:pt>
                <c:pt idx="2145">
                  <c:v>44680</c:v>
                </c:pt>
                <c:pt idx="2146">
                  <c:v>44683</c:v>
                </c:pt>
                <c:pt idx="2147">
                  <c:v>44684</c:v>
                </c:pt>
                <c:pt idx="2148">
                  <c:v>44685</c:v>
                </c:pt>
                <c:pt idx="2149">
                  <c:v>44687</c:v>
                </c:pt>
                <c:pt idx="2150">
                  <c:v>44690</c:v>
                </c:pt>
                <c:pt idx="2151">
                  <c:v>44691</c:v>
                </c:pt>
                <c:pt idx="2152">
                  <c:v>44692</c:v>
                </c:pt>
                <c:pt idx="2153">
                  <c:v>44693</c:v>
                </c:pt>
                <c:pt idx="2154">
                  <c:v>44694</c:v>
                </c:pt>
                <c:pt idx="2155">
                  <c:v>44697</c:v>
                </c:pt>
                <c:pt idx="2156">
                  <c:v>44698</c:v>
                </c:pt>
                <c:pt idx="2157">
                  <c:v>44699</c:v>
                </c:pt>
                <c:pt idx="2158">
                  <c:v>44700</c:v>
                </c:pt>
                <c:pt idx="2159">
                  <c:v>44701</c:v>
                </c:pt>
                <c:pt idx="2160">
                  <c:v>44704</c:v>
                </c:pt>
                <c:pt idx="2161">
                  <c:v>44705</c:v>
                </c:pt>
                <c:pt idx="2162">
                  <c:v>44706</c:v>
                </c:pt>
                <c:pt idx="2163">
                  <c:v>44707</c:v>
                </c:pt>
                <c:pt idx="2164">
                  <c:v>44708</c:v>
                </c:pt>
                <c:pt idx="2165">
                  <c:v>44711</c:v>
                </c:pt>
                <c:pt idx="2166">
                  <c:v>44712</c:v>
                </c:pt>
                <c:pt idx="2167">
                  <c:v>44714</c:v>
                </c:pt>
                <c:pt idx="2168">
                  <c:v>44715</c:v>
                </c:pt>
                <c:pt idx="2169">
                  <c:v>44719</c:v>
                </c:pt>
                <c:pt idx="2170">
                  <c:v>44720</c:v>
                </c:pt>
                <c:pt idx="2171">
                  <c:v>44721</c:v>
                </c:pt>
                <c:pt idx="2172">
                  <c:v>44722</c:v>
                </c:pt>
                <c:pt idx="2173">
                  <c:v>44725</c:v>
                </c:pt>
                <c:pt idx="2174">
                  <c:v>44726</c:v>
                </c:pt>
                <c:pt idx="2175">
                  <c:v>44727</c:v>
                </c:pt>
                <c:pt idx="2176">
                  <c:v>44728</c:v>
                </c:pt>
                <c:pt idx="2177">
                  <c:v>44729</c:v>
                </c:pt>
                <c:pt idx="2178">
                  <c:v>44732</c:v>
                </c:pt>
                <c:pt idx="2179">
                  <c:v>44733</c:v>
                </c:pt>
                <c:pt idx="2180">
                  <c:v>44734</c:v>
                </c:pt>
                <c:pt idx="2181">
                  <c:v>44735</c:v>
                </c:pt>
                <c:pt idx="2182">
                  <c:v>44736</c:v>
                </c:pt>
                <c:pt idx="2183">
                  <c:v>44739</c:v>
                </c:pt>
                <c:pt idx="2184">
                  <c:v>44740</c:v>
                </c:pt>
                <c:pt idx="2185">
                  <c:v>44741</c:v>
                </c:pt>
                <c:pt idx="2186">
                  <c:v>44742</c:v>
                </c:pt>
                <c:pt idx="2187">
                  <c:v>44743</c:v>
                </c:pt>
                <c:pt idx="2188">
                  <c:v>44746</c:v>
                </c:pt>
                <c:pt idx="2189">
                  <c:v>44747</c:v>
                </c:pt>
                <c:pt idx="2190">
                  <c:v>44748</c:v>
                </c:pt>
                <c:pt idx="2191">
                  <c:v>44749</c:v>
                </c:pt>
                <c:pt idx="2192">
                  <c:v>44750</c:v>
                </c:pt>
                <c:pt idx="2193">
                  <c:v>44753</c:v>
                </c:pt>
                <c:pt idx="2194">
                  <c:v>44754</c:v>
                </c:pt>
                <c:pt idx="2195">
                  <c:v>44755</c:v>
                </c:pt>
                <c:pt idx="2196">
                  <c:v>44756</c:v>
                </c:pt>
                <c:pt idx="2197">
                  <c:v>44757</c:v>
                </c:pt>
                <c:pt idx="2198">
                  <c:v>44760</c:v>
                </c:pt>
                <c:pt idx="2199">
                  <c:v>44761</c:v>
                </c:pt>
                <c:pt idx="2200">
                  <c:v>44762</c:v>
                </c:pt>
                <c:pt idx="2201">
                  <c:v>44763</c:v>
                </c:pt>
                <c:pt idx="2202">
                  <c:v>44764</c:v>
                </c:pt>
                <c:pt idx="2203">
                  <c:v>44767</c:v>
                </c:pt>
                <c:pt idx="2204">
                  <c:v>44768</c:v>
                </c:pt>
                <c:pt idx="2205">
                  <c:v>44769</c:v>
                </c:pt>
                <c:pt idx="2206">
                  <c:v>44770</c:v>
                </c:pt>
                <c:pt idx="2207">
                  <c:v>44771</c:v>
                </c:pt>
                <c:pt idx="2208">
                  <c:v>44774</c:v>
                </c:pt>
                <c:pt idx="2209">
                  <c:v>44775</c:v>
                </c:pt>
                <c:pt idx="2210">
                  <c:v>44776</c:v>
                </c:pt>
                <c:pt idx="2211">
                  <c:v>44777</c:v>
                </c:pt>
                <c:pt idx="2212">
                  <c:v>44778</c:v>
                </c:pt>
                <c:pt idx="2213">
                  <c:v>44781</c:v>
                </c:pt>
                <c:pt idx="2214">
                  <c:v>44782</c:v>
                </c:pt>
                <c:pt idx="2215">
                  <c:v>44783</c:v>
                </c:pt>
                <c:pt idx="2216">
                  <c:v>44784</c:v>
                </c:pt>
                <c:pt idx="2217">
                  <c:v>44785</c:v>
                </c:pt>
                <c:pt idx="2218">
                  <c:v>44789</c:v>
                </c:pt>
                <c:pt idx="2219">
                  <c:v>44790</c:v>
                </c:pt>
                <c:pt idx="2220">
                  <c:v>44791</c:v>
                </c:pt>
                <c:pt idx="2221">
                  <c:v>44792</c:v>
                </c:pt>
                <c:pt idx="2222">
                  <c:v>44795</c:v>
                </c:pt>
                <c:pt idx="2223">
                  <c:v>44796</c:v>
                </c:pt>
                <c:pt idx="2224">
                  <c:v>44797</c:v>
                </c:pt>
                <c:pt idx="2225">
                  <c:v>44798</c:v>
                </c:pt>
                <c:pt idx="2226">
                  <c:v>44799</c:v>
                </c:pt>
                <c:pt idx="2227">
                  <c:v>44802</c:v>
                </c:pt>
                <c:pt idx="2228">
                  <c:v>44803</c:v>
                </c:pt>
                <c:pt idx="2229">
                  <c:v>44804</c:v>
                </c:pt>
                <c:pt idx="2230">
                  <c:v>44805</c:v>
                </c:pt>
                <c:pt idx="2231">
                  <c:v>44806</c:v>
                </c:pt>
                <c:pt idx="2232">
                  <c:v>44809</c:v>
                </c:pt>
                <c:pt idx="2233">
                  <c:v>44810</c:v>
                </c:pt>
                <c:pt idx="2234">
                  <c:v>44811</c:v>
                </c:pt>
                <c:pt idx="2235">
                  <c:v>44812</c:v>
                </c:pt>
                <c:pt idx="2236">
                  <c:v>44817</c:v>
                </c:pt>
                <c:pt idx="2237">
                  <c:v>44818</c:v>
                </c:pt>
                <c:pt idx="2238">
                  <c:v>44819</c:v>
                </c:pt>
                <c:pt idx="2239">
                  <c:v>44820</c:v>
                </c:pt>
                <c:pt idx="2240">
                  <c:v>44823</c:v>
                </c:pt>
                <c:pt idx="2241">
                  <c:v>44824</c:v>
                </c:pt>
                <c:pt idx="2242">
                  <c:v>44825</c:v>
                </c:pt>
                <c:pt idx="2243">
                  <c:v>44826</c:v>
                </c:pt>
                <c:pt idx="2244">
                  <c:v>44827</c:v>
                </c:pt>
                <c:pt idx="2245">
                  <c:v>44830</c:v>
                </c:pt>
                <c:pt idx="2246">
                  <c:v>44831</c:v>
                </c:pt>
                <c:pt idx="2247">
                  <c:v>44832</c:v>
                </c:pt>
                <c:pt idx="2248">
                  <c:v>44833</c:v>
                </c:pt>
                <c:pt idx="2249">
                  <c:v>44834</c:v>
                </c:pt>
                <c:pt idx="2250">
                  <c:v>44838</c:v>
                </c:pt>
                <c:pt idx="2251">
                  <c:v>44839</c:v>
                </c:pt>
                <c:pt idx="2252">
                  <c:v>44840</c:v>
                </c:pt>
                <c:pt idx="2253">
                  <c:v>44841</c:v>
                </c:pt>
                <c:pt idx="2254">
                  <c:v>44845</c:v>
                </c:pt>
                <c:pt idx="2255">
                  <c:v>44846</c:v>
                </c:pt>
                <c:pt idx="2256">
                  <c:v>44847</c:v>
                </c:pt>
                <c:pt idx="2257">
                  <c:v>44848</c:v>
                </c:pt>
                <c:pt idx="2258">
                  <c:v>44851</c:v>
                </c:pt>
                <c:pt idx="2259">
                  <c:v>44852</c:v>
                </c:pt>
                <c:pt idx="2260">
                  <c:v>44853</c:v>
                </c:pt>
                <c:pt idx="2261">
                  <c:v>44854</c:v>
                </c:pt>
                <c:pt idx="2262">
                  <c:v>44855</c:v>
                </c:pt>
                <c:pt idx="2263">
                  <c:v>44858</c:v>
                </c:pt>
                <c:pt idx="2264">
                  <c:v>44859</c:v>
                </c:pt>
                <c:pt idx="2265">
                  <c:v>44860</c:v>
                </c:pt>
                <c:pt idx="2266">
                  <c:v>44861</c:v>
                </c:pt>
                <c:pt idx="2267">
                  <c:v>44862</c:v>
                </c:pt>
                <c:pt idx="2268">
                  <c:v>44865</c:v>
                </c:pt>
                <c:pt idx="2269">
                  <c:v>44866</c:v>
                </c:pt>
                <c:pt idx="2270">
                  <c:v>44867</c:v>
                </c:pt>
                <c:pt idx="2271">
                  <c:v>44868</c:v>
                </c:pt>
                <c:pt idx="2272">
                  <c:v>44869</c:v>
                </c:pt>
                <c:pt idx="2273">
                  <c:v>44872</c:v>
                </c:pt>
                <c:pt idx="2274">
                  <c:v>44873</c:v>
                </c:pt>
                <c:pt idx="2275">
                  <c:v>44874</c:v>
                </c:pt>
                <c:pt idx="2276">
                  <c:v>44875</c:v>
                </c:pt>
                <c:pt idx="2277">
                  <c:v>44876</c:v>
                </c:pt>
                <c:pt idx="2278">
                  <c:v>44879</c:v>
                </c:pt>
                <c:pt idx="2279">
                  <c:v>44880</c:v>
                </c:pt>
                <c:pt idx="2280">
                  <c:v>44881</c:v>
                </c:pt>
                <c:pt idx="2281">
                  <c:v>44882</c:v>
                </c:pt>
                <c:pt idx="2282">
                  <c:v>44883</c:v>
                </c:pt>
                <c:pt idx="2283">
                  <c:v>44886</c:v>
                </c:pt>
                <c:pt idx="2284">
                  <c:v>44887</c:v>
                </c:pt>
                <c:pt idx="2285">
                  <c:v>44888</c:v>
                </c:pt>
                <c:pt idx="2286">
                  <c:v>44889</c:v>
                </c:pt>
                <c:pt idx="2287">
                  <c:v>44890</c:v>
                </c:pt>
                <c:pt idx="2288">
                  <c:v>44893</c:v>
                </c:pt>
                <c:pt idx="2289">
                  <c:v>44894</c:v>
                </c:pt>
                <c:pt idx="2290">
                  <c:v>44895</c:v>
                </c:pt>
                <c:pt idx="2291">
                  <c:v>44896</c:v>
                </c:pt>
                <c:pt idx="2292">
                  <c:v>44897</c:v>
                </c:pt>
                <c:pt idx="2293">
                  <c:v>44900</c:v>
                </c:pt>
                <c:pt idx="2294">
                  <c:v>44901</c:v>
                </c:pt>
                <c:pt idx="2295">
                  <c:v>44902</c:v>
                </c:pt>
                <c:pt idx="2296">
                  <c:v>44903</c:v>
                </c:pt>
                <c:pt idx="2297">
                  <c:v>44904</c:v>
                </c:pt>
                <c:pt idx="2298">
                  <c:v>44907</c:v>
                </c:pt>
                <c:pt idx="2299">
                  <c:v>44908</c:v>
                </c:pt>
                <c:pt idx="2300">
                  <c:v>44909</c:v>
                </c:pt>
                <c:pt idx="2301">
                  <c:v>44910</c:v>
                </c:pt>
                <c:pt idx="2302">
                  <c:v>44911</c:v>
                </c:pt>
                <c:pt idx="2303">
                  <c:v>44914</c:v>
                </c:pt>
                <c:pt idx="2304">
                  <c:v>44915</c:v>
                </c:pt>
                <c:pt idx="2305">
                  <c:v>44916</c:v>
                </c:pt>
                <c:pt idx="2306">
                  <c:v>44917</c:v>
                </c:pt>
                <c:pt idx="2307">
                  <c:v>44918</c:v>
                </c:pt>
                <c:pt idx="2308">
                  <c:v>44921</c:v>
                </c:pt>
                <c:pt idx="2309">
                  <c:v>44922</c:v>
                </c:pt>
                <c:pt idx="2310">
                  <c:v>44923</c:v>
                </c:pt>
                <c:pt idx="2311">
                  <c:v>44924</c:v>
                </c:pt>
                <c:pt idx="2312">
                  <c:v>44928</c:v>
                </c:pt>
                <c:pt idx="2313">
                  <c:v>44929</c:v>
                </c:pt>
                <c:pt idx="2314">
                  <c:v>44930</c:v>
                </c:pt>
                <c:pt idx="2315">
                  <c:v>44931</c:v>
                </c:pt>
                <c:pt idx="2316">
                  <c:v>44932</c:v>
                </c:pt>
                <c:pt idx="2317">
                  <c:v>44935</c:v>
                </c:pt>
                <c:pt idx="2318">
                  <c:v>44936</c:v>
                </c:pt>
                <c:pt idx="2319">
                  <c:v>44937</c:v>
                </c:pt>
                <c:pt idx="2320">
                  <c:v>44938</c:v>
                </c:pt>
                <c:pt idx="2321">
                  <c:v>44939</c:v>
                </c:pt>
                <c:pt idx="2322">
                  <c:v>44942</c:v>
                </c:pt>
                <c:pt idx="2323">
                  <c:v>44943</c:v>
                </c:pt>
                <c:pt idx="2324">
                  <c:v>44944</c:v>
                </c:pt>
                <c:pt idx="2325">
                  <c:v>44945</c:v>
                </c:pt>
                <c:pt idx="2326">
                  <c:v>44946</c:v>
                </c:pt>
                <c:pt idx="2327">
                  <c:v>44951</c:v>
                </c:pt>
                <c:pt idx="2328">
                  <c:v>44952</c:v>
                </c:pt>
                <c:pt idx="2329">
                  <c:v>44953</c:v>
                </c:pt>
                <c:pt idx="2330">
                  <c:v>44956</c:v>
                </c:pt>
                <c:pt idx="2331">
                  <c:v>44957</c:v>
                </c:pt>
                <c:pt idx="2332">
                  <c:v>44958</c:v>
                </c:pt>
                <c:pt idx="2333">
                  <c:v>44959</c:v>
                </c:pt>
                <c:pt idx="2334">
                  <c:v>44960</c:v>
                </c:pt>
                <c:pt idx="2335">
                  <c:v>44963</c:v>
                </c:pt>
                <c:pt idx="2336">
                  <c:v>44964</c:v>
                </c:pt>
                <c:pt idx="2337">
                  <c:v>44965</c:v>
                </c:pt>
                <c:pt idx="2338">
                  <c:v>44966</c:v>
                </c:pt>
                <c:pt idx="2339">
                  <c:v>44967</c:v>
                </c:pt>
                <c:pt idx="2340">
                  <c:v>44970</c:v>
                </c:pt>
                <c:pt idx="2341">
                  <c:v>44971</c:v>
                </c:pt>
                <c:pt idx="2342">
                  <c:v>44972</c:v>
                </c:pt>
                <c:pt idx="2343">
                  <c:v>44973</c:v>
                </c:pt>
                <c:pt idx="2344">
                  <c:v>44974</c:v>
                </c:pt>
                <c:pt idx="2345">
                  <c:v>44977</c:v>
                </c:pt>
                <c:pt idx="2346">
                  <c:v>44978</c:v>
                </c:pt>
                <c:pt idx="2347">
                  <c:v>44979</c:v>
                </c:pt>
                <c:pt idx="2348">
                  <c:v>44980</c:v>
                </c:pt>
                <c:pt idx="2349">
                  <c:v>44981</c:v>
                </c:pt>
                <c:pt idx="2350">
                  <c:v>44984</c:v>
                </c:pt>
                <c:pt idx="2351">
                  <c:v>44985</c:v>
                </c:pt>
                <c:pt idx="2352">
                  <c:v>44987</c:v>
                </c:pt>
                <c:pt idx="2353">
                  <c:v>44988</c:v>
                </c:pt>
                <c:pt idx="2354">
                  <c:v>44991</c:v>
                </c:pt>
                <c:pt idx="2355">
                  <c:v>44992</c:v>
                </c:pt>
                <c:pt idx="2356">
                  <c:v>44993</c:v>
                </c:pt>
                <c:pt idx="2357">
                  <c:v>44994</c:v>
                </c:pt>
                <c:pt idx="2358">
                  <c:v>44995</c:v>
                </c:pt>
                <c:pt idx="2359">
                  <c:v>44998</c:v>
                </c:pt>
                <c:pt idx="2360">
                  <c:v>44999</c:v>
                </c:pt>
                <c:pt idx="2361">
                  <c:v>45000</c:v>
                </c:pt>
                <c:pt idx="2362">
                  <c:v>45001</c:v>
                </c:pt>
                <c:pt idx="2363">
                  <c:v>45002</c:v>
                </c:pt>
                <c:pt idx="2364">
                  <c:v>45005</c:v>
                </c:pt>
                <c:pt idx="2365">
                  <c:v>45006</c:v>
                </c:pt>
                <c:pt idx="2366">
                  <c:v>45007</c:v>
                </c:pt>
                <c:pt idx="2367">
                  <c:v>45008</c:v>
                </c:pt>
                <c:pt idx="2368">
                  <c:v>45009</c:v>
                </c:pt>
                <c:pt idx="2369">
                  <c:v>45012</c:v>
                </c:pt>
                <c:pt idx="2370">
                  <c:v>45013</c:v>
                </c:pt>
                <c:pt idx="2371">
                  <c:v>45014</c:v>
                </c:pt>
                <c:pt idx="2372">
                  <c:v>45015</c:v>
                </c:pt>
                <c:pt idx="2373">
                  <c:v>45016</c:v>
                </c:pt>
                <c:pt idx="2374">
                  <c:v>45019</c:v>
                </c:pt>
                <c:pt idx="2375">
                  <c:v>45020</c:v>
                </c:pt>
                <c:pt idx="2376">
                  <c:v>45021</c:v>
                </c:pt>
                <c:pt idx="2377">
                  <c:v>45022</c:v>
                </c:pt>
                <c:pt idx="2378">
                  <c:v>45023</c:v>
                </c:pt>
                <c:pt idx="2379">
                  <c:v>45026</c:v>
                </c:pt>
                <c:pt idx="2380">
                  <c:v>45027</c:v>
                </c:pt>
                <c:pt idx="2381">
                  <c:v>45028</c:v>
                </c:pt>
                <c:pt idx="2382">
                  <c:v>45029</c:v>
                </c:pt>
                <c:pt idx="2383">
                  <c:v>45030</c:v>
                </c:pt>
                <c:pt idx="2384">
                  <c:v>45033</c:v>
                </c:pt>
                <c:pt idx="2385">
                  <c:v>45034</c:v>
                </c:pt>
                <c:pt idx="2386">
                  <c:v>45035</c:v>
                </c:pt>
                <c:pt idx="2387">
                  <c:v>45036</c:v>
                </c:pt>
                <c:pt idx="2388">
                  <c:v>45037</c:v>
                </c:pt>
                <c:pt idx="2389">
                  <c:v>45040</c:v>
                </c:pt>
                <c:pt idx="2390">
                  <c:v>45041</c:v>
                </c:pt>
                <c:pt idx="2391">
                  <c:v>45042</c:v>
                </c:pt>
                <c:pt idx="2392">
                  <c:v>45043</c:v>
                </c:pt>
                <c:pt idx="2393">
                  <c:v>45044</c:v>
                </c:pt>
                <c:pt idx="2394">
                  <c:v>45048</c:v>
                </c:pt>
                <c:pt idx="2395">
                  <c:v>45049</c:v>
                </c:pt>
                <c:pt idx="2396">
                  <c:v>45050</c:v>
                </c:pt>
                <c:pt idx="2397">
                  <c:v>45054</c:v>
                </c:pt>
                <c:pt idx="2398">
                  <c:v>45055</c:v>
                </c:pt>
                <c:pt idx="2399">
                  <c:v>45056</c:v>
                </c:pt>
                <c:pt idx="2400">
                  <c:v>45057</c:v>
                </c:pt>
                <c:pt idx="2401">
                  <c:v>45058</c:v>
                </c:pt>
                <c:pt idx="2402">
                  <c:v>45061</c:v>
                </c:pt>
                <c:pt idx="2403">
                  <c:v>45062</c:v>
                </c:pt>
                <c:pt idx="2404">
                  <c:v>45063</c:v>
                </c:pt>
                <c:pt idx="2405">
                  <c:v>45064</c:v>
                </c:pt>
                <c:pt idx="2406">
                  <c:v>45065</c:v>
                </c:pt>
                <c:pt idx="2407">
                  <c:v>45068</c:v>
                </c:pt>
                <c:pt idx="2408">
                  <c:v>45069</c:v>
                </c:pt>
                <c:pt idx="2409">
                  <c:v>45070</c:v>
                </c:pt>
                <c:pt idx="2410">
                  <c:v>45071</c:v>
                </c:pt>
                <c:pt idx="2411">
                  <c:v>45072</c:v>
                </c:pt>
                <c:pt idx="2412">
                  <c:v>45076</c:v>
                </c:pt>
                <c:pt idx="2413">
                  <c:v>45077</c:v>
                </c:pt>
                <c:pt idx="2414">
                  <c:v>45078</c:v>
                </c:pt>
                <c:pt idx="2415">
                  <c:v>45079</c:v>
                </c:pt>
                <c:pt idx="2416">
                  <c:v>45082</c:v>
                </c:pt>
                <c:pt idx="2417">
                  <c:v>45084</c:v>
                </c:pt>
                <c:pt idx="2418">
                  <c:v>45085</c:v>
                </c:pt>
                <c:pt idx="2419">
                  <c:v>45086</c:v>
                </c:pt>
                <c:pt idx="2420">
                  <c:v>45089</c:v>
                </c:pt>
                <c:pt idx="2421">
                  <c:v>45090</c:v>
                </c:pt>
                <c:pt idx="2422">
                  <c:v>45091</c:v>
                </c:pt>
                <c:pt idx="2423">
                  <c:v>45092</c:v>
                </c:pt>
                <c:pt idx="2424">
                  <c:v>45093</c:v>
                </c:pt>
                <c:pt idx="2425">
                  <c:v>45096</c:v>
                </c:pt>
                <c:pt idx="2426">
                  <c:v>45097</c:v>
                </c:pt>
                <c:pt idx="2427">
                  <c:v>45098</c:v>
                </c:pt>
                <c:pt idx="2428">
                  <c:v>45099</c:v>
                </c:pt>
                <c:pt idx="2429">
                  <c:v>45100</c:v>
                </c:pt>
                <c:pt idx="2430">
                  <c:v>45103</c:v>
                </c:pt>
                <c:pt idx="2431">
                  <c:v>45104</c:v>
                </c:pt>
                <c:pt idx="2432">
                  <c:v>45105</c:v>
                </c:pt>
                <c:pt idx="2433">
                  <c:v>45106</c:v>
                </c:pt>
                <c:pt idx="2434">
                  <c:v>45107</c:v>
                </c:pt>
                <c:pt idx="2435">
                  <c:v>45110</c:v>
                </c:pt>
                <c:pt idx="2436">
                  <c:v>45111</c:v>
                </c:pt>
                <c:pt idx="2437">
                  <c:v>45112</c:v>
                </c:pt>
                <c:pt idx="2438">
                  <c:v>45113</c:v>
                </c:pt>
                <c:pt idx="2439">
                  <c:v>45114</c:v>
                </c:pt>
                <c:pt idx="2440">
                  <c:v>45117</c:v>
                </c:pt>
                <c:pt idx="2441">
                  <c:v>45118</c:v>
                </c:pt>
                <c:pt idx="2442">
                  <c:v>45119</c:v>
                </c:pt>
                <c:pt idx="2443">
                  <c:v>45120</c:v>
                </c:pt>
                <c:pt idx="2444">
                  <c:v>45121</c:v>
                </c:pt>
                <c:pt idx="2445">
                  <c:v>45124</c:v>
                </c:pt>
                <c:pt idx="2446">
                  <c:v>45125</c:v>
                </c:pt>
                <c:pt idx="2447">
                  <c:v>45126</c:v>
                </c:pt>
                <c:pt idx="2448">
                  <c:v>45127</c:v>
                </c:pt>
                <c:pt idx="2449">
                  <c:v>45128</c:v>
                </c:pt>
                <c:pt idx="2450">
                  <c:v>45131</c:v>
                </c:pt>
                <c:pt idx="2451">
                  <c:v>45132</c:v>
                </c:pt>
                <c:pt idx="2452">
                  <c:v>45133</c:v>
                </c:pt>
                <c:pt idx="2453">
                  <c:v>45134</c:v>
                </c:pt>
                <c:pt idx="2454">
                  <c:v>45135</c:v>
                </c:pt>
                <c:pt idx="2455">
                  <c:v>45138</c:v>
                </c:pt>
                <c:pt idx="2456">
                  <c:v>45139</c:v>
                </c:pt>
                <c:pt idx="2457">
                  <c:v>45140</c:v>
                </c:pt>
                <c:pt idx="2458">
                  <c:v>45141</c:v>
                </c:pt>
                <c:pt idx="2459">
                  <c:v>45142</c:v>
                </c:pt>
                <c:pt idx="2460">
                  <c:v>45145</c:v>
                </c:pt>
                <c:pt idx="2461">
                  <c:v>45146</c:v>
                </c:pt>
                <c:pt idx="2462">
                  <c:v>45147</c:v>
                </c:pt>
                <c:pt idx="2463">
                  <c:v>45148</c:v>
                </c:pt>
                <c:pt idx="2464">
                  <c:v>45149</c:v>
                </c:pt>
                <c:pt idx="2465">
                  <c:v>45152</c:v>
                </c:pt>
                <c:pt idx="2466">
                  <c:v>45154</c:v>
                </c:pt>
                <c:pt idx="2467">
                  <c:v>45155</c:v>
                </c:pt>
                <c:pt idx="2468">
                  <c:v>45156</c:v>
                </c:pt>
                <c:pt idx="2469">
                  <c:v>45159</c:v>
                </c:pt>
                <c:pt idx="2470">
                  <c:v>45160</c:v>
                </c:pt>
                <c:pt idx="2471">
                  <c:v>45161</c:v>
                </c:pt>
                <c:pt idx="2472">
                  <c:v>45162</c:v>
                </c:pt>
                <c:pt idx="2473">
                  <c:v>45163</c:v>
                </c:pt>
                <c:pt idx="2474">
                  <c:v>45166</c:v>
                </c:pt>
                <c:pt idx="2475">
                  <c:v>45167</c:v>
                </c:pt>
                <c:pt idx="2476">
                  <c:v>45168</c:v>
                </c:pt>
                <c:pt idx="2477">
                  <c:v>45169</c:v>
                </c:pt>
                <c:pt idx="2478">
                  <c:v>45170</c:v>
                </c:pt>
                <c:pt idx="2479">
                  <c:v>45173</c:v>
                </c:pt>
                <c:pt idx="2480">
                  <c:v>45174</c:v>
                </c:pt>
                <c:pt idx="2481">
                  <c:v>45175</c:v>
                </c:pt>
                <c:pt idx="2482">
                  <c:v>45176</c:v>
                </c:pt>
                <c:pt idx="2483">
                  <c:v>45177</c:v>
                </c:pt>
                <c:pt idx="2484">
                  <c:v>45180</c:v>
                </c:pt>
                <c:pt idx="2485">
                  <c:v>45181</c:v>
                </c:pt>
                <c:pt idx="2486">
                  <c:v>45182</c:v>
                </c:pt>
                <c:pt idx="2487">
                  <c:v>45183</c:v>
                </c:pt>
                <c:pt idx="2488">
                  <c:v>45184</c:v>
                </c:pt>
                <c:pt idx="2489">
                  <c:v>45187</c:v>
                </c:pt>
                <c:pt idx="2490">
                  <c:v>45188</c:v>
                </c:pt>
                <c:pt idx="2491">
                  <c:v>45189</c:v>
                </c:pt>
                <c:pt idx="2492">
                  <c:v>45190</c:v>
                </c:pt>
                <c:pt idx="2493">
                  <c:v>45191</c:v>
                </c:pt>
                <c:pt idx="2494">
                  <c:v>45194</c:v>
                </c:pt>
                <c:pt idx="2495">
                  <c:v>45195</c:v>
                </c:pt>
                <c:pt idx="2496">
                  <c:v>45196</c:v>
                </c:pt>
                <c:pt idx="2497">
                  <c:v>45203</c:v>
                </c:pt>
                <c:pt idx="2498">
                  <c:v>45204</c:v>
                </c:pt>
                <c:pt idx="2499">
                  <c:v>45205</c:v>
                </c:pt>
              </c:numCache>
            </c:numRef>
          </c:cat>
          <c:val>
            <c:numRef>
              <c:f>Sheet1!$B$2:$B$2501</c:f>
              <c:numCache>
                <c:formatCode>General</c:formatCode>
                <c:ptCount val="2500"/>
                <c:pt idx="0">
                  <c:v>14.98</c:v>
                </c:pt>
                <c:pt idx="1">
                  <c:v>15.35</c:v>
                </c:pt>
                <c:pt idx="2">
                  <c:v>14.96</c:v>
                </c:pt>
                <c:pt idx="3">
                  <c:v>14.38</c:v>
                </c:pt>
                <c:pt idx="4">
                  <c:v>14.72</c:v>
                </c:pt>
                <c:pt idx="5">
                  <c:v>14.26</c:v>
                </c:pt>
                <c:pt idx="6">
                  <c:v>13.78</c:v>
                </c:pt>
                <c:pt idx="7">
                  <c:v>14.23</c:v>
                </c:pt>
                <c:pt idx="8">
                  <c:v>14.51</c:v>
                </c:pt>
                <c:pt idx="9">
                  <c:v>15.58</c:v>
                </c:pt>
                <c:pt idx="10">
                  <c:v>16.11</c:v>
                </c:pt>
                <c:pt idx="11">
                  <c:v>16.32</c:v>
                </c:pt>
                <c:pt idx="12">
                  <c:v>15</c:v>
                </c:pt>
                <c:pt idx="13">
                  <c:v>14.61</c:v>
                </c:pt>
                <c:pt idx="14">
                  <c:v>15.3</c:v>
                </c:pt>
                <c:pt idx="15">
                  <c:v>15.7</c:v>
                </c:pt>
                <c:pt idx="16">
                  <c:v>15.66</c:v>
                </c:pt>
                <c:pt idx="17">
                  <c:v>15.73</c:v>
                </c:pt>
                <c:pt idx="18">
                  <c:v>15.73</c:v>
                </c:pt>
                <c:pt idx="19">
                  <c:v>16.02</c:v>
                </c:pt>
                <c:pt idx="20">
                  <c:v>16.260000000000002</c:v>
                </c:pt>
                <c:pt idx="21">
                  <c:v>16.16</c:v>
                </c:pt>
                <c:pt idx="22">
                  <c:v>15.97</c:v>
                </c:pt>
                <c:pt idx="23">
                  <c:v>16.41</c:v>
                </c:pt>
                <c:pt idx="24">
                  <c:v>15.9</c:v>
                </c:pt>
                <c:pt idx="25">
                  <c:v>15.65</c:v>
                </c:pt>
                <c:pt idx="26">
                  <c:v>15.71</c:v>
                </c:pt>
                <c:pt idx="27">
                  <c:v>15.76</c:v>
                </c:pt>
                <c:pt idx="28">
                  <c:v>15.93</c:v>
                </c:pt>
                <c:pt idx="29">
                  <c:v>16.37</c:v>
                </c:pt>
                <c:pt idx="30">
                  <c:v>15.91</c:v>
                </c:pt>
                <c:pt idx="31">
                  <c:v>15.43</c:v>
                </c:pt>
                <c:pt idx="32">
                  <c:v>15.01</c:v>
                </c:pt>
                <c:pt idx="33">
                  <c:v>14.62</c:v>
                </c:pt>
                <c:pt idx="34">
                  <c:v>14.45</c:v>
                </c:pt>
                <c:pt idx="35">
                  <c:v>15.38</c:v>
                </c:pt>
                <c:pt idx="36">
                  <c:v>15.53</c:v>
                </c:pt>
                <c:pt idx="37">
                  <c:v>14.72</c:v>
                </c:pt>
                <c:pt idx="38">
                  <c:v>15.1</c:v>
                </c:pt>
                <c:pt idx="39">
                  <c:v>15.38</c:v>
                </c:pt>
                <c:pt idx="40">
                  <c:v>15.38</c:v>
                </c:pt>
                <c:pt idx="41">
                  <c:v>15.51</c:v>
                </c:pt>
                <c:pt idx="42">
                  <c:v>13.92</c:v>
                </c:pt>
                <c:pt idx="43">
                  <c:v>14.19</c:v>
                </c:pt>
                <c:pt idx="44">
                  <c:v>13.52</c:v>
                </c:pt>
                <c:pt idx="45">
                  <c:v>14.61</c:v>
                </c:pt>
                <c:pt idx="46">
                  <c:v>14.01</c:v>
                </c:pt>
                <c:pt idx="47">
                  <c:v>13.43</c:v>
                </c:pt>
                <c:pt idx="48">
                  <c:v>13.82</c:v>
                </c:pt>
                <c:pt idx="49">
                  <c:v>13.81</c:v>
                </c:pt>
                <c:pt idx="50">
                  <c:v>14.22</c:v>
                </c:pt>
                <c:pt idx="51">
                  <c:v>13.54</c:v>
                </c:pt>
                <c:pt idx="52">
                  <c:v>13.56</c:v>
                </c:pt>
                <c:pt idx="53">
                  <c:v>13.62</c:v>
                </c:pt>
                <c:pt idx="54">
                  <c:v>13.48</c:v>
                </c:pt>
                <c:pt idx="55">
                  <c:v>13.55</c:v>
                </c:pt>
                <c:pt idx="56">
                  <c:v>14.41</c:v>
                </c:pt>
                <c:pt idx="57">
                  <c:v>13.76</c:v>
                </c:pt>
                <c:pt idx="58">
                  <c:v>14.03</c:v>
                </c:pt>
                <c:pt idx="59">
                  <c:v>13.53</c:v>
                </c:pt>
                <c:pt idx="60">
                  <c:v>13.61</c:v>
                </c:pt>
                <c:pt idx="61">
                  <c:v>13.47</c:v>
                </c:pt>
                <c:pt idx="62">
                  <c:v>13.63</c:v>
                </c:pt>
                <c:pt idx="63">
                  <c:v>13.92</c:v>
                </c:pt>
                <c:pt idx="64">
                  <c:v>13.56</c:v>
                </c:pt>
                <c:pt idx="65">
                  <c:v>14.75</c:v>
                </c:pt>
                <c:pt idx="66">
                  <c:v>14.22</c:v>
                </c:pt>
                <c:pt idx="67">
                  <c:v>13.78</c:v>
                </c:pt>
                <c:pt idx="68">
                  <c:v>13.99</c:v>
                </c:pt>
                <c:pt idx="69">
                  <c:v>13.84</c:v>
                </c:pt>
                <c:pt idx="70">
                  <c:v>14.13</c:v>
                </c:pt>
                <c:pt idx="71">
                  <c:v>15.15</c:v>
                </c:pt>
                <c:pt idx="72">
                  <c:v>14.41</c:v>
                </c:pt>
                <c:pt idx="73">
                  <c:v>14.48</c:v>
                </c:pt>
                <c:pt idx="74">
                  <c:v>14.47</c:v>
                </c:pt>
                <c:pt idx="75">
                  <c:v>14.65</c:v>
                </c:pt>
                <c:pt idx="76">
                  <c:v>14.65</c:v>
                </c:pt>
                <c:pt idx="77">
                  <c:v>14.42</c:v>
                </c:pt>
                <c:pt idx="78">
                  <c:v>14.62</c:v>
                </c:pt>
                <c:pt idx="79">
                  <c:v>14.62</c:v>
                </c:pt>
                <c:pt idx="80">
                  <c:v>14.62</c:v>
                </c:pt>
                <c:pt idx="81">
                  <c:v>14.89</c:v>
                </c:pt>
                <c:pt idx="82">
                  <c:v>14.93</c:v>
                </c:pt>
                <c:pt idx="83">
                  <c:v>14.79</c:v>
                </c:pt>
                <c:pt idx="84">
                  <c:v>14.15</c:v>
                </c:pt>
                <c:pt idx="85">
                  <c:v>14.31</c:v>
                </c:pt>
                <c:pt idx="86">
                  <c:v>15.13</c:v>
                </c:pt>
                <c:pt idx="87">
                  <c:v>14.92</c:v>
                </c:pt>
                <c:pt idx="88">
                  <c:v>15.41</c:v>
                </c:pt>
                <c:pt idx="89">
                  <c:v>14.88</c:v>
                </c:pt>
                <c:pt idx="90">
                  <c:v>15.08</c:v>
                </c:pt>
                <c:pt idx="91">
                  <c:v>14.08</c:v>
                </c:pt>
                <c:pt idx="92">
                  <c:v>13.3</c:v>
                </c:pt>
                <c:pt idx="93">
                  <c:v>13.15</c:v>
                </c:pt>
                <c:pt idx="94">
                  <c:v>12.64</c:v>
                </c:pt>
                <c:pt idx="95">
                  <c:v>12.91</c:v>
                </c:pt>
                <c:pt idx="96">
                  <c:v>12.6</c:v>
                </c:pt>
                <c:pt idx="97">
                  <c:v>12.84</c:v>
                </c:pt>
                <c:pt idx="98">
                  <c:v>13.99</c:v>
                </c:pt>
                <c:pt idx="99">
                  <c:v>14.11</c:v>
                </c:pt>
                <c:pt idx="100">
                  <c:v>14.29</c:v>
                </c:pt>
                <c:pt idx="101">
                  <c:v>13.85</c:v>
                </c:pt>
                <c:pt idx="102">
                  <c:v>13.62</c:v>
                </c:pt>
                <c:pt idx="103">
                  <c:v>13.4</c:v>
                </c:pt>
                <c:pt idx="104">
                  <c:v>13.75</c:v>
                </c:pt>
                <c:pt idx="105">
                  <c:v>13.39</c:v>
                </c:pt>
                <c:pt idx="106">
                  <c:v>13.29</c:v>
                </c:pt>
                <c:pt idx="107">
                  <c:v>13.06</c:v>
                </c:pt>
                <c:pt idx="108">
                  <c:v>12.82</c:v>
                </c:pt>
                <c:pt idx="109">
                  <c:v>13.11</c:v>
                </c:pt>
                <c:pt idx="110">
                  <c:v>13.11</c:v>
                </c:pt>
                <c:pt idx="111">
                  <c:v>12.97</c:v>
                </c:pt>
                <c:pt idx="112">
                  <c:v>12.9</c:v>
                </c:pt>
                <c:pt idx="113">
                  <c:v>13.22</c:v>
                </c:pt>
                <c:pt idx="114">
                  <c:v>13.29</c:v>
                </c:pt>
                <c:pt idx="115">
                  <c:v>15.07</c:v>
                </c:pt>
                <c:pt idx="116">
                  <c:v>14.89</c:v>
                </c:pt>
                <c:pt idx="117">
                  <c:v>14.43</c:v>
                </c:pt>
                <c:pt idx="118">
                  <c:v>15.88</c:v>
                </c:pt>
                <c:pt idx="119">
                  <c:v>17.670000000000002</c:v>
                </c:pt>
                <c:pt idx="120">
                  <c:v>17.11</c:v>
                </c:pt>
                <c:pt idx="121">
                  <c:v>16.52</c:v>
                </c:pt>
                <c:pt idx="122">
                  <c:v>15.39</c:v>
                </c:pt>
                <c:pt idx="123">
                  <c:v>15.29</c:v>
                </c:pt>
                <c:pt idx="124">
                  <c:v>14.78</c:v>
                </c:pt>
                <c:pt idx="125">
                  <c:v>14.46</c:v>
                </c:pt>
                <c:pt idx="126">
                  <c:v>14.99</c:v>
                </c:pt>
                <c:pt idx="127">
                  <c:v>14.14</c:v>
                </c:pt>
                <c:pt idx="128">
                  <c:v>14.14</c:v>
                </c:pt>
                <c:pt idx="129">
                  <c:v>14.29</c:v>
                </c:pt>
                <c:pt idx="130">
                  <c:v>14.54</c:v>
                </c:pt>
                <c:pt idx="131">
                  <c:v>14.75</c:v>
                </c:pt>
                <c:pt idx="132">
                  <c:v>14.14</c:v>
                </c:pt>
                <c:pt idx="133">
                  <c:v>14.36</c:v>
                </c:pt>
                <c:pt idx="134">
                  <c:v>13.62</c:v>
                </c:pt>
                <c:pt idx="135">
                  <c:v>13.6</c:v>
                </c:pt>
                <c:pt idx="136">
                  <c:v>13.44</c:v>
                </c:pt>
                <c:pt idx="137">
                  <c:v>13.49</c:v>
                </c:pt>
                <c:pt idx="138">
                  <c:v>14.51</c:v>
                </c:pt>
                <c:pt idx="139">
                  <c:v>14.45</c:v>
                </c:pt>
                <c:pt idx="140">
                  <c:v>13.82</c:v>
                </c:pt>
                <c:pt idx="141">
                  <c:v>13.57</c:v>
                </c:pt>
                <c:pt idx="142">
                  <c:v>13.17</c:v>
                </c:pt>
                <c:pt idx="143">
                  <c:v>13.96</c:v>
                </c:pt>
                <c:pt idx="144">
                  <c:v>13.4</c:v>
                </c:pt>
                <c:pt idx="145">
                  <c:v>14.49</c:v>
                </c:pt>
                <c:pt idx="146">
                  <c:v>13.78</c:v>
                </c:pt>
                <c:pt idx="147">
                  <c:v>14.52</c:v>
                </c:pt>
                <c:pt idx="148">
                  <c:v>14.34</c:v>
                </c:pt>
                <c:pt idx="149">
                  <c:v>13.43</c:v>
                </c:pt>
                <c:pt idx="150">
                  <c:v>13.45</c:v>
                </c:pt>
                <c:pt idx="151">
                  <c:v>13.76</c:v>
                </c:pt>
                <c:pt idx="152">
                  <c:v>12.76</c:v>
                </c:pt>
                <c:pt idx="153">
                  <c:v>12.84</c:v>
                </c:pt>
                <c:pt idx="154">
                  <c:v>12.96</c:v>
                </c:pt>
                <c:pt idx="155">
                  <c:v>12.59</c:v>
                </c:pt>
                <c:pt idx="156">
                  <c:v>12.97</c:v>
                </c:pt>
                <c:pt idx="157">
                  <c:v>13.23</c:v>
                </c:pt>
                <c:pt idx="158">
                  <c:v>13.82</c:v>
                </c:pt>
                <c:pt idx="159">
                  <c:v>13.61</c:v>
                </c:pt>
                <c:pt idx="160">
                  <c:v>13.34</c:v>
                </c:pt>
                <c:pt idx="161">
                  <c:v>13.1</c:v>
                </c:pt>
                <c:pt idx="162">
                  <c:v>12.75</c:v>
                </c:pt>
                <c:pt idx="163">
                  <c:v>12.92</c:v>
                </c:pt>
                <c:pt idx="164">
                  <c:v>12.97</c:v>
                </c:pt>
                <c:pt idx="165">
                  <c:v>12.68</c:v>
                </c:pt>
                <c:pt idx="166">
                  <c:v>12.59</c:v>
                </c:pt>
                <c:pt idx="167">
                  <c:v>12.42</c:v>
                </c:pt>
                <c:pt idx="168">
                  <c:v>12.22</c:v>
                </c:pt>
                <c:pt idx="169">
                  <c:v>12.15</c:v>
                </c:pt>
                <c:pt idx="170">
                  <c:v>12.15</c:v>
                </c:pt>
                <c:pt idx="171">
                  <c:v>12.11</c:v>
                </c:pt>
                <c:pt idx="172">
                  <c:v>12.11</c:v>
                </c:pt>
                <c:pt idx="173">
                  <c:v>11.96</c:v>
                </c:pt>
                <c:pt idx="174">
                  <c:v>11.89</c:v>
                </c:pt>
                <c:pt idx="175">
                  <c:v>11.79</c:v>
                </c:pt>
                <c:pt idx="176">
                  <c:v>12.07</c:v>
                </c:pt>
                <c:pt idx="177">
                  <c:v>12.2</c:v>
                </c:pt>
                <c:pt idx="178">
                  <c:v>12.18</c:v>
                </c:pt>
                <c:pt idx="179">
                  <c:v>11.66</c:v>
                </c:pt>
                <c:pt idx="180">
                  <c:v>11.6</c:v>
                </c:pt>
                <c:pt idx="181">
                  <c:v>10.76</c:v>
                </c:pt>
                <c:pt idx="182">
                  <c:v>12</c:v>
                </c:pt>
                <c:pt idx="183">
                  <c:v>11.36</c:v>
                </c:pt>
                <c:pt idx="184">
                  <c:v>10.71</c:v>
                </c:pt>
                <c:pt idx="185">
                  <c:v>10.38</c:v>
                </c:pt>
                <c:pt idx="186">
                  <c:v>10.210000000000001</c:v>
                </c:pt>
                <c:pt idx="187">
                  <c:v>11.17</c:v>
                </c:pt>
                <c:pt idx="188">
                  <c:v>11.37</c:v>
                </c:pt>
                <c:pt idx="189">
                  <c:v>11.4</c:v>
                </c:pt>
                <c:pt idx="190">
                  <c:v>11.93</c:v>
                </c:pt>
                <c:pt idx="191">
                  <c:v>11.99</c:v>
                </c:pt>
                <c:pt idx="192">
                  <c:v>11.87</c:v>
                </c:pt>
                <c:pt idx="193">
                  <c:v>11.29</c:v>
                </c:pt>
                <c:pt idx="194">
                  <c:v>11.09</c:v>
                </c:pt>
                <c:pt idx="195">
                  <c:v>11.09</c:v>
                </c:pt>
                <c:pt idx="196">
                  <c:v>11.11</c:v>
                </c:pt>
                <c:pt idx="197">
                  <c:v>10.8</c:v>
                </c:pt>
                <c:pt idx="198">
                  <c:v>10.49</c:v>
                </c:pt>
                <c:pt idx="199">
                  <c:v>10.86</c:v>
                </c:pt>
                <c:pt idx="200">
                  <c:v>10.89</c:v>
                </c:pt>
                <c:pt idx="201">
                  <c:v>10.88</c:v>
                </c:pt>
                <c:pt idx="202">
                  <c:v>11.46</c:v>
                </c:pt>
                <c:pt idx="203">
                  <c:v>11.63</c:v>
                </c:pt>
                <c:pt idx="204">
                  <c:v>11.52</c:v>
                </c:pt>
                <c:pt idx="205">
                  <c:v>11.45</c:v>
                </c:pt>
                <c:pt idx="206">
                  <c:v>11.6</c:v>
                </c:pt>
                <c:pt idx="207">
                  <c:v>12.09</c:v>
                </c:pt>
                <c:pt idx="208">
                  <c:v>11.7</c:v>
                </c:pt>
                <c:pt idx="209">
                  <c:v>11.37</c:v>
                </c:pt>
                <c:pt idx="210">
                  <c:v>11.47</c:v>
                </c:pt>
                <c:pt idx="211">
                  <c:v>10.95</c:v>
                </c:pt>
                <c:pt idx="212">
                  <c:v>11.48</c:v>
                </c:pt>
                <c:pt idx="213">
                  <c:v>11.01</c:v>
                </c:pt>
                <c:pt idx="214">
                  <c:v>10.77</c:v>
                </c:pt>
                <c:pt idx="215">
                  <c:v>10.95</c:v>
                </c:pt>
                <c:pt idx="216">
                  <c:v>10.86</c:v>
                </c:pt>
                <c:pt idx="217">
                  <c:v>11.08</c:v>
                </c:pt>
                <c:pt idx="218">
                  <c:v>11.48</c:v>
                </c:pt>
                <c:pt idx="219">
                  <c:v>11.25</c:v>
                </c:pt>
                <c:pt idx="220">
                  <c:v>10.98</c:v>
                </c:pt>
                <c:pt idx="221">
                  <c:v>10.85</c:v>
                </c:pt>
                <c:pt idx="222">
                  <c:v>10.85</c:v>
                </c:pt>
                <c:pt idx="223">
                  <c:v>10.78</c:v>
                </c:pt>
                <c:pt idx="224">
                  <c:v>10.61</c:v>
                </c:pt>
                <c:pt idx="225">
                  <c:v>10.99</c:v>
                </c:pt>
                <c:pt idx="226">
                  <c:v>11.1</c:v>
                </c:pt>
                <c:pt idx="227">
                  <c:v>11.3</c:v>
                </c:pt>
                <c:pt idx="228">
                  <c:v>10.93</c:v>
                </c:pt>
                <c:pt idx="229">
                  <c:v>10.39</c:v>
                </c:pt>
                <c:pt idx="230">
                  <c:v>10.47</c:v>
                </c:pt>
                <c:pt idx="231">
                  <c:v>10.47</c:v>
                </c:pt>
                <c:pt idx="232">
                  <c:v>10.76</c:v>
                </c:pt>
                <c:pt idx="233">
                  <c:v>10.95</c:v>
                </c:pt>
                <c:pt idx="234">
                  <c:v>10.82</c:v>
                </c:pt>
                <c:pt idx="235">
                  <c:v>10.86</c:v>
                </c:pt>
                <c:pt idx="236">
                  <c:v>10.85</c:v>
                </c:pt>
                <c:pt idx="237">
                  <c:v>10.88</c:v>
                </c:pt>
                <c:pt idx="238">
                  <c:v>11.69</c:v>
                </c:pt>
                <c:pt idx="239">
                  <c:v>12.18</c:v>
                </c:pt>
                <c:pt idx="240">
                  <c:v>13.49</c:v>
                </c:pt>
                <c:pt idx="241">
                  <c:v>12.69</c:v>
                </c:pt>
                <c:pt idx="242">
                  <c:v>13.08</c:v>
                </c:pt>
                <c:pt idx="243">
                  <c:v>13.19</c:v>
                </c:pt>
                <c:pt idx="244">
                  <c:v>12.42</c:v>
                </c:pt>
                <c:pt idx="245">
                  <c:v>12.09</c:v>
                </c:pt>
                <c:pt idx="246">
                  <c:v>11.54</c:v>
                </c:pt>
                <c:pt idx="247">
                  <c:v>12.9</c:v>
                </c:pt>
                <c:pt idx="248">
                  <c:v>12.39</c:v>
                </c:pt>
                <c:pt idx="249">
                  <c:v>12.51</c:v>
                </c:pt>
                <c:pt idx="250">
                  <c:v>12.92</c:v>
                </c:pt>
                <c:pt idx="251">
                  <c:v>12.57</c:v>
                </c:pt>
                <c:pt idx="252">
                  <c:v>12.27</c:v>
                </c:pt>
                <c:pt idx="253">
                  <c:v>11.47</c:v>
                </c:pt>
                <c:pt idx="254">
                  <c:v>11.45</c:v>
                </c:pt>
                <c:pt idx="255">
                  <c:v>12.05</c:v>
                </c:pt>
                <c:pt idx="256">
                  <c:v>11.3</c:v>
                </c:pt>
                <c:pt idx="257">
                  <c:v>11.53</c:v>
                </c:pt>
                <c:pt idx="258">
                  <c:v>10.99</c:v>
                </c:pt>
                <c:pt idx="259">
                  <c:v>10.84</c:v>
                </c:pt>
                <c:pt idx="260">
                  <c:v>10.79</c:v>
                </c:pt>
                <c:pt idx="261">
                  <c:v>10.86</c:v>
                </c:pt>
                <c:pt idx="262">
                  <c:v>10.86</c:v>
                </c:pt>
                <c:pt idx="263">
                  <c:v>11.25</c:v>
                </c:pt>
                <c:pt idx="264">
                  <c:v>11.17</c:v>
                </c:pt>
                <c:pt idx="265">
                  <c:v>11.24</c:v>
                </c:pt>
                <c:pt idx="266">
                  <c:v>11.65</c:v>
                </c:pt>
                <c:pt idx="267">
                  <c:v>11.99</c:v>
                </c:pt>
                <c:pt idx="268">
                  <c:v>11.17</c:v>
                </c:pt>
                <c:pt idx="269">
                  <c:v>11.93</c:v>
                </c:pt>
                <c:pt idx="270">
                  <c:v>12.05</c:v>
                </c:pt>
                <c:pt idx="271">
                  <c:v>12.15</c:v>
                </c:pt>
                <c:pt idx="272">
                  <c:v>12.2</c:v>
                </c:pt>
                <c:pt idx="273">
                  <c:v>11.65</c:v>
                </c:pt>
                <c:pt idx="274">
                  <c:v>12.34</c:v>
                </c:pt>
                <c:pt idx="275">
                  <c:v>12.14</c:v>
                </c:pt>
                <c:pt idx="276">
                  <c:v>12.13</c:v>
                </c:pt>
                <c:pt idx="277">
                  <c:v>12.15</c:v>
                </c:pt>
                <c:pt idx="278">
                  <c:v>12.3</c:v>
                </c:pt>
                <c:pt idx="279">
                  <c:v>12.62</c:v>
                </c:pt>
                <c:pt idx="280">
                  <c:v>12.69</c:v>
                </c:pt>
                <c:pt idx="281">
                  <c:v>13.16</c:v>
                </c:pt>
                <c:pt idx="282">
                  <c:v>14.25</c:v>
                </c:pt>
                <c:pt idx="283">
                  <c:v>13.21</c:v>
                </c:pt>
                <c:pt idx="284">
                  <c:v>12.98</c:v>
                </c:pt>
                <c:pt idx="285">
                  <c:v>13.37</c:v>
                </c:pt>
                <c:pt idx="286">
                  <c:v>15.35</c:v>
                </c:pt>
                <c:pt idx="287">
                  <c:v>15.74</c:v>
                </c:pt>
                <c:pt idx="288">
                  <c:v>16.38</c:v>
                </c:pt>
                <c:pt idx="289">
                  <c:v>15.71</c:v>
                </c:pt>
                <c:pt idx="290">
                  <c:v>17.07</c:v>
                </c:pt>
                <c:pt idx="291">
                  <c:v>18.649999999999999</c:v>
                </c:pt>
                <c:pt idx="292">
                  <c:v>16.170000000000002</c:v>
                </c:pt>
                <c:pt idx="293">
                  <c:v>15.99</c:v>
                </c:pt>
                <c:pt idx="294">
                  <c:v>14.89</c:v>
                </c:pt>
                <c:pt idx="295">
                  <c:v>14.55</c:v>
                </c:pt>
                <c:pt idx="296">
                  <c:v>14.7</c:v>
                </c:pt>
                <c:pt idx="297">
                  <c:v>14.32</c:v>
                </c:pt>
                <c:pt idx="298">
                  <c:v>14.01</c:v>
                </c:pt>
                <c:pt idx="299">
                  <c:v>13.51</c:v>
                </c:pt>
                <c:pt idx="300">
                  <c:v>13.41</c:v>
                </c:pt>
                <c:pt idx="301">
                  <c:v>13.99</c:v>
                </c:pt>
                <c:pt idx="302">
                  <c:v>14.45</c:v>
                </c:pt>
                <c:pt idx="303">
                  <c:v>14.86</c:v>
                </c:pt>
                <c:pt idx="304">
                  <c:v>14.44</c:v>
                </c:pt>
                <c:pt idx="305">
                  <c:v>14.35</c:v>
                </c:pt>
                <c:pt idx="306">
                  <c:v>14.29</c:v>
                </c:pt>
                <c:pt idx="307">
                  <c:v>13.98</c:v>
                </c:pt>
                <c:pt idx="308">
                  <c:v>13.73</c:v>
                </c:pt>
                <c:pt idx="309">
                  <c:v>13.73</c:v>
                </c:pt>
                <c:pt idx="310">
                  <c:v>14.23</c:v>
                </c:pt>
                <c:pt idx="311">
                  <c:v>13.55</c:v>
                </c:pt>
                <c:pt idx="312">
                  <c:v>13.57</c:v>
                </c:pt>
                <c:pt idx="313">
                  <c:v>13.01</c:v>
                </c:pt>
                <c:pt idx="314">
                  <c:v>13</c:v>
                </c:pt>
                <c:pt idx="315">
                  <c:v>12.89</c:v>
                </c:pt>
                <c:pt idx="316">
                  <c:v>12.63</c:v>
                </c:pt>
                <c:pt idx="317">
                  <c:v>12.32</c:v>
                </c:pt>
                <c:pt idx="318">
                  <c:v>12.03</c:v>
                </c:pt>
                <c:pt idx="319">
                  <c:v>12.02</c:v>
                </c:pt>
                <c:pt idx="320">
                  <c:v>12.02</c:v>
                </c:pt>
                <c:pt idx="321">
                  <c:v>11.59</c:v>
                </c:pt>
                <c:pt idx="322">
                  <c:v>12.07</c:v>
                </c:pt>
                <c:pt idx="323">
                  <c:v>11.83</c:v>
                </c:pt>
                <c:pt idx="324">
                  <c:v>11.49</c:v>
                </c:pt>
                <c:pt idx="325">
                  <c:v>12.16</c:v>
                </c:pt>
                <c:pt idx="326">
                  <c:v>12.29</c:v>
                </c:pt>
                <c:pt idx="327">
                  <c:v>12.67</c:v>
                </c:pt>
                <c:pt idx="328">
                  <c:v>12.33</c:v>
                </c:pt>
                <c:pt idx="329">
                  <c:v>13.65</c:v>
                </c:pt>
                <c:pt idx="330">
                  <c:v>14.43</c:v>
                </c:pt>
                <c:pt idx="331">
                  <c:v>13.39</c:v>
                </c:pt>
                <c:pt idx="332">
                  <c:v>13.92</c:v>
                </c:pt>
                <c:pt idx="333">
                  <c:v>14.96</c:v>
                </c:pt>
                <c:pt idx="334">
                  <c:v>15.86</c:v>
                </c:pt>
                <c:pt idx="335">
                  <c:v>15.21</c:v>
                </c:pt>
                <c:pt idx="336">
                  <c:v>13.47</c:v>
                </c:pt>
                <c:pt idx="337">
                  <c:v>12.9</c:v>
                </c:pt>
                <c:pt idx="338">
                  <c:v>12.77</c:v>
                </c:pt>
                <c:pt idx="339">
                  <c:v>12.43</c:v>
                </c:pt>
                <c:pt idx="340">
                  <c:v>12.32</c:v>
                </c:pt>
                <c:pt idx="341">
                  <c:v>12.91</c:v>
                </c:pt>
                <c:pt idx="342">
                  <c:v>12.97</c:v>
                </c:pt>
                <c:pt idx="343">
                  <c:v>12.5</c:v>
                </c:pt>
                <c:pt idx="344">
                  <c:v>12.41</c:v>
                </c:pt>
                <c:pt idx="345">
                  <c:v>13.88</c:v>
                </c:pt>
                <c:pt idx="346">
                  <c:v>13.72</c:v>
                </c:pt>
                <c:pt idx="347">
                  <c:v>13.36</c:v>
                </c:pt>
                <c:pt idx="348">
                  <c:v>12.87</c:v>
                </c:pt>
                <c:pt idx="349">
                  <c:v>13.36</c:v>
                </c:pt>
                <c:pt idx="350">
                  <c:v>13.34</c:v>
                </c:pt>
                <c:pt idx="351">
                  <c:v>13.86</c:v>
                </c:pt>
                <c:pt idx="352">
                  <c:v>13.61</c:v>
                </c:pt>
                <c:pt idx="353">
                  <c:v>14.61</c:v>
                </c:pt>
                <c:pt idx="354">
                  <c:v>14.61</c:v>
                </c:pt>
                <c:pt idx="355">
                  <c:v>13.85</c:v>
                </c:pt>
                <c:pt idx="356">
                  <c:v>13.85</c:v>
                </c:pt>
                <c:pt idx="357">
                  <c:v>13.9</c:v>
                </c:pt>
                <c:pt idx="358">
                  <c:v>13.2</c:v>
                </c:pt>
                <c:pt idx="359">
                  <c:v>13.77</c:v>
                </c:pt>
                <c:pt idx="360">
                  <c:v>13.25</c:v>
                </c:pt>
                <c:pt idx="361">
                  <c:v>13.5</c:v>
                </c:pt>
                <c:pt idx="362">
                  <c:v>13.84</c:v>
                </c:pt>
                <c:pt idx="363">
                  <c:v>13.67</c:v>
                </c:pt>
                <c:pt idx="364">
                  <c:v>14.11</c:v>
                </c:pt>
                <c:pt idx="365">
                  <c:v>13.67</c:v>
                </c:pt>
                <c:pt idx="366">
                  <c:v>13.14</c:v>
                </c:pt>
                <c:pt idx="367">
                  <c:v>13.34</c:v>
                </c:pt>
                <c:pt idx="368">
                  <c:v>13.06</c:v>
                </c:pt>
                <c:pt idx="369">
                  <c:v>12.98</c:v>
                </c:pt>
                <c:pt idx="370">
                  <c:v>13.12</c:v>
                </c:pt>
                <c:pt idx="371">
                  <c:v>12.98</c:v>
                </c:pt>
                <c:pt idx="372">
                  <c:v>12.74</c:v>
                </c:pt>
                <c:pt idx="373">
                  <c:v>11.58</c:v>
                </c:pt>
                <c:pt idx="374">
                  <c:v>11.58</c:v>
                </c:pt>
                <c:pt idx="375">
                  <c:v>11.69</c:v>
                </c:pt>
                <c:pt idx="376">
                  <c:v>11.86</c:v>
                </c:pt>
                <c:pt idx="377">
                  <c:v>11.78</c:v>
                </c:pt>
                <c:pt idx="378">
                  <c:v>11.43</c:v>
                </c:pt>
                <c:pt idx="379">
                  <c:v>11.35</c:v>
                </c:pt>
                <c:pt idx="380">
                  <c:v>11.11</c:v>
                </c:pt>
                <c:pt idx="381">
                  <c:v>11.13</c:v>
                </c:pt>
                <c:pt idx="382">
                  <c:v>10.82</c:v>
                </c:pt>
                <c:pt idx="383">
                  <c:v>10.84</c:v>
                </c:pt>
                <c:pt idx="384">
                  <c:v>10.9</c:v>
                </c:pt>
                <c:pt idx="385">
                  <c:v>10.78</c:v>
                </c:pt>
                <c:pt idx="386">
                  <c:v>11.68</c:v>
                </c:pt>
                <c:pt idx="387">
                  <c:v>11.83</c:v>
                </c:pt>
                <c:pt idx="388">
                  <c:v>12.37</c:v>
                </c:pt>
                <c:pt idx="389">
                  <c:v>12.73</c:v>
                </c:pt>
                <c:pt idx="390">
                  <c:v>11.45</c:v>
                </c:pt>
                <c:pt idx="391">
                  <c:v>11.56</c:v>
                </c:pt>
                <c:pt idx="392">
                  <c:v>11.56</c:v>
                </c:pt>
                <c:pt idx="393">
                  <c:v>12.22</c:v>
                </c:pt>
                <c:pt idx="394">
                  <c:v>11.38</c:v>
                </c:pt>
                <c:pt idx="395">
                  <c:v>11.17</c:v>
                </c:pt>
                <c:pt idx="396">
                  <c:v>11.67</c:v>
                </c:pt>
                <c:pt idx="397">
                  <c:v>11.6</c:v>
                </c:pt>
                <c:pt idx="398">
                  <c:v>11.71</c:v>
                </c:pt>
                <c:pt idx="399">
                  <c:v>11.76</c:v>
                </c:pt>
                <c:pt idx="400">
                  <c:v>11.31</c:v>
                </c:pt>
                <c:pt idx="401">
                  <c:v>11.34</c:v>
                </c:pt>
                <c:pt idx="402">
                  <c:v>11.09</c:v>
                </c:pt>
                <c:pt idx="403">
                  <c:v>11.36</c:v>
                </c:pt>
                <c:pt idx="404">
                  <c:v>11.28</c:v>
                </c:pt>
                <c:pt idx="405">
                  <c:v>11.28</c:v>
                </c:pt>
                <c:pt idx="406">
                  <c:v>10.92</c:v>
                </c:pt>
                <c:pt idx="407">
                  <c:v>10.95</c:v>
                </c:pt>
                <c:pt idx="408">
                  <c:v>11.29</c:v>
                </c:pt>
                <c:pt idx="409">
                  <c:v>11.12</c:v>
                </c:pt>
                <c:pt idx="410">
                  <c:v>11.37</c:v>
                </c:pt>
                <c:pt idx="411">
                  <c:v>12.05</c:v>
                </c:pt>
                <c:pt idx="412">
                  <c:v>12.09</c:v>
                </c:pt>
                <c:pt idx="413">
                  <c:v>11.96</c:v>
                </c:pt>
                <c:pt idx="414">
                  <c:v>12.5</c:v>
                </c:pt>
                <c:pt idx="415">
                  <c:v>12.29</c:v>
                </c:pt>
                <c:pt idx="416">
                  <c:v>12.61</c:v>
                </c:pt>
                <c:pt idx="417">
                  <c:v>12.03</c:v>
                </c:pt>
                <c:pt idx="418">
                  <c:v>12.32</c:v>
                </c:pt>
                <c:pt idx="419">
                  <c:v>13.52</c:v>
                </c:pt>
                <c:pt idx="420">
                  <c:v>13.1</c:v>
                </c:pt>
                <c:pt idx="421">
                  <c:v>13.21</c:v>
                </c:pt>
                <c:pt idx="422">
                  <c:v>12.48</c:v>
                </c:pt>
                <c:pt idx="423">
                  <c:v>12.26</c:v>
                </c:pt>
                <c:pt idx="424">
                  <c:v>11.76</c:v>
                </c:pt>
                <c:pt idx="425">
                  <c:v>12.1</c:v>
                </c:pt>
                <c:pt idx="426">
                  <c:v>12.4</c:v>
                </c:pt>
                <c:pt idx="427">
                  <c:v>12.13</c:v>
                </c:pt>
                <c:pt idx="428">
                  <c:v>12.54</c:v>
                </c:pt>
                <c:pt idx="429">
                  <c:v>12.71</c:v>
                </c:pt>
                <c:pt idx="430">
                  <c:v>12.72</c:v>
                </c:pt>
                <c:pt idx="431">
                  <c:v>13.06</c:v>
                </c:pt>
                <c:pt idx="432">
                  <c:v>12.76</c:v>
                </c:pt>
                <c:pt idx="433">
                  <c:v>12.14</c:v>
                </c:pt>
                <c:pt idx="434">
                  <c:v>11.62</c:v>
                </c:pt>
                <c:pt idx="435">
                  <c:v>11.39</c:v>
                </c:pt>
                <c:pt idx="436">
                  <c:v>11.59</c:v>
                </c:pt>
                <c:pt idx="437">
                  <c:v>11.64</c:v>
                </c:pt>
                <c:pt idx="438">
                  <c:v>11.62</c:v>
                </c:pt>
                <c:pt idx="439">
                  <c:v>12.36</c:v>
                </c:pt>
                <c:pt idx="440">
                  <c:v>13.1</c:v>
                </c:pt>
                <c:pt idx="441">
                  <c:v>12.84</c:v>
                </c:pt>
                <c:pt idx="442">
                  <c:v>12.59</c:v>
                </c:pt>
                <c:pt idx="443">
                  <c:v>13.3</c:v>
                </c:pt>
                <c:pt idx="444">
                  <c:v>13.38</c:v>
                </c:pt>
                <c:pt idx="445">
                  <c:v>13.9</c:v>
                </c:pt>
                <c:pt idx="446">
                  <c:v>14.52</c:v>
                </c:pt>
                <c:pt idx="447">
                  <c:v>14.44</c:v>
                </c:pt>
                <c:pt idx="448">
                  <c:v>15</c:v>
                </c:pt>
                <c:pt idx="449">
                  <c:v>15.54</c:v>
                </c:pt>
                <c:pt idx="450">
                  <c:v>15.26</c:v>
                </c:pt>
                <c:pt idx="451">
                  <c:v>13.82</c:v>
                </c:pt>
                <c:pt idx="452">
                  <c:v>13.3</c:v>
                </c:pt>
                <c:pt idx="453">
                  <c:v>13.96</c:v>
                </c:pt>
                <c:pt idx="454">
                  <c:v>14.24</c:v>
                </c:pt>
                <c:pt idx="455">
                  <c:v>14.36</c:v>
                </c:pt>
                <c:pt idx="456">
                  <c:v>14.2</c:v>
                </c:pt>
                <c:pt idx="457">
                  <c:v>13.9</c:v>
                </c:pt>
                <c:pt idx="458">
                  <c:v>14.24</c:v>
                </c:pt>
                <c:pt idx="459">
                  <c:v>13.1</c:v>
                </c:pt>
                <c:pt idx="460">
                  <c:v>12.72</c:v>
                </c:pt>
                <c:pt idx="461">
                  <c:v>12.83</c:v>
                </c:pt>
                <c:pt idx="462">
                  <c:v>12.66</c:v>
                </c:pt>
                <c:pt idx="463">
                  <c:v>14.69</c:v>
                </c:pt>
                <c:pt idx="464">
                  <c:v>14.45</c:v>
                </c:pt>
                <c:pt idx="465">
                  <c:v>13.6</c:v>
                </c:pt>
                <c:pt idx="466">
                  <c:v>13.13</c:v>
                </c:pt>
                <c:pt idx="467">
                  <c:v>13.13</c:v>
                </c:pt>
                <c:pt idx="468">
                  <c:v>15.4</c:v>
                </c:pt>
                <c:pt idx="469">
                  <c:v>14.51</c:v>
                </c:pt>
                <c:pt idx="470">
                  <c:v>15.65</c:v>
                </c:pt>
                <c:pt idx="471">
                  <c:v>14.92</c:v>
                </c:pt>
                <c:pt idx="472">
                  <c:v>15.41</c:v>
                </c:pt>
                <c:pt idx="473">
                  <c:v>14.92</c:v>
                </c:pt>
                <c:pt idx="474">
                  <c:v>14.18</c:v>
                </c:pt>
                <c:pt idx="475">
                  <c:v>13.4</c:v>
                </c:pt>
                <c:pt idx="476">
                  <c:v>12.68</c:v>
                </c:pt>
                <c:pt idx="477">
                  <c:v>12.88</c:v>
                </c:pt>
                <c:pt idx="478">
                  <c:v>13.24</c:v>
                </c:pt>
                <c:pt idx="479">
                  <c:v>13.17</c:v>
                </c:pt>
                <c:pt idx="480">
                  <c:v>13.47</c:v>
                </c:pt>
                <c:pt idx="481">
                  <c:v>13.13</c:v>
                </c:pt>
                <c:pt idx="482">
                  <c:v>13.26</c:v>
                </c:pt>
                <c:pt idx="483">
                  <c:v>13.78</c:v>
                </c:pt>
                <c:pt idx="484">
                  <c:v>14.09</c:v>
                </c:pt>
                <c:pt idx="485">
                  <c:v>13.65</c:v>
                </c:pt>
                <c:pt idx="486">
                  <c:v>13.85</c:v>
                </c:pt>
                <c:pt idx="487">
                  <c:v>13.54</c:v>
                </c:pt>
                <c:pt idx="488">
                  <c:v>14.03</c:v>
                </c:pt>
                <c:pt idx="489">
                  <c:v>13.32</c:v>
                </c:pt>
                <c:pt idx="490">
                  <c:v>12.97</c:v>
                </c:pt>
                <c:pt idx="491">
                  <c:v>13.67</c:v>
                </c:pt>
                <c:pt idx="492">
                  <c:v>13.51</c:v>
                </c:pt>
                <c:pt idx="493">
                  <c:v>13.7</c:v>
                </c:pt>
                <c:pt idx="494">
                  <c:v>13.85</c:v>
                </c:pt>
                <c:pt idx="495">
                  <c:v>14.53</c:v>
                </c:pt>
                <c:pt idx="496">
                  <c:v>13.93</c:v>
                </c:pt>
                <c:pt idx="497">
                  <c:v>14.34</c:v>
                </c:pt>
                <c:pt idx="498">
                  <c:v>14.13</c:v>
                </c:pt>
                <c:pt idx="499">
                  <c:v>14.57</c:v>
                </c:pt>
                <c:pt idx="500">
                  <c:v>14.92</c:v>
                </c:pt>
                <c:pt idx="501">
                  <c:v>18.510000000000002</c:v>
                </c:pt>
                <c:pt idx="502">
                  <c:v>28.58</c:v>
                </c:pt>
                <c:pt idx="503">
                  <c:v>28.05</c:v>
                </c:pt>
                <c:pt idx="504">
                  <c:v>22.99</c:v>
                </c:pt>
                <c:pt idx="505">
                  <c:v>20.329999999999998</c:v>
                </c:pt>
                <c:pt idx="506">
                  <c:v>18.34</c:v>
                </c:pt>
                <c:pt idx="507">
                  <c:v>19.75</c:v>
                </c:pt>
                <c:pt idx="508">
                  <c:v>22.09</c:v>
                </c:pt>
                <c:pt idx="509">
                  <c:v>22.4</c:v>
                </c:pt>
                <c:pt idx="510">
                  <c:v>20.41</c:v>
                </c:pt>
                <c:pt idx="511">
                  <c:v>22.74</c:v>
                </c:pt>
                <c:pt idx="512">
                  <c:v>22.74</c:v>
                </c:pt>
                <c:pt idx="513">
                  <c:v>21.34</c:v>
                </c:pt>
                <c:pt idx="514">
                  <c:v>18.010000000000002</c:v>
                </c:pt>
                <c:pt idx="515">
                  <c:v>20.75</c:v>
                </c:pt>
                <c:pt idx="516">
                  <c:v>19.86</c:v>
                </c:pt>
                <c:pt idx="517">
                  <c:v>21.88</c:v>
                </c:pt>
                <c:pt idx="518">
                  <c:v>22.03</c:v>
                </c:pt>
                <c:pt idx="519">
                  <c:v>21.23</c:v>
                </c:pt>
                <c:pt idx="520">
                  <c:v>20.76</c:v>
                </c:pt>
                <c:pt idx="521">
                  <c:v>17.5</c:v>
                </c:pt>
                <c:pt idx="522">
                  <c:v>19.91</c:v>
                </c:pt>
                <c:pt idx="523">
                  <c:v>18.309999999999999</c:v>
                </c:pt>
                <c:pt idx="524">
                  <c:v>19.71</c:v>
                </c:pt>
                <c:pt idx="525">
                  <c:v>19.52</c:v>
                </c:pt>
                <c:pt idx="526">
                  <c:v>19.559999999999999</c:v>
                </c:pt>
                <c:pt idx="527">
                  <c:v>20.48</c:v>
                </c:pt>
                <c:pt idx="528">
                  <c:v>18.440000000000001</c:v>
                </c:pt>
                <c:pt idx="529">
                  <c:v>18.47</c:v>
                </c:pt>
                <c:pt idx="530">
                  <c:v>17.690000000000001</c:v>
                </c:pt>
                <c:pt idx="531">
                  <c:v>17.059999999999999</c:v>
                </c:pt>
                <c:pt idx="532">
                  <c:v>15.89</c:v>
                </c:pt>
                <c:pt idx="533">
                  <c:v>15.97</c:v>
                </c:pt>
                <c:pt idx="534">
                  <c:v>16.2</c:v>
                </c:pt>
                <c:pt idx="535">
                  <c:v>15.96</c:v>
                </c:pt>
                <c:pt idx="536">
                  <c:v>16.489999999999998</c:v>
                </c:pt>
                <c:pt idx="537">
                  <c:v>15.92</c:v>
                </c:pt>
                <c:pt idx="538">
                  <c:v>15.84</c:v>
                </c:pt>
                <c:pt idx="539">
                  <c:v>16.309999999999999</c:v>
                </c:pt>
                <c:pt idx="540">
                  <c:v>15.49</c:v>
                </c:pt>
                <c:pt idx="541">
                  <c:v>14.41</c:v>
                </c:pt>
                <c:pt idx="542">
                  <c:v>14.5</c:v>
                </c:pt>
                <c:pt idx="543">
                  <c:v>13.94</c:v>
                </c:pt>
                <c:pt idx="544">
                  <c:v>14.22</c:v>
                </c:pt>
                <c:pt idx="545">
                  <c:v>14.3</c:v>
                </c:pt>
                <c:pt idx="546">
                  <c:v>14.69</c:v>
                </c:pt>
                <c:pt idx="547">
                  <c:v>14.7</c:v>
                </c:pt>
                <c:pt idx="548">
                  <c:v>14.22</c:v>
                </c:pt>
                <c:pt idx="549">
                  <c:v>14.6</c:v>
                </c:pt>
                <c:pt idx="550">
                  <c:v>13.52</c:v>
                </c:pt>
                <c:pt idx="551">
                  <c:v>13.68</c:v>
                </c:pt>
                <c:pt idx="552">
                  <c:v>13.69</c:v>
                </c:pt>
                <c:pt idx="553">
                  <c:v>13.98</c:v>
                </c:pt>
                <c:pt idx="554">
                  <c:v>14.04</c:v>
                </c:pt>
                <c:pt idx="555">
                  <c:v>15.36</c:v>
                </c:pt>
                <c:pt idx="556">
                  <c:v>14.68</c:v>
                </c:pt>
                <c:pt idx="557">
                  <c:v>14.79</c:v>
                </c:pt>
                <c:pt idx="558">
                  <c:v>14.9</c:v>
                </c:pt>
                <c:pt idx="559">
                  <c:v>16.77</c:v>
                </c:pt>
                <c:pt idx="560">
                  <c:v>14.99</c:v>
                </c:pt>
                <c:pt idx="561">
                  <c:v>14.97</c:v>
                </c:pt>
                <c:pt idx="562">
                  <c:v>13.68</c:v>
                </c:pt>
                <c:pt idx="563">
                  <c:v>13.38</c:v>
                </c:pt>
                <c:pt idx="564">
                  <c:v>13.09</c:v>
                </c:pt>
                <c:pt idx="565">
                  <c:v>12.57</c:v>
                </c:pt>
                <c:pt idx="566">
                  <c:v>12.58</c:v>
                </c:pt>
                <c:pt idx="567">
                  <c:v>12.58</c:v>
                </c:pt>
                <c:pt idx="568">
                  <c:v>12.86</c:v>
                </c:pt>
                <c:pt idx="569">
                  <c:v>14.37</c:v>
                </c:pt>
                <c:pt idx="570">
                  <c:v>13.65</c:v>
                </c:pt>
                <c:pt idx="571">
                  <c:v>13.92</c:v>
                </c:pt>
                <c:pt idx="572">
                  <c:v>14.86</c:v>
                </c:pt>
                <c:pt idx="573">
                  <c:v>15.44</c:v>
                </c:pt>
                <c:pt idx="574">
                  <c:v>15.06</c:v>
                </c:pt>
                <c:pt idx="575">
                  <c:v>15.73</c:v>
                </c:pt>
                <c:pt idx="576">
                  <c:v>15.66</c:v>
                </c:pt>
                <c:pt idx="577">
                  <c:v>15.88</c:v>
                </c:pt>
                <c:pt idx="578">
                  <c:v>15.39</c:v>
                </c:pt>
                <c:pt idx="579">
                  <c:v>17.14</c:v>
                </c:pt>
                <c:pt idx="580">
                  <c:v>17.59</c:v>
                </c:pt>
                <c:pt idx="581">
                  <c:v>16.27</c:v>
                </c:pt>
                <c:pt idx="582">
                  <c:v>14.34</c:v>
                </c:pt>
                <c:pt idx="583">
                  <c:v>14.16</c:v>
                </c:pt>
                <c:pt idx="584">
                  <c:v>15.24</c:v>
                </c:pt>
                <c:pt idx="585">
                  <c:v>14.63</c:v>
                </c:pt>
                <c:pt idx="586">
                  <c:v>13.33</c:v>
                </c:pt>
                <c:pt idx="587">
                  <c:v>13.37</c:v>
                </c:pt>
                <c:pt idx="588">
                  <c:v>14.54</c:v>
                </c:pt>
                <c:pt idx="589">
                  <c:v>13.9</c:v>
                </c:pt>
                <c:pt idx="590">
                  <c:v>14.18</c:v>
                </c:pt>
                <c:pt idx="591">
                  <c:v>16.25</c:v>
                </c:pt>
                <c:pt idx="592">
                  <c:v>15.92</c:v>
                </c:pt>
                <c:pt idx="593">
                  <c:v>16.63</c:v>
                </c:pt>
                <c:pt idx="594">
                  <c:v>19.02</c:v>
                </c:pt>
                <c:pt idx="595">
                  <c:v>17.82</c:v>
                </c:pt>
                <c:pt idx="596">
                  <c:v>20.059999999999999</c:v>
                </c:pt>
                <c:pt idx="597">
                  <c:v>20.48</c:v>
                </c:pt>
                <c:pt idx="598">
                  <c:v>18.05</c:v>
                </c:pt>
                <c:pt idx="599">
                  <c:v>19.059999999999999</c:v>
                </c:pt>
                <c:pt idx="600">
                  <c:v>20.7</c:v>
                </c:pt>
                <c:pt idx="601">
                  <c:v>21.22</c:v>
                </c:pt>
                <c:pt idx="602">
                  <c:v>20.010000000000002</c:v>
                </c:pt>
                <c:pt idx="603">
                  <c:v>24.04</c:v>
                </c:pt>
                <c:pt idx="604">
                  <c:v>24.15</c:v>
                </c:pt>
                <c:pt idx="605">
                  <c:v>20.23</c:v>
                </c:pt>
                <c:pt idx="606">
                  <c:v>19.11</c:v>
                </c:pt>
                <c:pt idx="607">
                  <c:v>20.41</c:v>
                </c:pt>
                <c:pt idx="608">
                  <c:v>19.190000000000001</c:v>
                </c:pt>
                <c:pt idx="609">
                  <c:v>18.77</c:v>
                </c:pt>
                <c:pt idx="610">
                  <c:v>17.93</c:v>
                </c:pt>
                <c:pt idx="611">
                  <c:v>17.41</c:v>
                </c:pt>
                <c:pt idx="612">
                  <c:v>17.38</c:v>
                </c:pt>
                <c:pt idx="613">
                  <c:v>18.43</c:v>
                </c:pt>
                <c:pt idx="614">
                  <c:v>16.739999999999998</c:v>
                </c:pt>
                <c:pt idx="615">
                  <c:v>18.149999999999999</c:v>
                </c:pt>
                <c:pt idx="616">
                  <c:v>22.55</c:v>
                </c:pt>
                <c:pt idx="617">
                  <c:v>23.47</c:v>
                </c:pt>
                <c:pt idx="618">
                  <c:v>23.47</c:v>
                </c:pt>
                <c:pt idx="619">
                  <c:v>19.079999999999998</c:v>
                </c:pt>
                <c:pt idx="620">
                  <c:v>18.55</c:v>
                </c:pt>
                <c:pt idx="621">
                  <c:v>17.329999999999998</c:v>
                </c:pt>
                <c:pt idx="622">
                  <c:v>17.12</c:v>
                </c:pt>
                <c:pt idx="623">
                  <c:v>16.899999999999999</c:v>
                </c:pt>
                <c:pt idx="624">
                  <c:v>16.61</c:v>
                </c:pt>
                <c:pt idx="625">
                  <c:v>17.13</c:v>
                </c:pt>
                <c:pt idx="626">
                  <c:v>16.95</c:v>
                </c:pt>
                <c:pt idx="627">
                  <c:v>16.82</c:v>
                </c:pt>
                <c:pt idx="628">
                  <c:v>17.559999999999999</c:v>
                </c:pt>
                <c:pt idx="629">
                  <c:v>15.31</c:v>
                </c:pt>
                <c:pt idx="630">
                  <c:v>14.33</c:v>
                </c:pt>
                <c:pt idx="631">
                  <c:v>14.11</c:v>
                </c:pt>
                <c:pt idx="632">
                  <c:v>13.96</c:v>
                </c:pt>
                <c:pt idx="633">
                  <c:v>14.08</c:v>
                </c:pt>
                <c:pt idx="634">
                  <c:v>14.24</c:v>
                </c:pt>
                <c:pt idx="635">
                  <c:v>13.63</c:v>
                </c:pt>
                <c:pt idx="636">
                  <c:v>13.52</c:v>
                </c:pt>
                <c:pt idx="637">
                  <c:v>13.9</c:v>
                </c:pt>
                <c:pt idx="638">
                  <c:v>13.97</c:v>
                </c:pt>
                <c:pt idx="639">
                  <c:v>14.13</c:v>
                </c:pt>
                <c:pt idx="640">
                  <c:v>13.26</c:v>
                </c:pt>
                <c:pt idx="641">
                  <c:v>12.94</c:v>
                </c:pt>
                <c:pt idx="642">
                  <c:v>13.51</c:v>
                </c:pt>
                <c:pt idx="643">
                  <c:v>12.68</c:v>
                </c:pt>
                <c:pt idx="644">
                  <c:v>12.71</c:v>
                </c:pt>
                <c:pt idx="645">
                  <c:v>12.64</c:v>
                </c:pt>
                <c:pt idx="646">
                  <c:v>12.64</c:v>
                </c:pt>
                <c:pt idx="647">
                  <c:v>12.78</c:v>
                </c:pt>
                <c:pt idx="648">
                  <c:v>12.3</c:v>
                </c:pt>
                <c:pt idx="649">
                  <c:v>11.9</c:v>
                </c:pt>
                <c:pt idx="650">
                  <c:v>12.33</c:v>
                </c:pt>
                <c:pt idx="651">
                  <c:v>13.56</c:v>
                </c:pt>
                <c:pt idx="652">
                  <c:v>13.25</c:v>
                </c:pt>
                <c:pt idx="653">
                  <c:v>13.83</c:v>
                </c:pt>
                <c:pt idx="654">
                  <c:v>13.31</c:v>
                </c:pt>
                <c:pt idx="655">
                  <c:v>13.06</c:v>
                </c:pt>
                <c:pt idx="656">
                  <c:v>13.07</c:v>
                </c:pt>
                <c:pt idx="657">
                  <c:v>13.35</c:v>
                </c:pt>
                <c:pt idx="658">
                  <c:v>12.51</c:v>
                </c:pt>
                <c:pt idx="659">
                  <c:v>12.48</c:v>
                </c:pt>
                <c:pt idx="660">
                  <c:v>12.11</c:v>
                </c:pt>
                <c:pt idx="661">
                  <c:v>12.93</c:v>
                </c:pt>
                <c:pt idx="662">
                  <c:v>12.42</c:v>
                </c:pt>
                <c:pt idx="663">
                  <c:v>12.73</c:v>
                </c:pt>
                <c:pt idx="664">
                  <c:v>12.19</c:v>
                </c:pt>
                <c:pt idx="665">
                  <c:v>12.33</c:v>
                </c:pt>
                <c:pt idx="666">
                  <c:v>12.83</c:v>
                </c:pt>
                <c:pt idx="667">
                  <c:v>12.49</c:v>
                </c:pt>
                <c:pt idx="668">
                  <c:v>12.74</c:v>
                </c:pt>
                <c:pt idx="669">
                  <c:v>12.74</c:v>
                </c:pt>
                <c:pt idx="670">
                  <c:v>12.42</c:v>
                </c:pt>
                <c:pt idx="671">
                  <c:v>12.78</c:v>
                </c:pt>
                <c:pt idx="672">
                  <c:v>12.51</c:v>
                </c:pt>
                <c:pt idx="673">
                  <c:v>12.82</c:v>
                </c:pt>
                <c:pt idx="674">
                  <c:v>13.14</c:v>
                </c:pt>
                <c:pt idx="675">
                  <c:v>12.61</c:v>
                </c:pt>
                <c:pt idx="676">
                  <c:v>12.79</c:v>
                </c:pt>
                <c:pt idx="677">
                  <c:v>12.05</c:v>
                </c:pt>
                <c:pt idx="678">
                  <c:v>11.93</c:v>
                </c:pt>
                <c:pt idx="679">
                  <c:v>11.84</c:v>
                </c:pt>
                <c:pt idx="680">
                  <c:v>11.7</c:v>
                </c:pt>
                <c:pt idx="681">
                  <c:v>11.99</c:v>
                </c:pt>
                <c:pt idx="682">
                  <c:v>12.08</c:v>
                </c:pt>
                <c:pt idx="683">
                  <c:v>12.1</c:v>
                </c:pt>
                <c:pt idx="684">
                  <c:v>12.46</c:v>
                </c:pt>
                <c:pt idx="685">
                  <c:v>12.8</c:v>
                </c:pt>
                <c:pt idx="686">
                  <c:v>11.91</c:v>
                </c:pt>
                <c:pt idx="687">
                  <c:v>11.71</c:v>
                </c:pt>
                <c:pt idx="688">
                  <c:v>11.55</c:v>
                </c:pt>
                <c:pt idx="689">
                  <c:v>11.55</c:v>
                </c:pt>
                <c:pt idx="690">
                  <c:v>11.81</c:v>
                </c:pt>
                <c:pt idx="691">
                  <c:v>11.67</c:v>
                </c:pt>
                <c:pt idx="692">
                  <c:v>11.6</c:v>
                </c:pt>
                <c:pt idx="693">
                  <c:v>11.81</c:v>
                </c:pt>
                <c:pt idx="694">
                  <c:v>12.3</c:v>
                </c:pt>
                <c:pt idx="695">
                  <c:v>12.19</c:v>
                </c:pt>
                <c:pt idx="696">
                  <c:v>12.08</c:v>
                </c:pt>
                <c:pt idx="697">
                  <c:v>11.87</c:v>
                </c:pt>
                <c:pt idx="698">
                  <c:v>15.08</c:v>
                </c:pt>
                <c:pt idx="699">
                  <c:v>16.100000000000001</c:v>
                </c:pt>
                <c:pt idx="700">
                  <c:v>16.21</c:v>
                </c:pt>
                <c:pt idx="701">
                  <c:v>17.440000000000001</c:v>
                </c:pt>
                <c:pt idx="702">
                  <c:v>17.73</c:v>
                </c:pt>
                <c:pt idx="703">
                  <c:v>16.399999999999999</c:v>
                </c:pt>
                <c:pt idx="704">
                  <c:v>16.100000000000001</c:v>
                </c:pt>
                <c:pt idx="705">
                  <c:v>16.71</c:v>
                </c:pt>
                <c:pt idx="706">
                  <c:v>18.170000000000002</c:v>
                </c:pt>
                <c:pt idx="707">
                  <c:v>22.53</c:v>
                </c:pt>
                <c:pt idx="708">
                  <c:v>19.47</c:v>
                </c:pt>
                <c:pt idx="709">
                  <c:v>17.39</c:v>
                </c:pt>
                <c:pt idx="710">
                  <c:v>14.67</c:v>
                </c:pt>
                <c:pt idx="711">
                  <c:v>13.9</c:v>
                </c:pt>
                <c:pt idx="712">
                  <c:v>12.91</c:v>
                </c:pt>
                <c:pt idx="713">
                  <c:v>12.91</c:v>
                </c:pt>
                <c:pt idx="714">
                  <c:v>12.8</c:v>
                </c:pt>
                <c:pt idx="715">
                  <c:v>14.68</c:v>
                </c:pt>
                <c:pt idx="716">
                  <c:v>13.85</c:v>
                </c:pt>
                <c:pt idx="717">
                  <c:v>14.74</c:v>
                </c:pt>
                <c:pt idx="718">
                  <c:v>14.08</c:v>
                </c:pt>
                <c:pt idx="719">
                  <c:v>14.33</c:v>
                </c:pt>
                <c:pt idx="720">
                  <c:v>14.41</c:v>
                </c:pt>
                <c:pt idx="721">
                  <c:v>13.95</c:v>
                </c:pt>
                <c:pt idx="722">
                  <c:v>13.35</c:v>
                </c:pt>
                <c:pt idx="723">
                  <c:v>13.43</c:v>
                </c:pt>
                <c:pt idx="724">
                  <c:v>13.49</c:v>
                </c:pt>
                <c:pt idx="725">
                  <c:v>13.04</c:v>
                </c:pt>
                <c:pt idx="726">
                  <c:v>12.84</c:v>
                </c:pt>
                <c:pt idx="727">
                  <c:v>12.85</c:v>
                </c:pt>
                <c:pt idx="728">
                  <c:v>13.02</c:v>
                </c:pt>
                <c:pt idx="729">
                  <c:v>12.64</c:v>
                </c:pt>
                <c:pt idx="730">
                  <c:v>12.88</c:v>
                </c:pt>
                <c:pt idx="731">
                  <c:v>12.68</c:v>
                </c:pt>
                <c:pt idx="732">
                  <c:v>12.6</c:v>
                </c:pt>
                <c:pt idx="733">
                  <c:v>12.59</c:v>
                </c:pt>
                <c:pt idx="734">
                  <c:v>12.58</c:v>
                </c:pt>
                <c:pt idx="735">
                  <c:v>13.14</c:v>
                </c:pt>
                <c:pt idx="736">
                  <c:v>12.72</c:v>
                </c:pt>
                <c:pt idx="737">
                  <c:v>12.56</c:v>
                </c:pt>
                <c:pt idx="738">
                  <c:v>12.24</c:v>
                </c:pt>
                <c:pt idx="739">
                  <c:v>11.47</c:v>
                </c:pt>
                <c:pt idx="740">
                  <c:v>11.68</c:v>
                </c:pt>
                <c:pt idx="741">
                  <c:v>11.38</c:v>
                </c:pt>
                <c:pt idx="742">
                  <c:v>11.2</c:v>
                </c:pt>
                <c:pt idx="743">
                  <c:v>11.9</c:v>
                </c:pt>
                <c:pt idx="744">
                  <c:v>11.82</c:v>
                </c:pt>
                <c:pt idx="745">
                  <c:v>11.64</c:v>
                </c:pt>
                <c:pt idx="746">
                  <c:v>11.73</c:v>
                </c:pt>
                <c:pt idx="747">
                  <c:v>12.35</c:v>
                </c:pt>
                <c:pt idx="748">
                  <c:v>11.87</c:v>
                </c:pt>
                <c:pt idx="749">
                  <c:v>12.03</c:v>
                </c:pt>
                <c:pt idx="750">
                  <c:v>11.92</c:v>
                </c:pt>
                <c:pt idx="751">
                  <c:v>12.01</c:v>
                </c:pt>
                <c:pt idx="752">
                  <c:v>11.98</c:v>
                </c:pt>
                <c:pt idx="753">
                  <c:v>11.49</c:v>
                </c:pt>
                <c:pt idx="754">
                  <c:v>11.56</c:v>
                </c:pt>
                <c:pt idx="755">
                  <c:v>11.65</c:v>
                </c:pt>
                <c:pt idx="756">
                  <c:v>11.75</c:v>
                </c:pt>
                <c:pt idx="757">
                  <c:v>11.75</c:v>
                </c:pt>
                <c:pt idx="758">
                  <c:v>10.84</c:v>
                </c:pt>
                <c:pt idx="759">
                  <c:v>11.08</c:v>
                </c:pt>
                <c:pt idx="760">
                  <c:v>11.13</c:v>
                </c:pt>
                <c:pt idx="761">
                  <c:v>11.56</c:v>
                </c:pt>
                <c:pt idx="762">
                  <c:v>16.47</c:v>
                </c:pt>
                <c:pt idx="763">
                  <c:v>15.71</c:v>
                </c:pt>
                <c:pt idx="764">
                  <c:v>14.01</c:v>
                </c:pt>
                <c:pt idx="765">
                  <c:v>13.96</c:v>
                </c:pt>
                <c:pt idx="766">
                  <c:v>14.04</c:v>
                </c:pt>
                <c:pt idx="767">
                  <c:v>12.23</c:v>
                </c:pt>
                <c:pt idx="768">
                  <c:v>11.88</c:v>
                </c:pt>
                <c:pt idx="769">
                  <c:v>12.68</c:v>
                </c:pt>
                <c:pt idx="770">
                  <c:v>12.54</c:v>
                </c:pt>
                <c:pt idx="771">
                  <c:v>12.79</c:v>
                </c:pt>
                <c:pt idx="772">
                  <c:v>12.33</c:v>
                </c:pt>
                <c:pt idx="773">
                  <c:v>14.11</c:v>
                </c:pt>
                <c:pt idx="774">
                  <c:v>13.88</c:v>
                </c:pt>
                <c:pt idx="775">
                  <c:v>13.94</c:v>
                </c:pt>
                <c:pt idx="776">
                  <c:v>13.83</c:v>
                </c:pt>
                <c:pt idx="777">
                  <c:v>14.24</c:v>
                </c:pt>
                <c:pt idx="778">
                  <c:v>14.24</c:v>
                </c:pt>
                <c:pt idx="779">
                  <c:v>15.46</c:v>
                </c:pt>
                <c:pt idx="780">
                  <c:v>14.75</c:v>
                </c:pt>
                <c:pt idx="781">
                  <c:v>15.19</c:v>
                </c:pt>
                <c:pt idx="782">
                  <c:v>14.11</c:v>
                </c:pt>
                <c:pt idx="783">
                  <c:v>14.55</c:v>
                </c:pt>
                <c:pt idx="784">
                  <c:v>13.92</c:v>
                </c:pt>
                <c:pt idx="785">
                  <c:v>13.65</c:v>
                </c:pt>
                <c:pt idx="786">
                  <c:v>13.35</c:v>
                </c:pt>
                <c:pt idx="787">
                  <c:v>13.18</c:v>
                </c:pt>
                <c:pt idx="788">
                  <c:v>12.8</c:v>
                </c:pt>
                <c:pt idx="789">
                  <c:v>12.62</c:v>
                </c:pt>
                <c:pt idx="790">
                  <c:v>13.39</c:v>
                </c:pt>
                <c:pt idx="791">
                  <c:v>13.08</c:v>
                </c:pt>
                <c:pt idx="792">
                  <c:v>13.23</c:v>
                </c:pt>
                <c:pt idx="793">
                  <c:v>14.61</c:v>
                </c:pt>
                <c:pt idx="794">
                  <c:v>14.79</c:v>
                </c:pt>
                <c:pt idx="795">
                  <c:v>17.25</c:v>
                </c:pt>
                <c:pt idx="796">
                  <c:v>16.940000000000001</c:v>
                </c:pt>
                <c:pt idx="797">
                  <c:v>18.41</c:v>
                </c:pt>
                <c:pt idx="798">
                  <c:v>17.7</c:v>
                </c:pt>
                <c:pt idx="799">
                  <c:v>16.52</c:v>
                </c:pt>
                <c:pt idx="800">
                  <c:v>19.260000000000002</c:v>
                </c:pt>
                <c:pt idx="801">
                  <c:v>14.23</c:v>
                </c:pt>
                <c:pt idx="802">
                  <c:v>14.23</c:v>
                </c:pt>
                <c:pt idx="803">
                  <c:v>16.739999999999998</c:v>
                </c:pt>
                <c:pt idx="804">
                  <c:v>16.23</c:v>
                </c:pt>
                <c:pt idx="805">
                  <c:v>14.93</c:v>
                </c:pt>
                <c:pt idx="806">
                  <c:v>14.08</c:v>
                </c:pt>
                <c:pt idx="807">
                  <c:v>13.71</c:v>
                </c:pt>
                <c:pt idx="808">
                  <c:v>13.86</c:v>
                </c:pt>
                <c:pt idx="809">
                  <c:v>12.85</c:v>
                </c:pt>
                <c:pt idx="810">
                  <c:v>12.25</c:v>
                </c:pt>
                <c:pt idx="811">
                  <c:v>12.25</c:v>
                </c:pt>
                <c:pt idx="812">
                  <c:v>12.51</c:v>
                </c:pt>
                <c:pt idx="813">
                  <c:v>12.78</c:v>
                </c:pt>
                <c:pt idx="814">
                  <c:v>12.96</c:v>
                </c:pt>
                <c:pt idx="815">
                  <c:v>12.8</c:v>
                </c:pt>
                <c:pt idx="816">
                  <c:v>12.94</c:v>
                </c:pt>
                <c:pt idx="817">
                  <c:v>13.49</c:v>
                </c:pt>
                <c:pt idx="818">
                  <c:v>13.16</c:v>
                </c:pt>
                <c:pt idx="819">
                  <c:v>12.29</c:v>
                </c:pt>
                <c:pt idx="820">
                  <c:v>11.68</c:v>
                </c:pt>
                <c:pt idx="821">
                  <c:v>11.68</c:v>
                </c:pt>
                <c:pt idx="822">
                  <c:v>11.84</c:v>
                </c:pt>
                <c:pt idx="823">
                  <c:v>11.85</c:v>
                </c:pt>
                <c:pt idx="824">
                  <c:v>11.39</c:v>
                </c:pt>
                <c:pt idx="825">
                  <c:v>11.31</c:v>
                </c:pt>
                <c:pt idx="826">
                  <c:v>11.04</c:v>
                </c:pt>
                <c:pt idx="827">
                  <c:v>10.92</c:v>
                </c:pt>
                <c:pt idx="828">
                  <c:v>11.28</c:v>
                </c:pt>
                <c:pt idx="829">
                  <c:v>11.03</c:v>
                </c:pt>
                <c:pt idx="830">
                  <c:v>11.08</c:v>
                </c:pt>
                <c:pt idx="831">
                  <c:v>11.09</c:v>
                </c:pt>
                <c:pt idx="832">
                  <c:v>11.09</c:v>
                </c:pt>
                <c:pt idx="833">
                  <c:v>11.09</c:v>
                </c:pt>
                <c:pt idx="834">
                  <c:v>11.5</c:v>
                </c:pt>
                <c:pt idx="835">
                  <c:v>11.22</c:v>
                </c:pt>
                <c:pt idx="836">
                  <c:v>11.51</c:v>
                </c:pt>
                <c:pt idx="837">
                  <c:v>11.51</c:v>
                </c:pt>
                <c:pt idx="838">
                  <c:v>11.24</c:v>
                </c:pt>
                <c:pt idx="839">
                  <c:v>10.9</c:v>
                </c:pt>
                <c:pt idx="840">
                  <c:v>11.12</c:v>
                </c:pt>
                <c:pt idx="841">
                  <c:v>11</c:v>
                </c:pt>
                <c:pt idx="842">
                  <c:v>11.13</c:v>
                </c:pt>
                <c:pt idx="843">
                  <c:v>10.97</c:v>
                </c:pt>
                <c:pt idx="844">
                  <c:v>11.39</c:v>
                </c:pt>
                <c:pt idx="845">
                  <c:v>12.03</c:v>
                </c:pt>
                <c:pt idx="846">
                  <c:v>10.96</c:v>
                </c:pt>
                <c:pt idx="847">
                  <c:v>10.96</c:v>
                </c:pt>
                <c:pt idx="848">
                  <c:v>11.81</c:v>
                </c:pt>
                <c:pt idx="849">
                  <c:v>12.25</c:v>
                </c:pt>
                <c:pt idx="850">
                  <c:v>12.56</c:v>
                </c:pt>
                <c:pt idx="851">
                  <c:v>12.72</c:v>
                </c:pt>
                <c:pt idx="852">
                  <c:v>12.91</c:v>
                </c:pt>
                <c:pt idx="853">
                  <c:v>12.49</c:v>
                </c:pt>
                <c:pt idx="854">
                  <c:v>12.12</c:v>
                </c:pt>
                <c:pt idx="855">
                  <c:v>11.59</c:v>
                </c:pt>
                <c:pt idx="856">
                  <c:v>12.53</c:v>
                </c:pt>
                <c:pt idx="857">
                  <c:v>12.1</c:v>
                </c:pt>
                <c:pt idx="858">
                  <c:v>12.21</c:v>
                </c:pt>
                <c:pt idx="859">
                  <c:v>11.93</c:v>
                </c:pt>
                <c:pt idx="860">
                  <c:v>11.96</c:v>
                </c:pt>
                <c:pt idx="861">
                  <c:v>11.71</c:v>
                </c:pt>
                <c:pt idx="862">
                  <c:v>11.31</c:v>
                </c:pt>
                <c:pt idx="863">
                  <c:v>10.92</c:v>
                </c:pt>
                <c:pt idx="864">
                  <c:v>10.39</c:v>
                </c:pt>
                <c:pt idx="865">
                  <c:v>10.49</c:v>
                </c:pt>
                <c:pt idx="866">
                  <c:v>10.47</c:v>
                </c:pt>
                <c:pt idx="867">
                  <c:v>10.19</c:v>
                </c:pt>
                <c:pt idx="868">
                  <c:v>10.14</c:v>
                </c:pt>
                <c:pt idx="869">
                  <c:v>10.02</c:v>
                </c:pt>
                <c:pt idx="870">
                  <c:v>10.02</c:v>
                </c:pt>
                <c:pt idx="871">
                  <c:v>10</c:v>
                </c:pt>
                <c:pt idx="872">
                  <c:v>9.7200000000000006</c:v>
                </c:pt>
                <c:pt idx="873">
                  <c:v>9.7899999999999991</c:v>
                </c:pt>
                <c:pt idx="874">
                  <c:v>10.19</c:v>
                </c:pt>
                <c:pt idx="875">
                  <c:v>10.62</c:v>
                </c:pt>
                <c:pt idx="876">
                  <c:v>10.64</c:v>
                </c:pt>
                <c:pt idx="877">
                  <c:v>10.55</c:v>
                </c:pt>
                <c:pt idx="878">
                  <c:v>10.97</c:v>
                </c:pt>
                <c:pt idx="879">
                  <c:v>11.28</c:v>
                </c:pt>
                <c:pt idx="880">
                  <c:v>11.19</c:v>
                </c:pt>
                <c:pt idx="881">
                  <c:v>11.3</c:v>
                </c:pt>
                <c:pt idx="882">
                  <c:v>11.96</c:v>
                </c:pt>
                <c:pt idx="883">
                  <c:v>10.67</c:v>
                </c:pt>
                <c:pt idx="884">
                  <c:v>10.7</c:v>
                </c:pt>
                <c:pt idx="885">
                  <c:v>11.11</c:v>
                </c:pt>
                <c:pt idx="886">
                  <c:v>11.38</c:v>
                </c:pt>
                <c:pt idx="887">
                  <c:v>11.27</c:v>
                </c:pt>
                <c:pt idx="888">
                  <c:v>11.25</c:v>
                </c:pt>
                <c:pt idx="889">
                  <c:v>11.74</c:v>
                </c:pt>
                <c:pt idx="890">
                  <c:v>12.64</c:v>
                </c:pt>
                <c:pt idx="891">
                  <c:v>13.16</c:v>
                </c:pt>
                <c:pt idx="892">
                  <c:v>12.75</c:v>
                </c:pt>
                <c:pt idx="893">
                  <c:v>12.36</c:v>
                </c:pt>
                <c:pt idx="894">
                  <c:v>12.97</c:v>
                </c:pt>
                <c:pt idx="895">
                  <c:v>12.25</c:v>
                </c:pt>
                <c:pt idx="896">
                  <c:v>11.55</c:v>
                </c:pt>
                <c:pt idx="897">
                  <c:v>11.2</c:v>
                </c:pt>
                <c:pt idx="898">
                  <c:v>11.06</c:v>
                </c:pt>
                <c:pt idx="899">
                  <c:v>11.01</c:v>
                </c:pt>
                <c:pt idx="900">
                  <c:v>10.94</c:v>
                </c:pt>
                <c:pt idx="901">
                  <c:v>11.1</c:v>
                </c:pt>
                <c:pt idx="902">
                  <c:v>11.82</c:v>
                </c:pt>
                <c:pt idx="903">
                  <c:v>12.63</c:v>
                </c:pt>
                <c:pt idx="904">
                  <c:v>14.77</c:v>
                </c:pt>
                <c:pt idx="905">
                  <c:v>16.68</c:v>
                </c:pt>
                <c:pt idx="906">
                  <c:v>15.75</c:v>
                </c:pt>
                <c:pt idx="907">
                  <c:v>14.53</c:v>
                </c:pt>
                <c:pt idx="908">
                  <c:v>14.53</c:v>
                </c:pt>
                <c:pt idx="909">
                  <c:v>15.81</c:v>
                </c:pt>
                <c:pt idx="910">
                  <c:v>15.38</c:v>
                </c:pt>
                <c:pt idx="911">
                  <c:v>14.87</c:v>
                </c:pt>
                <c:pt idx="912">
                  <c:v>13.3</c:v>
                </c:pt>
                <c:pt idx="913">
                  <c:v>12.89</c:v>
                </c:pt>
                <c:pt idx="914">
                  <c:v>12.77</c:v>
                </c:pt>
                <c:pt idx="915">
                  <c:v>12.02</c:v>
                </c:pt>
                <c:pt idx="916">
                  <c:v>12.18</c:v>
                </c:pt>
                <c:pt idx="917">
                  <c:v>11.82</c:v>
                </c:pt>
                <c:pt idx="918">
                  <c:v>12.27</c:v>
                </c:pt>
                <c:pt idx="919">
                  <c:v>13.18</c:v>
                </c:pt>
                <c:pt idx="920">
                  <c:v>13.77</c:v>
                </c:pt>
                <c:pt idx="921">
                  <c:v>15.74</c:v>
                </c:pt>
                <c:pt idx="922">
                  <c:v>16.149999999999999</c:v>
                </c:pt>
                <c:pt idx="923">
                  <c:v>14.72</c:v>
                </c:pt>
                <c:pt idx="924">
                  <c:v>12.32</c:v>
                </c:pt>
                <c:pt idx="925">
                  <c:v>12.89</c:v>
                </c:pt>
                <c:pt idx="926">
                  <c:v>12.51</c:v>
                </c:pt>
                <c:pt idx="927">
                  <c:v>12.83</c:v>
                </c:pt>
                <c:pt idx="928">
                  <c:v>13.18</c:v>
                </c:pt>
                <c:pt idx="929">
                  <c:v>12.88</c:v>
                </c:pt>
                <c:pt idx="930">
                  <c:v>12.79</c:v>
                </c:pt>
                <c:pt idx="931">
                  <c:v>12.88</c:v>
                </c:pt>
                <c:pt idx="932">
                  <c:v>12.95</c:v>
                </c:pt>
                <c:pt idx="933">
                  <c:v>13.56</c:v>
                </c:pt>
                <c:pt idx="934">
                  <c:v>13.51</c:v>
                </c:pt>
                <c:pt idx="935">
                  <c:v>13.51</c:v>
                </c:pt>
                <c:pt idx="936">
                  <c:v>13.6</c:v>
                </c:pt>
                <c:pt idx="937">
                  <c:v>13.18</c:v>
                </c:pt>
                <c:pt idx="938">
                  <c:v>12.77</c:v>
                </c:pt>
                <c:pt idx="939">
                  <c:v>12.68</c:v>
                </c:pt>
                <c:pt idx="940">
                  <c:v>12.97</c:v>
                </c:pt>
                <c:pt idx="941">
                  <c:v>12.89</c:v>
                </c:pt>
                <c:pt idx="942">
                  <c:v>12.12</c:v>
                </c:pt>
                <c:pt idx="943">
                  <c:v>11.43</c:v>
                </c:pt>
                <c:pt idx="944">
                  <c:v>12.09</c:v>
                </c:pt>
                <c:pt idx="945">
                  <c:v>11.54</c:v>
                </c:pt>
                <c:pt idx="946">
                  <c:v>11.63</c:v>
                </c:pt>
                <c:pt idx="947">
                  <c:v>11.71</c:v>
                </c:pt>
                <c:pt idx="948">
                  <c:v>11.46</c:v>
                </c:pt>
                <c:pt idx="949">
                  <c:v>11.74</c:v>
                </c:pt>
                <c:pt idx="950">
                  <c:v>11.71</c:v>
                </c:pt>
                <c:pt idx="951">
                  <c:v>11.63</c:v>
                </c:pt>
                <c:pt idx="952">
                  <c:v>11.18</c:v>
                </c:pt>
                <c:pt idx="953">
                  <c:v>11.31</c:v>
                </c:pt>
                <c:pt idx="954">
                  <c:v>11.87</c:v>
                </c:pt>
                <c:pt idx="955">
                  <c:v>11.74</c:v>
                </c:pt>
                <c:pt idx="956">
                  <c:v>11.98</c:v>
                </c:pt>
                <c:pt idx="957">
                  <c:v>11.65</c:v>
                </c:pt>
                <c:pt idx="958">
                  <c:v>12</c:v>
                </c:pt>
                <c:pt idx="959">
                  <c:v>12.3</c:v>
                </c:pt>
                <c:pt idx="960">
                  <c:v>12.3</c:v>
                </c:pt>
                <c:pt idx="961">
                  <c:v>13.18</c:v>
                </c:pt>
                <c:pt idx="962">
                  <c:v>12.99</c:v>
                </c:pt>
                <c:pt idx="963">
                  <c:v>12.97</c:v>
                </c:pt>
                <c:pt idx="964">
                  <c:v>12.55</c:v>
                </c:pt>
                <c:pt idx="965">
                  <c:v>12.55</c:v>
                </c:pt>
                <c:pt idx="966">
                  <c:v>11.73</c:v>
                </c:pt>
                <c:pt idx="967">
                  <c:v>10.93</c:v>
                </c:pt>
                <c:pt idx="968">
                  <c:v>10.43</c:v>
                </c:pt>
                <c:pt idx="969">
                  <c:v>10.78</c:v>
                </c:pt>
                <c:pt idx="970">
                  <c:v>10.74</c:v>
                </c:pt>
                <c:pt idx="971">
                  <c:v>10.62</c:v>
                </c:pt>
                <c:pt idx="972">
                  <c:v>10.39</c:v>
                </c:pt>
                <c:pt idx="973">
                  <c:v>9.82</c:v>
                </c:pt>
                <c:pt idx="974">
                  <c:v>10.06</c:v>
                </c:pt>
                <c:pt idx="975">
                  <c:v>10.36</c:v>
                </c:pt>
                <c:pt idx="976">
                  <c:v>10.52</c:v>
                </c:pt>
                <c:pt idx="977">
                  <c:v>10.38</c:v>
                </c:pt>
                <c:pt idx="978">
                  <c:v>12.93</c:v>
                </c:pt>
                <c:pt idx="979">
                  <c:v>12.79</c:v>
                </c:pt>
                <c:pt idx="980">
                  <c:v>11.66</c:v>
                </c:pt>
                <c:pt idx="981">
                  <c:v>11.41</c:v>
                </c:pt>
                <c:pt idx="982">
                  <c:v>13.48</c:v>
                </c:pt>
                <c:pt idx="983">
                  <c:v>12.78</c:v>
                </c:pt>
                <c:pt idx="984">
                  <c:v>12.62</c:v>
                </c:pt>
                <c:pt idx="985">
                  <c:v>12.54</c:v>
                </c:pt>
                <c:pt idx="986">
                  <c:v>15.7</c:v>
                </c:pt>
                <c:pt idx="987">
                  <c:v>16.55</c:v>
                </c:pt>
                <c:pt idx="988">
                  <c:v>18.96</c:v>
                </c:pt>
                <c:pt idx="989">
                  <c:v>16.75</c:v>
                </c:pt>
                <c:pt idx="990">
                  <c:v>14.09</c:v>
                </c:pt>
                <c:pt idx="991">
                  <c:v>12.19</c:v>
                </c:pt>
                <c:pt idx="992">
                  <c:v>13.1</c:v>
                </c:pt>
                <c:pt idx="993">
                  <c:v>13.41</c:v>
                </c:pt>
                <c:pt idx="994">
                  <c:v>12.65</c:v>
                </c:pt>
                <c:pt idx="995">
                  <c:v>12.61</c:v>
                </c:pt>
                <c:pt idx="996">
                  <c:v>12.17</c:v>
                </c:pt>
                <c:pt idx="997">
                  <c:v>12.18</c:v>
                </c:pt>
                <c:pt idx="998">
                  <c:v>13.05</c:v>
                </c:pt>
                <c:pt idx="999">
                  <c:v>13.72</c:v>
                </c:pt>
                <c:pt idx="1000">
                  <c:v>12.94</c:v>
                </c:pt>
                <c:pt idx="1001">
                  <c:v>13.64</c:v>
                </c:pt>
                <c:pt idx="1002">
                  <c:v>13.36</c:v>
                </c:pt>
                <c:pt idx="1003">
                  <c:v>13.36</c:v>
                </c:pt>
                <c:pt idx="1004">
                  <c:v>16.12</c:v>
                </c:pt>
                <c:pt idx="1005">
                  <c:v>16.29</c:v>
                </c:pt>
                <c:pt idx="1006">
                  <c:v>14.66</c:v>
                </c:pt>
                <c:pt idx="1007">
                  <c:v>14.99</c:v>
                </c:pt>
                <c:pt idx="1008">
                  <c:v>13.89</c:v>
                </c:pt>
                <c:pt idx="1009">
                  <c:v>13.46</c:v>
                </c:pt>
                <c:pt idx="1010">
                  <c:v>13.4</c:v>
                </c:pt>
                <c:pt idx="1011">
                  <c:v>11.53</c:v>
                </c:pt>
                <c:pt idx="1012">
                  <c:v>11.12</c:v>
                </c:pt>
                <c:pt idx="1013">
                  <c:v>11.34</c:v>
                </c:pt>
                <c:pt idx="1014">
                  <c:v>11.34</c:v>
                </c:pt>
                <c:pt idx="1015">
                  <c:v>11.69</c:v>
                </c:pt>
                <c:pt idx="1016">
                  <c:v>11.56</c:v>
                </c:pt>
                <c:pt idx="1017">
                  <c:v>11.56</c:v>
                </c:pt>
                <c:pt idx="1018">
                  <c:v>12.36</c:v>
                </c:pt>
                <c:pt idx="1019">
                  <c:v>12.65</c:v>
                </c:pt>
                <c:pt idx="1020">
                  <c:v>12.37</c:v>
                </c:pt>
                <c:pt idx="1021">
                  <c:v>12.65</c:v>
                </c:pt>
                <c:pt idx="1022">
                  <c:v>13.41</c:v>
                </c:pt>
                <c:pt idx="1023">
                  <c:v>13.86</c:v>
                </c:pt>
                <c:pt idx="1024">
                  <c:v>13.2</c:v>
                </c:pt>
                <c:pt idx="1025">
                  <c:v>12.18</c:v>
                </c:pt>
                <c:pt idx="1026">
                  <c:v>11.46</c:v>
                </c:pt>
                <c:pt idx="1027">
                  <c:v>11.92</c:v>
                </c:pt>
                <c:pt idx="1028">
                  <c:v>12</c:v>
                </c:pt>
                <c:pt idx="1029">
                  <c:v>12.08</c:v>
                </c:pt>
                <c:pt idx="1030">
                  <c:v>12.4</c:v>
                </c:pt>
                <c:pt idx="1031">
                  <c:v>11.93</c:v>
                </c:pt>
                <c:pt idx="1032">
                  <c:v>12.23</c:v>
                </c:pt>
                <c:pt idx="1033">
                  <c:v>12.29</c:v>
                </c:pt>
                <c:pt idx="1034">
                  <c:v>12.37</c:v>
                </c:pt>
                <c:pt idx="1035">
                  <c:v>12.57</c:v>
                </c:pt>
                <c:pt idx="1036">
                  <c:v>12.21</c:v>
                </c:pt>
                <c:pt idx="1037">
                  <c:v>12.39</c:v>
                </c:pt>
                <c:pt idx="1038">
                  <c:v>12.06</c:v>
                </c:pt>
                <c:pt idx="1039">
                  <c:v>12.69</c:v>
                </c:pt>
                <c:pt idx="1040">
                  <c:v>12.99</c:v>
                </c:pt>
                <c:pt idx="1041">
                  <c:v>13.09</c:v>
                </c:pt>
                <c:pt idx="1042">
                  <c:v>13.79</c:v>
                </c:pt>
                <c:pt idx="1043">
                  <c:v>13.92</c:v>
                </c:pt>
                <c:pt idx="1044">
                  <c:v>13.22</c:v>
                </c:pt>
                <c:pt idx="1045">
                  <c:v>11.97</c:v>
                </c:pt>
                <c:pt idx="1046">
                  <c:v>11.11</c:v>
                </c:pt>
                <c:pt idx="1047">
                  <c:v>11.81</c:v>
                </c:pt>
                <c:pt idx="1048">
                  <c:v>11.64</c:v>
                </c:pt>
                <c:pt idx="1049">
                  <c:v>12.03</c:v>
                </c:pt>
                <c:pt idx="1050">
                  <c:v>12.03</c:v>
                </c:pt>
                <c:pt idx="1051">
                  <c:v>11.29</c:v>
                </c:pt>
                <c:pt idx="1052">
                  <c:v>11.79</c:v>
                </c:pt>
                <c:pt idx="1053">
                  <c:v>11.53</c:v>
                </c:pt>
                <c:pt idx="1054">
                  <c:v>11.47</c:v>
                </c:pt>
                <c:pt idx="1055">
                  <c:v>11.47</c:v>
                </c:pt>
                <c:pt idx="1056">
                  <c:v>11.49</c:v>
                </c:pt>
                <c:pt idx="1057">
                  <c:v>12.43</c:v>
                </c:pt>
                <c:pt idx="1058">
                  <c:v>12</c:v>
                </c:pt>
                <c:pt idx="1059">
                  <c:v>12.23</c:v>
                </c:pt>
                <c:pt idx="1060">
                  <c:v>13.2</c:v>
                </c:pt>
                <c:pt idx="1061">
                  <c:v>13.26</c:v>
                </c:pt>
                <c:pt idx="1062">
                  <c:v>13.23</c:v>
                </c:pt>
                <c:pt idx="1063">
                  <c:v>12.98</c:v>
                </c:pt>
                <c:pt idx="1064">
                  <c:v>13.58</c:v>
                </c:pt>
                <c:pt idx="1065">
                  <c:v>13.66</c:v>
                </c:pt>
                <c:pt idx="1066">
                  <c:v>13.04</c:v>
                </c:pt>
                <c:pt idx="1067">
                  <c:v>12.46</c:v>
                </c:pt>
                <c:pt idx="1068">
                  <c:v>12.16</c:v>
                </c:pt>
                <c:pt idx="1069">
                  <c:v>11.18</c:v>
                </c:pt>
                <c:pt idx="1070">
                  <c:v>11.76</c:v>
                </c:pt>
                <c:pt idx="1071">
                  <c:v>11.06</c:v>
                </c:pt>
                <c:pt idx="1072">
                  <c:v>11.4</c:v>
                </c:pt>
                <c:pt idx="1073">
                  <c:v>11.75</c:v>
                </c:pt>
                <c:pt idx="1074">
                  <c:v>11.75</c:v>
                </c:pt>
                <c:pt idx="1075">
                  <c:v>12.72</c:v>
                </c:pt>
                <c:pt idx="1076">
                  <c:v>11.92</c:v>
                </c:pt>
                <c:pt idx="1077">
                  <c:v>12.93</c:v>
                </c:pt>
                <c:pt idx="1078">
                  <c:v>12.9</c:v>
                </c:pt>
                <c:pt idx="1079">
                  <c:v>12.06</c:v>
                </c:pt>
                <c:pt idx="1080">
                  <c:v>12.66</c:v>
                </c:pt>
                <c:pt idx="1081">
                  <c:v>12.64</c:v>
                </c:pt>
                <c:pt idx="1082">
                  <c:v>12.22</c:v>
                </c:pt>
                <c:pt idx="1083">
                  <c:v>11.92</c:v>
                </c:pt>
                <c:pt idx="1084">
                  <c:v>12.31</c:v>
                </c:pt>
                <c:pt idx="1085">
                  <c:v>12.03</c:v>
                </c:pt>
                <c:pt idx="1086">
                  <c:v>12.12</c:v>
                </c:pt>
                <c:pt idx="1087">
                  <c:v>11.19</c:v>
                </c:pt>
                <c:pt idx="1088">
                  <c:v>11</c:v>
                </c:pt>
                <c:pt idx="1089">
                  <c:v>11</c:v>
                </c:pt>
                <c:pt idx="1090">
                  <c:v>11.81</c:v>
                </c:pt>
                <c:pt idx="1091">
                  <c:v>12.21</c:v>
                </c:pt>
                <c:pt idx="1092">
                  <c:v>12.53</c:v>
                </c:pt>
                <c:pt idx="1093">
                  <c:v>12.67</c:v>
                </c:pt>
                <c:pt idx="1094">
                  <c:v>13.09</c:v>
                </c:pt>
                <c:pt idx="1095">
                  <c:v>12.75</c:v>
                </c:pt>
                <c:pt idx="1096">
                  <c:v>12.76</c:v>
                </c:pt>
                <c:pt idx="1097">
                  <c:v>12.48</c:v>
                </c:pt>
                <c:pt idx="1098">
                  <c:v>12.52</c:v>
                </c:pt>
                <c:pt idx="1099">
                  <c:v>13.42</c:v>
                </c:pt>
                <c:pt idx="1100">
                  <c:v>14.23</c:v>
                </c:pt>
                <c:pt idx="1101">
                  <c:v>14.54</c:v>
                </c:pt>
                <c:pt idx="1102">
                  <c:v>13.98</c:v>
                </c:pt>
                <c:pt idx="1103">
                  <c:v>14.34</c:v>
                </c:pt>
                <c:pt idx="1104">
                  <c:v>16.239999999999998</c:v>
                </c:pt>
                <c:pt idx="1105">
                  <c:v>22.61</c:v>
                </c:pt>
                <c:pt idx="1106">
                  <c:v>23.04</c:v>
                </c:pt>
                <c:pt idx="1107">
                  <c:v>18.21</c:v>
                </c:pt>
                <c:pt idx="1108">
                  <c:v>23.73</c:v>
                </c:pt>
                <c:pt idx="1109">
                  <c:v>21.67</c:v>
                </c:pt>
                <c:pt idx="1110">
                  <c:v>20.14</c:v>
                </c:pt>
                <c:pt idx="1111">
                  <c:v>18.52</c:v>
                </c:pt>
                <c:pt idx="1112">
                  <c:v>18.52</c:v>
                </c:pt>
                <c:pt idx="1113">
                  <c:v>17.100000000000001</c:v>
                </c:pt>
                <c:pt idx="1114">
                  <c:v>16.559999999999999</c:v>
                </c:pt>
                <c:pt idx="1115">
                  <c:v>16.850000000000001</c:v>
                </c:pt>
                <c:pt idx="1116">
                  <c:v>15.49</c:v>
                </c:pt>
                <c:pt idx="1117">
                  <c:v>15.11</c:v>
                </c:pt>
                <c:pt idx="1118">
                  <c:v>14.53</c:v>
                </c:pt>
                <c:pt idx="1119">
                  <c:v>15.55</c:v>
                </c:pt>
                <c:pt idx="1120">
                  <c:v>17.39</c:v>
                </c:pt>
                <c:pt idx="1121">
                  <c:v>18.690000000000001</c:v>
                </c:pt>
                <c:pt idx="1122">
                  <c:v>16.670000000000002</c:v>
                </c:pt>
                <c:pt idx="1123">
                  <c:v>17.600000000000001</c:v>
                </c:pt>
                <c:pt idx="1124">
                  <c:v>15.49</c:v>
                </c:pt>
                <c:pt idx="1125">
                  <c:v>14.8</c:v>
                </c:pt>
                <c:pt idx="1126">
                  <c:v>15.13</c:v>
                </c:pt>
                <c:pt idx="1127">
                  <c:v>15.05</c:v>
                </c:pt>
                <c:pt idx="1128">
                  <c:v>15.16</c:v>
                </c:pt>
                <c:pt idx="1129">
                  <c:v>15.52</c:v>
                </c:pt>
                <c:pt idx="1130">
                  <c:v>15.52</c:v>
                </c:pt>
                <c:pt idx="1131">
                  <c:v>16.3</c:v>
                </c:pt>
                <c:pt idx="1132">
                  <c:v>16.47</c:v>
                </c:pt>
                <c:pt idx="1133">
                  <c:v>16.73</c:v>
                </c:pt>
                <c:pt idx="1134">
                  <c:v>16.239999999999998</c:v>
                </c:pt>
                <c:pt idx="1135">
                  <c:v>20.21</c:v>
                </c:pt>
                <c:pt idx="1136">
                  <c:v>19.29</c:v>
                </c:pt>
                <c:pt idx="1137">
                  <c:v>18.16</c:v>
                </c:pt>
                <c:pt idx="1138">
                  <c:v>19.809999999999999</c:v>
                </c:pt>
                <c:pt idx="1139">
                  <c:v>18.940000000000001</c:v>
                </c:pt>
                <c:pt idx="1140">
                  <c:v>18.940000000000001</c:v>
                </c:pt>
                <c:pt idx="1141">
                  <c:v>18.3</c:v>
                </c:pt>
                <c:pt idx="1142">
                  <c:v>18.61</c:v>
                </c:pt>
                <c:pt idx="1143">
                  <c:v>18.86</c:v>
                </c:pt>
                <c:pt idx="1144">
                  <c:v>17.03</c:v>
                </c:pt>
                <c:pt idx="1145">
                  <c:v>17.350000000000001</c:v>
                </c:pt>
                <c:pt idx="1146">
                  <c:v>16.5</c:v>
                </c:pt>
                <c:pt idx="1147">
                  <c:v>15.11</c:v>
                </c:pt>
                <c:pt idx="1148">
                  <c:v>15.65</c:v>
                </c:pt>
                <c:pt idx="1149">
                  <c:v>15.24</c:v>
                </c:pt>
                <c:pt idx="1150">
                  <c:v>13.81</c:v>
                </c:pt>
                <c:pt idx="1151">
                  <c:v>13.91</c:v>
                </c:pt>
                <c:pt idx="1152">
                  <c:v>13.35</c:v>
                </c:pt>
                <c:pt idx="1153">
                  <c:v>12.92</c:v>
                </c:pt>
                <c:pt idx="1154">
                  <c:v>12.6</c:v>
                </c:pt>
                <c:pt idx="1155">
                  <c:v>12.91</c:v>
                </c:pt>
                <c:pt idx="1156">
                  <c:v>13.58</c:v>
                </c:pt>
                <c:pt idx="1157">
                  <c:v>14.3</c:v>
                </c:pt>
                <c:pt idx="1158">
                  <c:v>14.86</c:v>
                </c:pt>
                <c:pt idx="1159">
                  <c:v>14.57</c:v>
                </c:pt>
                <c:pt idx="1160">
                  <c:v>14.05</c:v>
                </c:pt>
                <c:pt idx="1161">
                  <c:v>13.59</c:v>
                </c:pt>
                <c:pt idx="1162">
                  <c:v>13.63</c:v>
                </c:pt>
                <c:pt idx="1163">
                  <c:v>13.66</c:v>
                </c:pt>
                <c:pt idx="1164">
                  <c:v>13.31</c:v>
                </c:pt>
                <c:pt idx="1165">
                  <c:v>13.39</c:v>
                </c:pt>
                <c:pt idx="1166">
                  <c:v>12.73</c:v>
                </c:pt>
                <c:pt idx="1167">
                  <c:v>11.95</c:v>
                </c:pt>
                <c:pt idx="1168">
                  <c:v>11.25</c:v>
                </c:pt>
                <c:pt idx="1169">
                  <c:v>11.71</c:v>
                </c:pt>
                <c:pt idx="1170">
                  <c:v>12.8</c:v>
                </c:pt>
                <c:pt idx="1171">
                  <c:v>12.69</c:v>
                </c:pt>
                <c:pt idx="1172">
                  <c:v>13.09</c:v>
                </c:pt>
                <c:pt idx="1173">
                  <c:v>12.69</c:v>
                </c:pt>
                <c:pt idx="1174">
                  <c:v>12.94</c:v>
                </c:pt>
                <c:pt idx="1175">
                  <c:v>12.82</c:v>
                </c:pt>
                <c:pt idx="1176">
                  <c:v>12.84</c:v>
                </c:pt>
                <c:pt idx="1177">
                  <c:v>12.5</c:v>
                </c:pt>
                <c:pt idx="1178">
                  <c:v>12.5</c:v>
                </c:pt>
                <c:pt idx="1179">
                  <c:v>12.93</c:v>
                </c:pt>
                <c:pt idx="1180">
                  <c:v>15.52</c:v>
                </c:pt>
                <c:pt idx="1181">
                  <c:v>14.55</c:v>
                </c:pt>
                <c:pt idx="1182">
                  <c:v>13.18</c:v>
                </c:pt>
                <c:pt idx="1183">
                  <c:v>12.67</c:v>
                </c:pt>
                <c:pt idx="1184">
                  <c:v>12.51</c:v>
                </c:pt>
                <c:pt idx="1185">
                  <c:v>12.35</c:v>
                </c:pt>
                <c:pt idx="1186">
                  <c:v>12.96</c:v>
                </c:pt>
                <c:pt idx="1187">
                  <c:v>13.25</c:v>
                </c:pt>
                <c:pt idx="1188">
                  <c:v>12.81</c:v>
                </c:pt>
                <c:pt idx="1189">
                  <c:v>13.18</c:v>
                </c:pt>
                <c:pt idx="1190">
                  <c:v>13.65</c:v>
                </c:pt>
                <c:pt idx="1191">
                  <c:v>15.09</c:v>
                </c:pt>
                <c:pt idx="1192">
                  <c:v>16.739999999999998</c:v>
                </c:pt>
                <c:pt idx="1193">
                  <c:v>15.38</c:v>
                </c:pt>
                <c:pt idx="1194">
                  <c:v>15.85</c:v>
                </c:pt>
                <c:pt idx="1195">
                  <c:v>15.17</c:v>
                </c:pt>
                <c:pt idx="1196">
                  <c:v>15.48</c:v>
                </c:pt>
                <c:pt idx="1197">
                  <c:v>15.74</c:v>
                </c:pt>
                <c:pt idx="1198">
                  <c:v>16.079999999999998</c:v>
                </c:pt>
                <c:pt idx="1199">
                  <c:v>16.7</c:v>
                </c:pt>
                <c:pt idx="1200">
                  <c:v>16.04</c:v>
                </c:pt>
                <c:pt idx="1201">
                  <c:v>18.34</c:v>
                </c:pt>
                <c:pt idx="1202">
                  <c:v>17.760000000000002</c:v>
                </c:pt>
                <c:pt idx="1203">
                  <c:v>17.760000000000002</c:v>
                </c:pt>
                <c:pt idx="1204">
                  <c:v>17.34</c:v>
                </c:pt>
                <c:pt idx="1205">
                  <c:v>16.28</c:v>
                </c:pt>
                <c:pt idx="1206">
                  <c:v>14.81</c:v>
                </c:pt>
                <c:pt idx="1207">
                  <c:v>13.89</c:v>
                </c:pt>
                <c:pt idx="1208">
                  <c:v>14.83</c:v>
                </c:pt>
                <c:pt idx="1209">
                  <c:v>14.11</c:v>
                </c:pt>
                <c:pt idx="1210">
                  <c:v>13.06</c:v>
                </c:pt>
                <c:pt idx="1211">
                  <c:v>13.57</c:v>
                </c:pt>
                <c:pt idx="1212">
                  <c:v>13.8</c:v>
                </c:pt>
                <c:pt idx="1213">
                  <c:v>14</c:v>
                </c:pt>
                <c:pt idx="1214">
                  <c:v>14.27</c:v>
                </c:pt>
                <c:pt idx="1215">
                  <c:v>13.93</c:v>
                </c:pt>
                <c:pt idx="1216">
                  <c:v>14.66</c:v>
                </c:pt>
                <c:pt idx="1217">
                  <c:v>14.09</c:v>
                </c:pt>
                <c:pt idx="1218">
                  <c:v>13.89</c:v>
                </c:pt>
                <c:pt idx="1219">
                  <c:v>13.17</c:v>
                </c:pt>
                <c:pt idx="1220">
                  <c:v>12.67</c:v>
                </c:pt>
                <c:pt idx="1221">
                  <c:v>13.2</c:v>
                </c:pt>
                <c:pt idx="1222">
                  <c:v>13.05</c:v>
                </c:pt>
                <c:pt idx="1223">
                  <c:v>12.51</c:v>
                </c:pt>
                <c:pt idx="1224">
                  <c:v>13.47</c:v>
                </c:pt>
                <c:pt idx="1225">
                  <c:v>12.4</c:v>
                </c:pt>
                <c:pt idx="1226">
                  <c:v>12.49</c:v>
                </c:pt>
                <c:pt idx="1227">
                  <c:v>12.04</c:v>
                </c:pt>
                <c:pt idx="1228">
                  <c:v>12.02</c:v>
                </c:pt>
                <c:pt idx="1229">
                  <c:v>11.44</c:v>
                </c:pt>
                <c:pt idx="1230">
                  <c:v>12.14</c:v>
                </c:pt>
                <c:pt idx="1231">
                  <c:v>14.21</c:v>
                </c:pt>
                <c:pt idx="1232">
                  <c:v>13.13</c:v>
                </c:pt>
                <c:pt idx="1233">
                  <c:v>14.32</c:v>
                </c:pt>
                <c:pt idx="1234">
                  <c:v>13.79</c:v>
                </c:pt>
                <c:pt idx="1235">
                  <c:v>13.64</c:v>
                </c:pt>
                <c:pt idx="1236">
                  <c:v>12.43</c:v>
                </c:pt>
                <c:pt idx="1237">
                  <c:v>12.29</c:v>
                </c:pt>
                <c:pt idx="1238">
                  <c:v>12.01</c:v>
                </c:pt>
                <c:pt idx="1239">
                  <c:v>11.61</c:v>
                </c:pt>
                <c:pt idx="1240">
                  <c:v>11.74</c:v>
                </c:pt>
                <c:pt idx="1241">
                  <c:v>11.66</c:v>
                </c:pt>
                <c:pt idx="1242">
                  <c:v>11.38</c:v>
                </c:pt>
                <c:pt idx="1243">
                  <c:v>11.43</c:v>
                </c:pt>
                <c:pt idx="1244">
                  <c:v>11.64</c:v>
                </c:pt>
                <c:pt idx="1245">
                  <c:v>11.64</c:v>
                </c:pt>
                <c:pt idx="1246">
                  <c:v>11.63</c:v>
                </c:pt>
                <c:pt idx="1247">
                  <c:v>12.6</c:v>
                </c:pt>
                <c:pt idx="1248">
                  <c:v>12.44</c:v>
                </c:pt>
                <c:pt idx="1249">
                  <c:v>12.72</c:v>
                </c:pt>
                <c:pt idx="1250">
                  <c:v>12.56</c:v>
                </c:pt>
                <c:pt idx="1251">
                  <c:v>12.29</c:v>
                </c:pt>
                <c:pt idx="1252">
                  <c:v>12.01</c:v>
                </c:pt>
                <c:pt idx="1253">
                  <c:v>11.51</c:v>
                </c:pt>
                <c:pt idx="1254">
                  <c:v>10.66</c:v>
                </c:pt>
                <c:pt idx="1255">
                  <c:v>11.56</c:v>
                </c:pt>
                <c:pt idx="1256">
                  <c:v>11.62</c:v>
                </c:pt>
                <c:pt idx="1257">
                  <c:v>11.42</c:v>
                </c:pt>
                <c:pt idx="1258">
                  <c:v>10.97</c:v>
                </c:pt>
                <c:pt idx="1259">
                  <c:v>11.09</c:v>
                </c:pt>
                <c:pt idx="1260">
                  <c:v>11.35</c:v>
                </c:pt>
                <c:pt idx="1261">
                  <c:v>11.24</c:v>
                </c:pt>
                <c:pt idx="1262">
                  <c:v>11.6</c:v>
                </c:pt>
                <c:pt idx="1263">
                  <c:v>11.81</c:v>
                </c:pt>
                <c:pt idx="1264">
                  <c:v>12.93</c:v>
                </c:pt>
                <c:pt idx="1265">
                  <c:v>13.06</c:v>
                </c:pt>
                <c:pt idx="1266">
                  <c:v>14.01</c:v>
                </c:pt>
                <c:pt idx="1267">
                  <c:v>14.72</c:v>
                </c:pt>
                <c:pt idx="1268">
                  <c:v>19.489999999999998</c:v>
                </c:pt>
                <c:pt idx="1269">
                  <c:v>17.18</c:v>
                </c:pt>
                <c:pt idx="1270">
                  <c:v>18.399999999999999</c:v>
                </c:pt>
                <c:pt idx="1271">
                  <c:v>18.05</c:v>
                </c:pt>
                <c:pt idx="1272">
                  <c:v>16.079999999999998</c:v>
                </c:pt>
                <c:pt idx="1273">
                  <c:v>16.399999999999999</c:v>
                </c:pt>
                <c:pt idx="1274">
                  <c:v>15.96</c:v>
                </c:pt>
                <c:pt idx="1275">
                  <c:v>16.239999999999998</c:v>
                </c:pt>
                <c:pt idx="1276">
                  <c:v>19.04</c:v>
                </c:pt>
                <c:pt idx="1277">
                  <c:v>18.93</c:v>
                </c:pt>
                <c:pt idx="1278">
                  <c:v>20.68</c:v>
                </c:pt>
                <c:pt idx="1279">
                  <c:v>22.42</c:v>
                </c:pt>
                <c:pt idx="1280">
                  <c:v>23.03</c:v>
                </c:pt>
                <c:pt idx="1281">
                  <c:v>21.91</c:v>
                </c:pt>
                <c:pt idx="1282">
                  <c:v>20.49</c:v>
                </c:pt>
                <c:pt idx="1283">
                  <c:v>19.7</c:v>
                </c:pt>
                <c:pt idx="1284">
                  <c:v>18.11</c:v>
                </c:pt>
                <c:pt idx="1285">
                  <c:v>19.73</c:v>
                </c:pt>
                <c:pt idx="1286">
                  <c:v>19.89</c:v>
                </c:pt>
                <c:pt idx="1287">
                  <c:v>19.25</c:v>
                </c:pt>
                <c:pt idx="1288">
                  <c:v>16.600000000000001</c:v>
                </c:pt>
                <c:pt idx="1289">
                  <c:v>15.79</c:v>
                </c:pt>
                <c:pt idx="1290">
                  <c:v>16.690000000000001</c:v>
                </c:pt>
                <c:pt idx="1291">
                  <c:v>18.62</c:v>
                </c:pt>
                <c:pt idx="1292">
                  <c:v>18.940000000000001</c:v>
                </c:pt>
                <c:pt idx="1293">
                  <c:v>18.32</c:v>
                </c:pt>
                <c:pt idx="1294">
                  <c:v>18.149999999999999</c:v>
                </c:pt>
                <c:pt idx="1295">
                  <c:v>17.72</c:v>
                </c:pt>
                <c:pt idx="1296">
                  <c:v>18.55</c:v>
                </c:pt>
                <c:pt idx="1297">
                  <c:v>18.91</c:v>
                </c:pt>
                <c:pt idx="1298">
                  <c:v>18.91</c:v>
                </c:pt>
                <c:pt idx="1299">
                  <c:v>18.48</c:v>
                </c:pt>
                <c:pt idx="1300">
                  <c:v>17.82</c:v>
                </c:pt>
                <c:pt idx="1301">
                  <c:v>17.46</c:v>
                </c:pt>
                <c:pt idx="1302">
                  <c:v>17.54</c:v>
                </c:pt>
                <c:pt idx="1303">
                  <c:v>17.989999999999998</c:v>
                </c:pt>
                <c:pt idx="1304">
                  <c:v>18.57</c:v>
                </c:pt>
                <c:pt idx="1305">
                  <c:v>16.62</c:v>
                </c:pt>
                <c:pt idx="1306">
                  <c:v>16.75</c:v>
                </c:pt>
                <c:pt idx="1307">
                  <c:v>16.75</c:v>
                </c:pt>
                <c:pt idx="1308">
                  <c:v>18.96</c:v>
                </c:pt>
                <c:pt idx="1309">
                  <c:v>18.149999999999999</c:v>
                </c:pt>
                <c:pt idx="1310">
                  <c:v>19.82</c:v>
                </c:pt>
                <c:pt idx="1311">
                  <c:v>18.62</c:v>
                </c:pt>
                <c:pt idx="1312">
                  <c:v>17.25</c:v>
                </c:pt>
                <c:pt idx="1313">
                  <c:v>15.87</c:v>
                </c:pt>
                <c:pt idx="1314">
                  <c:v>17.649999999999999</c:v>
                </c:pt>
                <c:pt idx="1315">
                  <c:v>17.440000000000001</c:v>
                </c:pt>
                <c:pt idx="1316">
                  <c:v>17.98</c:v>
                </c:pt>
                <c:pt idx="1317">
                  <c:v>17.850000000000001</c:v>
                </c:pt>
                <c:pt idx="1318">
                  <c:v>18.57</c:v>
                </c:pt>
                <c:pt idx="1319">
                  <c:v>18.670000000000002</c:v>
                </c:pt>
                <c:pt idx="1320">
                  <c:v>19.489999999999998</c:v>
                </c:pt>
                <c:pt idx="1321">
                  <c:v>21.74</c:v>
                </c:pt>
                <c:pt idx="1322">
                  <c:v>19.260000000000002</c:v>
                </c:pt>
                <c:pt idx="1323">
                  <c:v>18.989999999999998</c:v>
                </c:pt>
                <c:pt idx="1324">
                  <c:v>19.739999999999998</c:v>
                </c:pt>
                <c:pt idx="1325">
                  <c:v>19.25</c:v>
                </c:pt>
                <c:pt idx="1326">
                  <c:v>17.96</c:v>
                </c:pt>
                <c:pt idx="1327">
                  <c:v>16.670000000000002</c:v>
                </c:pt>
                <c:pt idx="1328">
                  <c:v>16.13</c:v>
                </c:pt>
                <c:pt idx="1329">
                  <c:v>15.45</c:v>
                </c:pt>
                <c:pt idx="1330">
                  <c:v>15.01</c:v>
                </c:pt>
                <c:pt idx="1331">
                  <c:v>14.67</c:v>
                </c:pt>
                <c:pt idx="1332">
                  <c:v>14.97</c:v>
                </c:pt>
                <c:pt idx="1333">
                  <c:v>15.06</c:v>
                </c:pt>
                <c:pt idx="1334">
                  <c:v>14.62</c:v>
                </c:pt>
                <c:pt idx="1335">
                  <c:v>14.98</c:v>
                </c:pt>
                <c:pt idx="1336">
                  <c:v>14.32</c:v>
                </c:pt>
                <c:pt idx="1337">
                  <c:v>14.32</c:v>
                </c:pt>
                <c:pt idx="1338">
                  <c:v>14.93</c:v>
                </c:pt>
                <c:pt idx="1339">
                  <c:v>14.8</c:v>
                </c:pt>
                <c:pt idx="1340">
                  <c:v>14.03</c:v>
                </c:pt>
                <c:pt idx="1341">
                  <c:v>14.42</c:v>
                </c:pt>
                <c:pt idx="1342">
                  <c:v>14.94</c:v>
                </c:pt>
                <c:pt idx="1343">
                  <c:v>15.18</c:v>
                </c:pt>
                <c:pt idx="1344">
                  <c:v>16.989999999999998</c:v>
                </c:pt>
                <c:pt idx="1345">
                  <c:v>15.51</c:v>
                </c:pt>
                <c:pt idx="1346">
                  <c:v>14.86</c:v>
                </c:pt>
                <c:pt idx="1347">
                  <c:v>14.75</c:v>
                </c:pt>
                <c:pt idx="1348">
                  <c:v>14.83</c:v>
                </c:pt>
                <c:pt idx="1349">
                  <c:v>14.87</c:v>
                </c:pt>
                <c:pt idx="1350">
                  <c:v>14.88</c:v>
                </c:pt>
                <c:pt idx="1351">
                  <c:v>15.77</c:v>
                </c:pt>
                <c:pt idx="1352">
                  <c:v>13.76</c:v>
                </c:pt>
                <c:pt idx="1353">
                  <c:v>14.24</c:v>
                </c:pt>
                <c:pt idx="1354">
                  <c:v>14.24</c:v>
                </c:pt>
                <c:pt idx="1355">
                  <c:v>15.15</c:v>
                </c:pt>
                <c:pt idx="1356">
                  <c:v>14.64</c:v>
                </c:pt>
                <c:pt idx="1357">
                  <c:v>14.53</c:v>
                </c:pt>
                <c:pt idx="1358">
                  <c:v>14.2</c:v>
                </c:pt>
                <c:pt idx="1359">
                  <c:v>14.59</c:v>
                </c:pt>
                <c:pt idx="1360">
                  <c:v>14.63</c:v>
                </c:pt>
                <c:pt idx="1361">
                  <c:v>14.54</c:v>
                </c:pt>
                <c:pt idx="1362">
                  <c:v>15.49</c:v>
                </c:pt>
                <c:pt idx="1363">
                  <c:v>15.01</c:v>
                </c:pt>
                <c:pt idx="1364">
                  <c:v>14.75</c:v>
                </c:pt>
                <c:pt idx="1365">
                  <c:v>14.53</c:v>
                </c:pt>
                <c:pt idx="1366">
                  <c:v>14.55</c:v>
                </c:pt>
                <c:pt idx="1367">
                  <c:v>15.17</c:v>
                </c:pt>
                <c:pt idx="1368">
                  <c:v>15.58</c:v>
                </c:pt>
                <c:pt idx="1369">
                  <c:v>14.6</c:v>
                </c:pt>
                <c:pt idx="1370">
                  <c:v>14.79</c:v>
                </c:pt>
                <c:pt idx="1371">
                  <c:v>13.96</c:v>
                </c:pt>
                <c:pt idx="1372">
                  <c:v>13.6</c:v>
                </c:pt>
                <c:pt idx="1373">
                  <c:v>13.9</c:v>
                </c:pt>
                <c:pt idx="1374">
                  <c:v>13.6</c:v>
                </c:pt>
                <c:pt idx="1375">
                  <c:v>13.95</c:v>
                </c:pt>
                <c:pt idx="1376">
                  <c:v>13.48</c:v>
                </c:pt>
                <c:pt idx="1377">
                  <c:v>13.1</c:v>
                </c:pt>
                <c:pt idx="1378">
                  <c:v>15.06</c:v>
                </c:pt>
                <c:pt idx="1379">
                  <c:v>14.82</c:v>
                </c:pt>
                <c:pt idx="1380">
                  <c:v>14.67</c:v>
                </c:pt>
                <c:pt idx="1381">
                  <c:v>14.92</c:v>
                </c:pt>
                <c:pt idx="1382">
                  <c:v>14.29</c:v>
                </c:pt>
                <c:pt idx="1383">
                  <c:v>13.73</c:v>
                </c:pt>
                <c:pt idx="1384">
                  <c:v>13.34</c:v>
                </c:pt>
                <c:pt idx="1385">
                  <c:v>13.29</c:v>
                </c:pt>
                <c:pt idx="1386">
                  <c:v>13.6</c:v>
                </c:pt>
                <c:pt idx="1387">
                  <c:v>13.59</c:v>
                </c:pt>
                <c:pt idx="1388">
                  <c:v>13.15</c:v>
                </c:pt>
                <c:pt idx="1389">
                  <c:v>12.67</c:v>
                </c:pt>
                <c:pt idx="1390">
                  <c:v>30.4</c:v>
                </c:pt>
                <c:pt idx="1391">
                  <c:v>12.29</c:v>
                </c:pt>
                <c:pt idx="1392">
                  <c:v>12.41</c:v>
                </c:pt>
                <c:pt idx="1393">
                  <c:v>12.92</c:v>
                </c:pt>
                <c:pt idx="1394">
                  <c:v>12.66</c:v>
                </c:pt>
                <c:pt idx="1395">
                  <c:v>12.65</c:v>
                </c:pt>
                <c:pt idx="1396">
                  <c:v>12.85</c:v>
                </c:pt>
                <c:pt idx="1397">
                  <c:v>12.85</c:v>
                </c:pt>
                <c:pt idx="1398">
                  <c:v>12.89</c:v>
                </c:pt>
                <c:pt idx="1399">
                  <c:v>12.72</c:v>
                </c:pt>
                <c:pt idx="1400">
                  <c:v>12.9</c:v>
                </c:pt>
                <c:pt idx="1401">
                  <c:v>12.88</c:v>
                </c:pt>
                <c:pt idx="1402">
                  <c:v>12.98</c:v>
                </c:pt>
                <c:pt idx="1403">
                  <c:v>13.22</c:v>
                </c:pt>
                <c:pt idx="1404">
                  <c:v>13.28</c:v>
                </c:pt>
                <c:pt idx="1405">
                  <c:v>13.72</c:v>
                </c:pt>
                <c:pt idx="1406">
                  <c:v>13.54</c:v>
                </c:pt>
                <c:pt idx="1407">
                  <c:v>14.61</c:v>
                </c:pt>
                <c:pt idx="1408">
                  <c:v>15.83</c:v>
                </c:pt>
                <c:pt idx="1409">
                  <c:v>18.28</c:v>
                </c:pt>
                <c:pt idx="1410">
                  <c:v>18.53</c:v>
                </c:pt>
                <c:pt idx="1411">
                  <c:v>18.38</c:v>
                </c:pt>
                <c:pt idx="1412">
                  <c:v>18.05</c:v>
                </c:pt>
                <c:pt idx="1413">
                  <c:v>16.63</c:v>
                </c:pt>
                <c:pt idx="1414">
                  <c:v>16.600000000000001</c:v>
                </c:pt>
                <c:pt idx="1415">
                  <c:v>16.03</c:v>
                </c:pt>
                <c:pt idx="1416">
                  <c:v>15.9</c:v>
                </c:pt>
                <c:pt idx="1417">
                  <c:v>15.66</c:v>
                </c:pt>
                <c:pt idx="1418">
                  <c:v>15.66</c:v>
                </c:pt>
                <c:pt idx="1419">
                  <c:v>16.399999999999999</c:v>
                </c:pt>
                <c:pt idx="1420">
                  <c:v>16.66</c:v>
                </c:pt>
                <c:pt idx="1421">
                  <c:v>16.66</c:v>
                </c:pt>
                <c:pt idx="1422">
                  <c:v>17.010000000000002</c:v>
                </c:pt>
                <c:pt idx="1423">
                  <c:v>17.32</c:v>
                </c:pt>
                <c:pt idx="1424">
                  <c:v>16.670000000000002</c:v>
                </c:pt>
                <c:pt idx="1425">
                  <c:v>17.32</c:v>
                </c:pt>
                <c:pt idx="1426">
                  <c:v>17.32</c:v>
                </c:pt>
                <c:pt idx="1427">
                  <c:v>17.399999999999999</c:v>
                </c:pt>
                <c:pt idx="1428">
                  <c:v>16.46</c:v>
                </c:pt>
                <c:pt idx="1429">
                  <c:v>15.79</c:v>
                </c:pt>
                <c:pt idx="1430">
                  <c:v>14.94</c:v>
                </c:pt>
                <c:pt idx="1431">
                  <c:v>14.85</c:v>
                </c:pt>
                <c:pt idx="1432">
                  <c:v>14.96</c:v>
                </c:pt>
                <c:pt idx="1433">
                  <c:v>14.89</c:v>
                </c:pt>
                <c:pt idx="1434">
                  <c:v>14.4</c:v>
                </c:pt>
                <c:pt idx="1435">
                  <c:v>14.68</c:v>
                </c:pt>
                <c:pt idx="1436">
                  <c:v>14.54</c:v>
                </c:pt>
                <c:pt idx="1437">
                  <c:v>14.4</c:v>
                </c:pt>
                <c:pt idx="1438">
                  <c:v>13.67</c:v>
                </c:pt>
                <c:pt idx="1439">
                  <c:v>13.77</c:v>
                </c:pt>
                <c:pt idx="1440">
                  <c:v>13.99</c:v>
                </c:pt>
                <c:pt idx="1441">
                  <c:v>14.09</c:v>
                </c:pt>
                <c:pt idx="1442">
                  <c:v>14.05</c:v>
                </c:pt>
                <c:pt idx="1443">
                  <c:v>13.94</c:v>
                </c:pt>
                <c:pt idx="1444">
                  <c:v>14.43</c:v>
                </c:pt>
                <c:pt idx="1445">
                  <c:v>14.03</c:v>
                </c:pt>
                <c:pt idx="1446">
                  <c:v>13.41</c:v>
                </c:pt>
                <c:pt idx="1447">
                  <c:v>13.5</c:v>
                </c:pt>
                <c:pt idx="1448">
                  <c:v>13.5</c:v>
                </c:pt>
                <c:pt idx="1449">
                  <c:v>13.16</c:v>
                </c:pt>
                <c:pt idx="1450">
                  <c:v>14.48</c:v>
                </c:pt>
                <c:pt idx="1451">
                  <c:v>14.43</c:v>
                </c:pt>
                <c:pt idx="1452">
                  <c:v>14.63</c:v>
                </c:pt>
                <c:pt idx="1453">
                  <c:v>13.96</c:v>
                </c:pt>
                <c:pt idx="1454">
                  <c:v>12.81</c:v>
                </c:pt>
                <c:pt idx="1455">
                  <c:v>13.03</c:v>
                </c:pt>
                <c:pt idx="1456">
                  <c:v>12.57</c:v>
                </c:pt>
                <c:pt idx="1457">
                  <c:v>13.04</c:v>
                </c:pt>
                <c:pt idx="1458">
                  <c:v>13.8</c:v>
                </c:pt>
                <c:pt idx="1459">
                  <c:v>13.11</c:v>
                </c:pt>
                <c:pt idx="1460">
                  <c:v>13.67</c:v>
                </c:pt>
                <c:pt idx="1461">
                  <c:v>13.16</c:v>
                </c:pt>
                <c:pt idx="1462">
                  <c:v>13.75</c:v>
                </c:pt>
                <c:pt idx="1463">
                  <c:v>14.09</c:v>
                </c:pt>
                <c:pt idx="1464">
                  <c:v>14.34</c:v>
                </c:pt>
                <c:pt idx="1465">
                  <c:v>15.08</c:v>
                </c:pt>
                <c:pt idx="1466">
                  <c:v>14.96</c:v>
                </c:pt>
                <c:pt idx="1467">
                  <c:v>15.29</c:v>
                </c:pt>
                <c:pt idx="1468">
                  <c:v>15.22</c:v>
                </c:pt>
                <c:pt idx="1469">
                  <c:v>16.010000000000002</c:v>
                </c:pt>
                <c:pt idx="1470">
                  <c:v>19.079999999999998</c:v>
                </c:pt>
                <c:pt idx="1471">
                  <c:v>20.62</c:v>
                </c:pt>
                <c:pt idx="1472">
                  <c:v>19.239999999999998</c:v>
                </c:pt>
                <c:pt idx="1473">
                  <c:v>16.47</c:v>
                </c:pt>
                <c:pt idx="1474">
                  <c:v>15.91</c:v>
                </c:pt>
                <c:pt idx="1475">
                  <c:v>15.34</c:v>
                </c:pt>
                <c:pt idx="1476">
                  <c:v>17.25</c:v>
                </c:pt>
                <c:pt idx="1477">
                  <c:v>16.09</c:v>
                </c:pt>
                <c:pt idx="1478">
                  <c:v>17.059999999999999</c:v>
                </c:pt>
                <c:pt idx="1479">
                  <c:v>16.41</c:v>
                </c:pt>
                <c:pt idx="1480">
                  <c:v>14.99</c:v>
                </c:pt>
                <c:pt idx="1481">
                  <c:v>15.18</c:v>
                </c:pt>
                <c:pt idx="1482">
                  <c:v>15.23</c:v>
                </c:pt>
                <c:pt idx="1483">
                  <c:v>15.55</c:v>
                </c:pt>
                <c:pt idx="1484">
                  <c:v>17.329999999999998</c:v>
                </c:pt>
                <c:pt idx="1485">
                  <c:v>16.66</c:v>
                </c:pt>
                <c:pt idx="1486">
                  <c:v>16.46</c:v>
                </c:pt>
                <c:pt idx="1487">
                  <c:v>16.809999999999999</c:v>
                </c:pt>
                <c:pt idx="1488">
                  <c:v>15.75</c:v>
                </c:pt>
                <c:pt idx="1489">
                  <c:v>15.75</c:v>
                </c:pt>
                <c:pt idx="1490">
                  <c:v>16.53</c:v>
                </c:pt>
                <c:pt idx="1491">
                  <c:v>15.97</c:v>
                </c:pt>
                <c:pt idx="1492">
                  <c:v>15.07</c:v>
                </c:pt>
                <c:pt idx="1493">
                  <c:v>14.54</c:v>
                </c:pt>
                <c:pt idx="1494">
                  <c:v>14.37</c:v>
                </c:pt>
                <c:pt idx="1495">
                  <c:v>13.43</c:v>
                </c:pt>
                <c:pt idx="1496">
                  <c:v>13.5</c:v>
                </c:pt>
                <c:pt idx="1497">
                  <c:v>14.41</c:v>
                </c:pt>
                <c:pt idx="1498">
                  <c:v>14.63</c:v>
                </c:pt>
                <c:pt idx="1499">
                  <c:v>14.76</c:v>
                </c:pt>
                <c:pt idx="1500">
                  <c:v>14.26</c:v>
                </c:pt>
                <c:pt idx="1501">
                  <c:v>14.08</c:v>
                </c:pt>
                <c:pt idx="1502">
                  <c:v>14.7</c:v>
                </c:pt>
                <c:pt idx="1503">
                  <c:v>14.69</c:v>
                </c:pt>
                <c:pt idx="1504">
                  <c:v>15.62</c:v>
                </c:pt>
                <c:pt idx="1505">
                  <c:v>15.06</c:v>
                </c:pt>
                <c:pt idx="1506">
                  <c:v>14.85</c:v>
                </c:pt>
                <c:pt idx="1507">
                  <c:v>15.15</c:v>
                </c:pt>
                <c:pt idx="1508">
                  <c:v>14.89</c:v>
                </c:pt>
                <c:pt idx="1509">
                  <c:v>15.86</c:v>
                </c:pt>
                <c:pt idx="1510">
                  <c:v>16.309999999999999</c:v>
                </c:pt>
                <c:pt idx="1511">
                  <c:v>16.25</c:v>
                </c:pt>
                <c:pt idx="1512">
                  <c:v>15.37</c:v>
                </c:pt>
                <c:pt idx="1513">
                  <c:v>15.63</c:v>
                </c:pt>
                <c:pt idx="1514">
                  <c:v>14.84</c:v>
                </c:pt>
                <c:pt idx="1515">
                  <c:v>14.3</c:v>
                </c:pt>
                <c:pt idx="1516">
                  <c:v>13.8</c:v>
                </c:pt>
                <c:pt idx="1517">
                  <c:v>13.27</c:v>
                </c:pt>
                <c:pt idx="1518">
                  <c:v>13.34</c:v>
                </c:pt>
                <c:pt idx="1519">
                  <c:v>13.85</c:v>
                </c:pt>
                <c:pt idx="1520">
                  <c:v>13.84</c:v>
                </c:pt>
                <c:pt idx="1521">
                  <c:v>13.09</c:v>
                </c:pt>
                <c:pt idx="1522">
                  <c:v>13.22</c:v>
                </c:pt>
                <c:pt idx="1523">
                  <c:v>13.2</c:v>
                </c:pt>
                <c:pt idx="1524">
                  <c:v>13.42</c:v>
                </c:pt>
                <c:pt idx="1525">
                  <c:v>13.64</c:v>
                </c:pt>
                <c:pt idx="1526">
                  <c:v>13.48</c:v>
                </c:pt>
                <c:pt idx="1527">
                  <c:v>13.85</c:v>
                </c:pt>
                <c:pt idx="1528">
                  <c:v>13.59</c:v>
                </c:pt>
                <c:pt idx="1529">
                  <c:v>13.22</c:v>
                </c:pt>
                <c:pt idx="1530">
                  <c:v>13.32</c:v>
                </c:pt>
                <c:pt idx="1531">
                  <c:v>13.42</c:v>
                </c:pt>
                <c:pt idx="1532">
                  <c:v>13.89</c:v>
                </c:pt>
                <c:pt idx="1533">
                  <c:v>13.78</c:v>
                </c:pt>
                <c:pt idx="1534">
                  <c:v>13.79</c:v>
                </c:pt>
                <c:pt idx="1535">
                  <c:v>14.21</c:v>
                </c:pt>
                <c:pt idx="1536">
                  <c:v>13.65</c:v>
                </c:pt>
                <c:pt idx="1537">
                  <c:v>13.85</c:v>
                </c:pt>
                <c:pt idx="1538">
                  <c:v>13.42</c:v>
                </c:pt>
                <c:pt idx="1539">
                  <c:v>13.11</c:v>
                </c:pt>
                <c:pt idx="1540">
                  <c:v>13.34</c:v>
                </c:pt>
                <c:pt idx="1541">
                  <c:v>13.52</c:v>
                </c:pt>
                <c:pt idx="1542">
                  <c:v>14.11</c:v>
                </c:pt>
                <c:pt idx="1543">
                  <c:v>14.52</c:v>
                </c:pt>
                <c:pt idx="1544">
                  <c:v>13.88</c:v>
                </c:pt>
                <c:pt idx="1545">
                  <c:v>13.91</c:v>
                </c:pt>
                <c:pt idx="1546">
                  <c:v>14.21</c:v>
                </c:pt>
                <c:pt idx="1547">
                  <c:v>13.85</c:v>
                </c:pt>
                <c:pt idx="1548">
                  <c:v>13.85</c:v>
                </c:pt>
                <c:pt idx="1549">
                  <c:v>13.96</c:v>
                </c:pt>
                <c:pt idx="1550">
                  <c:v>13.96</c:v>
                </c:pt>
                <c:pt idx="1551">
                  <c:v>14.26</c:v>
                </c:pt>
                <c:pt idx="1552">
                  <c:v>14.37</c:v>
                </c:pt>
                <c:pt idx="1553">
                  <c:v>14.55</c:v>
                </c:pt>
                <c:pt idx="1554">
                  <c:v>13.91</c:v>
                </c:pt>
                <c:pt idx="1555">
                  <c:v>13.61</c:v>
                </c:pt>
                <c:pt idx="1556">
                  <c:v>13.33</c:v>
                </c:pt>
                <c:pt idx="1557">
                  <c:v>13.4</c:v>
                </c:pt>
                <c:pt idx="1558">
                  <c:v>13.39</c:v>
                </c:pt>
                <c:pt idx="1559">
                  <c:v>13.12</c:v>
                </c:pt>
                <c:pt idx="1560">
                  <c:v>13.27</c:v>
                </c:pt>
                <c:pt idx="1561">
                  <c:v>13.05</c:v>
                </c:pt>
                <c:pt idx="1562">
                  <c:v>13.01</c:v>
                </c:pt>
                <c:pt idx="1563">
                  <c:v>13.2</c:v>
                </c:pt>
                <c:pt idx="1564">
                  <c:v>13.08</c:v>
                </c:pt>
                <c:pt idx="1565">
                  <c:v>13.97</c:v>
                </c:pt>
                <c:pt idx="1566">
                  <c:v>13.81</c:v>
                </c:pt>
                <c:pt idx="1567">
                  <c:v>14.15</c:v>
                </c:pt>
                <c:pt idx="1568">
                  <c:v>14.13</c:v>
                </c:pt>
                <c:pt idx="1569">
                  <c:v>14.69</c:v>
                </c:pt>
                <c:pt idx="1570">
                  <c:v>15.4</c:v>
                </c:pt>
                <c:pt idx="1571">
                  <c:v>15.88</c:v>
                </c:pt>
                <c:pt idx="1572">
                  <c:v>15.88</c:v>
                </c:pt>
                <c:pt idx="1573">
                  <c:v>15.08</c:v>
                </c:pt>
                <c:pt idx="1574">
                  <c:v>15.97</c:v>
                </c:pt>
                <c:pt idx="1575">
                  <c:v>13.58</c:v>
                </c:pt>
                <c:pt idx="1576">
                  <c:v>12.81</c:v>
                </c:pt>
                <c:pt idx="1577">
                  <c:v>13.26</c:v>
                </c:pt>
                <c:pt idx="1578">
                  <c:v>13.41</c:v>
                </c:pt>
                <c:pt idx="1579">
                  <c:v>13.37</c:v>
                </c:pt>
                <c:pt idx="1580">
                  <c:v>13.58</c:v>
                </c:pt>
                <c:pt idx="1581">
                  <c:v>13.6</c:v>
                </c:pt>
                <c:pt idx="1582">
                  <c:v>13.6</c:v>
                </c:pt>
                <c:pt idx="1583">
                  <c:v>14.41</c:v>
                </c:pt>
                <c:pt idx="1584">
                  <c:v>14.29</c:v>
                </c:pt>
                <c:pt idx="1585">
                  <c:v>15.3</c:v>
                </c:pt>
                <c:pt idx="1586">
                  <c:v>18.32</c:v>
                </c:pt>
                <c:pt idx="1587">
                  <c:v>16.989999999999998</c:v>
                </c:pt>
                <c:pt idx="1588">
                  <c:v>18.38</c:v>
                </c:pt>
                <c:pt idx="1589">
                  <c:v>19.29</c:v>
                </c:pt>
                <c:pt idx="1590">
                  <c:v>19.32</c:v>
                </c:pt>
                <c:pt idx="1591">
                  <c:v>18.39</c:v>
                </c:pt>
                <c:pt idx="1592">
                  <c:v>18.23</c:v>
                </c:pt>
                <c:pt idx="1593">
                  <c:v>17.809999999999999</c:v>
                </c:pt>
                <c:pt idx="1594">
                  <c:v>17.53</c:v>
                </c:pt>
                <c:pt idx="1595">
                  <c:v>18.22</c:v>
                </c:pt>
                <c:pt idx="1596">
                  <c:v>18.16</c:v>
                </c:pt>
                <c:pt idx="1597">
                  <c:v>16.95</c:v>
                </c:pt>
                <c:pt idx="1598">
                  <c:v>16.68</c:v>
                </c:pt>
                <c:pt idx="1599">
                  <c:v>16.850000000000001</c:v>
                </c:pt>
                <c:pt idx="1600">
                  <c:v>16.850000000000001</c:v>
                </c:pt>
                <c:pt idx="1601">
                  <c:v>18.25</c:v>
                </c:pt>
                <c:pt idx="1602">
                  <c:v>18.190000000000001</c:v>
                </c:pt>
                <c:pt idx="1603">
                  <c:v>18.239999999999998</c:v>
                </c:pt>
                <c:pt idx="1604">
                  <c:v>19.8</c:v>
                </c:pt>
                <c:pt idx="1605">
                  <c:v>23.65</c:v>
                </c:pt>
                <c:pt idx="1606">
                  <c:v>22.72</c:v>
                </c:pt>
                <c:pt idx="1607">
                  <c:v>25.1</c:v>
                </c:pt>
                <c:pt idx="1608">
                  <c:v>26.84</c:v>
                </c:pt>
                <c:pt idx="1609">
                  <c:v>33.81</c:v>
                </c:pt>
                <c:pt idx="1610">
                  <c:v>32.659999999999997</c:v>
                </c:pt>
                <c:pt idx="1611">
                  <c:v>29.49</c:v>
                </c:pt>
                <c:pt idx="1612">
                  <c:v>26.76</c:v>
                </c:pt>
                <c:pt idx="1613">
                  <c:v>23.66</c:v>
                </c:pt>
                <c:pt idx="1614">
                  <c:v>27.47</c:v>
                </c:pt>
                <c:pt idx="1615">
                  <c:v>36.21</c:v>
                </c:pt>
                <c:pt idx="1616">
                  <c:v>34.799999999999997</c:v>
                </c:pt>
                <c:pt idx="1617">
                  <c:v>37.6</c:v>
                </c:pt>
                <c:pt idx="1618">
                  <c:v>43.07</c:v>
                </c:pt>
                <c:pt idx="1619">
                  <c:v>53.86</c:v>
                </c:pt>
                <c:pt idx="1620">
                  <c:v>64.56</c:v>
                </c:pt>
                <c:pt idx="1621">
                  <c:v>64.489999999999995</c:v>
                </c:pt>
                <c:pt idx="1622">
                  <c:v>62.8</c:v>
                </c:pt>
                <c:pt idx="1623">
                  <c:v>69.239999999999995</c:v>
                </c:pt>
                <c:pt idx="1624">
                  <c:v>60.73</c:v>
                </c:pt>
                <c:pt idx="1625">
                  <c:v>62.5</c:v>
                </c:pt>
                <c:pt idx="1626">
                  <c:v>53.78</c:v>
                </c:pt>
                <c:pt idx="1627">
                  <c:v>49.32</c:v>
                </c:pt>
                <c:pt idx="1628">
                  <c:v>52.76</c:v>
                </c:pt>
                <c:pt idx="1629">
                  <c:v>54.62</c:v>
                </c:pt>
                <c:pt idx="1630">
                  <c:v>54.83</c:v>
                </c:pt>
                <c:pt idx="1631">
                  <c:v>48.55</c:v>
                </c:pt>
                <c:pt idx="1632">
                  <c:v>50</c:v>
                </c:pt>
                <c:pt idx="1633">
                  <c:v>47.24</c:v>
                </c:pt>
                <c:pt idx="1634">
                  <c:v>45.34</c:v>
                </c:pt>
                <c:pt idx="1635">
                  <c:v>38.26</c:v>
                </c:pt>
                <c:pt idx="1636">
                  <c:v>36.14</c:v>
                </c:pt>
                <c:pt idx="1637">
                  <c:v>40.049999999999997</c:v>
                </c:pt>
                <c:pt idx="1638">
                  <c:v>35.549999999999997</c:v>
                </c:pt>
                <c:pt idx="1639">
                  <c:v>35.549999999999997</c:v>
                </c:pt>
                <c:pt idx="1640">
                  <c:v>39.69</c:v>
                </c:pt>
                <c:pt idx="1641">
                  <c:v>36.04</c:v>
                </c:pt>
                <c:pt idx="1642">
                  <c:v>34.82</c:v>
                </c:pt>
                <c:pt idx="1643">
                  <c:v>31.44</c:v>
                </c:pt>
                <c:pt idx="1644">
                  <c:v>33.29</c:v>
                </c:pt>
                <c:pt idx="1645">
                  <c:v>36.53</c:v>
                </c:pt>
                <c:pt idx="1646">
                  <c:v>36.549999999999997</c:v>
                </c:pt>
                <c:pt idx="1647">
                  <c:v>34.46</c:v>
                </c:pt>
                <c:pt idx="1648">
                  <c:v>37.54</c:v>
                </c:pt>
                <c:pt idx="1649">
                  <c:v>35.15</c:v>
                </c:pt>
                <c:pt idx="1650">
                  <c:v>32.64</c:v>
                </c:pt>
                <c:pt idx="1651">
                  <c:v>30.51</c:v>
                </c:pt>
                <c:pt idx="1652">
                  <c:v>36.36</c:v>
                </c:pt>
                <c:pt idx="1653">
                  <c:v>31.81</c:v>
                </c:pt>
                <c:pt idx="1654">
                  <c:v>31.31</c:v>
                </c:pt>
                <c:pt idx="1655">
                  <c:v>28.77</c:v>
                </c:pt>
                <c:pt idx="1656">
                  <c:v>29.33</c:v>
                </c:pt>
                <c:pt idx="1657">
                  <c:v>27.79</c:v>
                </c:pt>
                <c:pt idx="1658">
                  <c:v>25.75</c:v>
                </c:pt>
                <c:pt idx="1659">
                  <c:v>26.79</c:v>
                </c:pt>
                <c:pt idx="1660">
                  <c:v>26.96</c:v>
                </c:pt>
                <c:pt idx="1661">
                  <c:v>27.04</c:v>
                </c:pt>
                <c:pt idx="1662">
                  <c:v>25</c:v>
                </c:pt>
                <c:pt idx="1663">
                  <c:v>24.85</c:v>
                </c:pt>
                <c:pt idx="1664">
                  <c:v>23.57</c:v>
                </c:pt>
                <c:pt idx="1665">
                  <c:v>27.74</c:v>
                </c:pt>
                <c:pt idx="1666">
                  <c:v>27.74</c:v>
                </c:pt>
                <c:pt idx="1667">
                  <c:v>23.8</c:v>
                </c:pt>
                <c:pt idx="1668">
                  <c:v>24.47</c:v>
                </c:pt>
                <c:pt idx="1669">
                  <c:v>25.24</c:v>
                </c:pt>
                <c:pt idx="1670">
                  <c:v>25.64</c:v>
                </c:pt>
                <c:pt idx="1671">
                  <c:v>24.94</c:v>
                </c:pt>
                <c:pt idx="1672">
                  <c:v>25</c:v>
                </c:pt>
                <c:pt idx="1673">
                  <c:v>25.74</c:v>
                </c:pt>
                <c:pt idx="1674">
                  <c:v>25.69</c:v>
                </c:pt>
                <c:pt idx="1675">
                  <c:v>25.45</c:v>
                </c:pt>
                <c:pt idx="1676">
                  <c:v>27.4</c:v>
                </c:pt>
                <c:pt idx="1677">
                  <c:v>26.53</c:v>
                </c:pt>
                <c:pt idx="1678">
                  <c:v>26.06</c:v>
                </c:pt>
                <c:pt idx="1679">
                  <c:v>26.79</c:v>
                </c:pt>
                <c:pt idx="1680">
                  <c:v>32.880000000000003</c:v>
                </c:pt>
                <c:pt idx="1681">
                  <c:v>39.69</c:v>
                </c:pt>
                <c:pt idx="1682">
                  <c:v>35.9</c:v>
                </c:pt>
                <c:pt idx="1683">
                  <c:v>37.049999999999997</c:v>
                </c:pt>
                <c:pt idx="1684">
                  <c:v>37.299999999999997</c:v>
                </c:pt>
                <c:pt idx="1685">
                  <c:v>34.04</c:v>
                </c:pt>
                <c:pt idx="1686">
                  <c:v>34.03</c:v>
                </c:pt>
                <c:pt idx="1687">
                  <c:v>31.73</c:v>
                </c:pt>
                <c:pt idx="1688">
                  <c:v>30.2</c:v>
                </c:pt>
                <c:pt idx="1689">
                  <c:v>33.119999999999997</c:v>
                </c:pt>
                <c:pt idx="1690">
                  <c:v>30.56</c:v>
                </c:pt>
                <c:pt idx="1691">
                  <c:v>33.58</c:v>
                </c:pt>
                <c:pt idx="1692">
                  <c:v>31.07</c:v>
                </c:pt>
                <c:pt idx="1693">
                  <c:v>29.9</c:v>
                </c:pt>
                <c:pt idx="1694">
                  <c:v>27.45</c:v>
                </c:pt>
                <c:pt idx="1695">
                  <c:v>27.45</c:v>
                </c:pt>
                <c:pt idx="1696">
                  <c:v>24.02</c:v>
                </c:pt>
                <c:pt idx="1697">
                  <c:v>24.85</c:v>
                </c:pt>
                <c:pt idx="1698">
                  <c:v>25.04</c:v>
                </c:pt>
                <c:pt idx="1699">
                  <c:v>23.38</c:v>
                </c:pt>
                <c:pt idx="1700">
                  <c:v>24.83</c:v>
                </c:pt>
                <c:pt idx="1701">
                  <c:v>23.63</c:v>
                </c:pt>
                <c:pt idx="1702">
                  <c:v>24.45</c:v>
                </c:pt>
                <c:pt idx="1703">
                  <c:v>23.63</c:v>
                </c:pt>
                <c:pt idx="1704">
                  <c:v>23.48</c:v>
                </c:pt>
                <c:pt idx="1705">
                  <c:v>22.34</c:v>
                </c:pt>
                <c:pt idx="1706">
                  <c:v>22.37</c:v>
                </c:pt>
                <c:pt idx="1707">
                  <c:v>21.09</c:v>
                </c:pt>
                <c:pt idx="1708">
                  <c:v>20.82</c:v>
                </c:pt>
                <c:pt idx="1709">
                  <c:v>21</c:v>
                </c:pt>
                <c:pt idx="1710">
                  <c:v>22.5</c:v>
                </c:pt>
                <c:pt idx="1711">
                  <c:v>22.96</c:v>
                </c:pt>
                <c:pt idx="1712">
                  <c:v>22.92</c:v>
                </c:pt>
                <c:pt idx="1713">
                  <c:v>23.33</c:v>
                </c:pt>
                <c:pt idx="1714">
                  <c:v>22.91</c:v>
                </c:pt>
                <c:pt idx="1715">
                  <c:v>23.57</c:v>
                </c:pt>
                <c:pt idx="1716">
                  <c:v>23.52</c:v>
                </c:pt>
                <c:pt idx="1717">
                  <c:v>22.42</c:v>
                </c:pt>
                <c:pt idx="1718">
                  <c:v>21.58</c:v>
                </c:pt>
                <c:pt idx="1719">
                  <c:v>22.06</c:v>
                </c:pt>
                <c:pt idx="1720">
                  <c:v>22.07</c:v>
                </c:pt>
                <c:pt idx="1721">
                  <c:v>22.94</c:v>
                </c:pt>
                <c:pt idx="1722">
                  <c:v>22.98</c:v>
                </c:pt>
                <c:pt idx="1723">
                  <c:v>22.86</c:v>
                </c:pt>
                <c:pt idx="1724">
                  <c:v>22.12</c:v>
                </c:pt>
                <c:pt idx="1725">
                  <c:v>22.58</c:v>
                </c:pt>
                <c:pt idx="1726">
                  <c:v>25.21</c:v>
                </c:pt>
                <c:pt idx="1727">
                  <c:v>24.38</c:v>
                </c:pt>
                <c:pt idx="1728">
                  <c:v>28.18</c:v>
                </c:pt>
                <c:pt idx="1729">
                  <c:v>26.89</c:v>
                </c:pt>
                <c:pt idx="1730">
                  <c:v>26.44</c:v>
                </c:pt>
                <c:pt idx="1731">
                  <c:v>24.63</c:v>
                </c:pt>
                <c:pt idx="1732">
                  <c:v>25.44</c:v>
                </c:pt>
                <c:pt idx="1733">
                  <c:v>27.22</c:v>
                </c:pt>
                <c:pt idx="1734">
                  <c:v>26.4</c:v>
                </c:pt>
                <c:pt idx="1735">
                  <c:v>27.77</c:v>
                </c:pt>
                <c:pt idx="1736">
                  <c:v>27.59</c:v>
                </c:pt>
                <c:pt idx="1737">
                  <c:v>26.26</c:v>
                </c:pt>
                <c:pt idx="1738">
                  <c:v>25.3</c:v>
                </c:pt>
                <c:pt idx="1739">
                  <c:v>27.83</c:v>
                </c:pt>
                <c:pt idx="1740">
                  <c:v>27.83</c:v>
                </c:pt>
                <c:pt idx="1741">
                  <c:v>23.87</c:v>
                </c:pt>
                <c:pt idx="1742">
                  <c:v>24.73</c:v>
                </c:pt>
                <c:pt idx="1743">
                  <c:v>22.14</c:v>
                </c:pt>
                <c:pt idx="1744">
                  <c:v>21.68</c:v>
                </c:pt>
                <c:pt idx="1745">
                  <c:v>21.28</c:v>
                </c:pt>
                <c:pt idx="1746">
                  <c:v>20.97</c:v>
                </c:pt>
                <c:pt idx="1747">
                  <c:v>21.05</c:v>
                </c:pt>
                <c:pt idx="1748">
                  <c:v>22.31</c:v>
                </c:pt>
                <c:pt idx="1749">
                  <c:v>21.59</c:v>
                </c:pt>
                <c:pt idx="1750">
                  <c:v>23.31</c:v>
                </c:pt>
                <c:pt idx="1751">
                  <c:v>25.2</c:v>
                </c:pt>
                <c:pt idx="1752">
                  <c:v>24.64</c:v>
                </c:pt>
                <c:pt idx="1753">
                  <c:v>27.21</c:v>
                </c:pt>
                <c:pt idx="1754">
                  <c:v>26.13</c:v>
                </c:pt>
                <c:pt idx="1755">
                  <c:v>25.01</c:v>
                </c:pt>
                <c:pt idx="1756">
                  <c:v>24.15</c:v>
                </c:pt>
                <c:pt idx="1757">
                  <c:v>23.87</c:v>
                </c:pt>
                <c:pt idx="1758">
                  <c:v>22.29</c:v>
                </c:pt>
                <c:pt idx="1759">
                  <c:v>21.55</c:v>
                </c:pt>
                <c:pt idx="1760">
                  <c:v>21</c:v>
                </c:pt>
                <c:pt idx="1761">
                  <c:v>20.36</c:v>
                </c:pt>
                <c:pt idx="1762">
                  <c:v>20.34</c:v>
                </c:pt>
                <c:pt idx="1763">
                  <c:v>20.97</c:v>
                </c:pt>
                <c:pt idx="1764">
                  <c:v>21.47</c:v>
                </c:pt>
                <c:pt idx="1765">
                  <c:v>22.03</c:v>
                </c:pt>
                <c:pt idx="1766">
                  <c:v>22.51</c:v>
                </c:pt>
                <c:pt idx="1767">
                  <c:v>22.18</c:v>
                </c:pt>
                <c:pt idx="1768">
                  <c:v>21.88</c:v>
                </c:pt>
                <c:pt idx="1769">
                  <c:v>22.54</c:v>
                </c:pt>
                <c:pt idx="1770">
                  <c:v>21.9</c:v>
                </c:pt>
                <c:pt idx="1771">
                  <c:v>22.94</c:v>
                </c:pt>
                <c:pt idx="1772">
                  <c:v>23.58</c:v>
                </c:pt>
                <c:pt idx="1773">
                  <c:v>23.29</c:v>
                </c:pt>
                <c:pt idx="1774">
                  <c:v>25.9</c:v>
                </c:pt>
                <c:pt idx="1775">
                  <c:v>31.97</c:v>
                </c:pt>
                <c:pt idx="1776">
                  <c:v>28.65</c:v>
                </c:pt>
                <c:pt idx="1777">
                  <c:v>26.54</c:v>
                </c:pt>
                <c:pt idx="1778">
                  <c:v>24.75</c:v>
                </c:pt>
                <c:pt idx="1779">
                  <c:v>22.16</c:v>
                </c:pt>
                <c:pt idx="1780">
                  <c:v>21.74</c:v>
                </c:pt>
                <c:pt idx="1781">
                  <c:v>21.58</c:v>
                </c:pt>
                <c:pt idx="1782">
                  <c:v>21.02</c:v>
                </c:pt>
                <c:pt idx="1783">
                  <c:v>20.68</c:v>
                </c:pt>
                <c:pt idx="1784">
                  <c:v>19.850000000000001</c:v>
                </c:pt>
                <c:pt idx="1785">
                  <c:v>19.77</c:v>
                </c:pt>
                <c:pt idx="1786">
                  <c:v>20.5</c:v>
                </c:pt>
                <c:pt idx="1787">
                  <c:v>19.72</c:v>
                </c:pt>
                <c:pt idx="1788">
                  <c:v>19.63</c:v>
                </c:pt>
                <c:pt idx="1789">
                  <c:v>19.41</c:v>
                </c:pt>
                <c:pt idx="1790">
                  <c:v>19.21</c:v>
                </c:pt>
                <c:pt idx="1791">
                  <c:v>19.79</c:v>
                </c:pt>
                <c:pt idx="1792">
                  <c:v>19.809999999999999</c:v>
                </c:pt>
                <c:pt idx="1793">
                  <c:v>20.82</c:v>
                </c:pt>
                <c:pt idx="1794">
                  <c:v>20.82</c:v>
                </c:pt>
                <c:pt idx="1795">
                  <c:v>19.66</c:v>
                </c:pt>
                <c:pt idx="1796">
                  <c:v>20.77</c:v>
                </c:pt>
                <c:pt idx="1797">
                  <c:v>20.21</c:v>
                </c:pt>
                <c:pt idx="1798">
                  <c:v>20.18</c:v>
                </c:pt>
                <c:pt idx="1799">
                  <c:v>20.02</c:v>
                </c:pt>
                <c:pt idx="1800">
                  <c:v>21.01</c:v>
                </c:pt>
                <c:pt idx="1801">
                  <c:v>21.3</c:v>
                </c:pt>
                <c:pt idx="1802">
                  <c:v>20.7</c:v>
                </c:pt>
                <c:pt idx="1803">
                  <c:v>20.149999999999999</c:v>
                </c:pt>
                <c:pt idx="1804">
                  <c:v>20.03</c:v>
                </c:pt>
                <c:pt idx="1805">
                  <c:v>19.850000000000001</c:v>
                </c:pt>
                <c:pt idx="1806">
                  <c:v>21.25</c:v>
                </c:pt>
                <c:pt idx="1807">
                  <c:v>21.27</c:v>
                </c:pt>
                <c:pt idx="1808">
                  <c:v>20.399999999999999</c:v>
                </c:pt>
                <c:pt idx="1809">
                  <c:v>19.850000000000001</c:v>
                </c:pt>
                <c:pt idx="1810">
                  <c:v>19.57</c:v>
                </c:pt>
                <c:pt idx="1811">
                  <c:v>20.54</c:v>
                </c:pt>
                <c:pt idx="1812">
                  <c:v>22.85</c:v>
                </c:pt>
                <c:pt idx="1813">
                  <c:v>21.52</c:v>
                </c:pt>
                <c:pt idx="1814">
                  <c:v>21.53</c:v>
                </c:pt>
                <c:pt idx="1815">
                  <c:v>23.14</c:v>
                </c:pt>
                <c:pt idx="1816">
                  <c:v>21.63</c:v>
                </c:pt>
                <c:pt idx="1817">
                  <c:v>22.09</c:v>
                </c:pt>
                <c:pt idx="1818">
                  <c:v>24.81</c:v>
                </c:pt>
                <c:pt idx="1819">
                  <c:v>26.22</c:v>
                </c:pt>
                <c:pt idx="1820">
                  <c:v>27.6</c:v>
                </c:pt>
                <c:pt idx="1821">
                  <c:v>26.75</c:v>
                </c:pt>
                <c:pt idx="1822">
                  <c:v>29.18</c:v>
                </c:pt>
                <c:pt idx="1823">
                  <c:v>35.65</c:v>
                </c:pt>
                <c:pt idx="1824">
                  <c:v>34.950000000000003</c:v>
                </c:pt>
                <c:pt idx="1825">
                  <c:v>32</c:v>
                </c:pt>
                <c:pt idx="1826">
                  <c:v>29.68</c:v>
                </c:pt>
                <c:pt idx="1827">
                  <c:v>31.56</c:v>
                </c:pt>
                <c:pt idx="1828">
                  <c:v>31.56</c:v>
                </c:pt>
                <c:pt idx="1829">
                  <c:v>34.08</c:v>
                </c:pt>
                <c:pt idx="1830">
                  <c:v>33.32</c:v>
                </c:pt>
                <c:pt idx="1831">
                  <c:v>30.63</c:v>
                </c:pt>
                <c:pt idx="1832">
                  <c:v>29.36</c:v>
                </c:pt>
                <c:pt idx="1833">
                  <c:v>28.97</c:v>
                </c:pt>
                <c:pt idx="1834">
                  <c:v>29.99</c:v>
                </c:pt>
                <c:pt idx="1835">
                  <c:v>29.41</c:v>
                </c:pt>
                <c:pt idx="1836">
                  <c:v>33.090000000000003</c:v>
                </c:pt>
                <c:pt idx="1837">
                  <c:v>35.729999999999997</c:v>
                </c:pt>
                <c:pt idx="1838">
                  <c:v>34.159999999999997</c:v>
                </c:pt>
                <c:pt idx="1839">
                  <c:v>33.4</c:v>
                </c:pt>
                <c:pt idx="1840">
                  <c:v>31.29</c:v>
                </c:pt>
                <c:pt idx="1841">
                  <c:v>32.06</c:v>
                </c:pt>
                <c:pt idx="1842">
                  <c:v>28.65</c:v>
                </c:pt>
                <c:pt idx="1843">
                  <c:v>27.33</c:v>
                </c:pt>
                <c:pt idx="1844">
                  <c:v>25.21</c:v>
                </c:pt>
                <c:pt idx="1845">
                  <c:v>26.43</c:v>
                </c:pt>
                <c:pt idx="1846">
                  <c:v>26.43</c:v>
                </c:pt>
                <c:pt idx="1847">
                  <c:v>25.08</c:v>
                </c:pt>
                <c:pt idx="1848">
                  <c:v>25.58</c:v>
                </c:pt>
                <c:pt idx="1849">
                  <c:v>26.1</c:v>
                </c:pt>
                <c:pt idx="1850">
                  <c:v>26.86</c:v>
                </c:pt>
                <c:pt idx="1851">
                  <c:v>27.64</c:v>
                </c:pt>
                <c:pt idx="1852">
                  <c:v>27.16</c:v>
                </c:pt>
                <c:pt idx="1853">
                  <c:v>28.93</c:v>
                </c:pt>
                <c:pt idx="1854">
                  <c:v>27.92</c:v>
                </c:pt>
                <c:pt idx="1855">
                  <c:v>31.34</c:v>
                </c:pt>
                <c:pt idx="1856">
                  <c:v>30.97</c:v>
                </c:pt>
                <c:pt idx="1857">
                  <c:v>28.31</c:v>
                </c:pt>
                <c:pt idx="1858">
                  <c:v>29.5</c:v>
                </c:pt>
                <c:pt idx="1859">
                  <c:v>29.09</c:v>
                </c:pt>
                <c:pt idx="1860">
                  <c:v>29.48</c:v>
                </c:pt>
                <c:pt idx="1861">
                  <c:v>29.78</c:v>
                </c:pt>
                <c:pt idx="1862">
                  <c:v>28.85</c:v>
                </c:pt>
                <c:pt idx="1863">
                  <c:v>26.45</c:v>
                </c:pt>
                <c:pt idx="1864">
                  <c:v>25.64</c:v>
                </c:pt>
                <c:pt idx="1865">
                  <c:v>25.9</c:v>
                </c:pt>
                <c:pt idx="1866">
                  <c:v>24.28</c:v>
                </c:pt>
                <c:pt idx="1867">
                  <c:v>24.53</c:v>
                </c:pt>
                <c:pt idx="1868">
                  <c:v>22.69</c:v>
                </c:pt>
                <c:pt idx="1869">
                  <c:v>23.61</c:v>
                </c:pt>
                <c:pt idx="1870">
                  <c:v>23.7</c:v>
                </c:pt>
                <c:pt idx="1871">
                  <c:v>23.19</c:v>
                </c:pt>
                <c:pt idx="1872">
                  <c:v>22.71</c:v>
                </c:pt>
                <c:pt idx="1873">
                  <c:v>21.69</c:v>
                </c:pt>
                <c:pt idx="1874">
                  <c:v>20.36</c:v>
                </c:pt>
                <c:pt idx="1875">
                  <c:v>21.01</c:v>
                </c:pt>
                <c:pt idx="1876">
                  <c:v>20.64</c:v>
                </c:pt>
                <c:pt idx="1877">
                  <c:v>20.440000000000001</c:v>
                </c:pt>
                <c:pt idx="1878">
                  <c:v>19.88</c:v>
                </c:pt>
                <c:pt idx="1879">
                  <c:v>19.88</c:v>
                </c:pt>
                <c:pt idx="1880">
                  <c:v>18.97</c:v>
                </c:pt>
                <c:pt idx="1881">
                  <c:v>18.34</c:v>
                </c:pt>
                <c:pt idx="1882">
                  <c:v>17.45</c:v>
                </c:pt>
                <c:pt idx="1883">
                  <c:v>16.190000000000001</c:v>
                </c:pt>
                <c:pt idx="1884">
                  <c:v>16.690000000000001</c:v>
                </c:pt>
                <c:pt idx="1885">
                  <c:v>16.54</c:v>
                </c:pt>
                <c:pt idx="1886">
                  <c:v>17.11</c:v>
                </c:pt>
                <c:pt idx="1887">
                  <c:v>16.489999999999998</c:v>
                </c:pt>
                <c:pt idx="1888">
                  <c:v>17.600000000000001</c:v>
                </c:pt>
                <c:pt idx="1889">
                  <c:v>17.61</c:v>
                </c:pt>
                <c:pt idx="1890">
                  <c:v>18.04</c:v>
                </c:pt>
                <c:pt idx="1891">
                  <c:v>17.96</c:v>
                </c:pt>
                <c:pt idx="1892">
                  <c:v>18.95</c:v>
                </c:pt>
                <c:pt idx="1893">
                  <c:v>17.86</c:v>
                </c:pt>
                <c:pt idx="1894">
                  <c:v>18.329999999999998</c:v>
                </c:pt>
                <c:pt idx="1895">
                  <c:v>18.36</c:v>
                </c:pt>
                <c:pt idx="1896">
                  <c:v>18.100000000000001</c:v>
                </c:pt>
                <c:pt idx="1897">
                  <c:v>18.920000000000002</c:v>
                </c:pt>
                <c:pt idx="1898">
                  <c:v>18.920000000000002</c:v>
                </c:pt>
                <c:pt idx="1899">
                  <c:v>18.84</c:v>
                </c:pt>
                <c:pt idx="1900">
                  <c:v>18.09</c:v>
                </c:pt>
                <c:pt idx="1901">
                  <c:v>16.89</c:v>
                </c:pt>
                <c:pt idx="1902">
                  <c:v>17</c:v>
                </c:pt>
                <c:pt idx="1903">
                  <c:v>16.43</c:v>
                </c:pt>
                <c:pt idx="1904">
                  <c:v>17.34</c:v>
                </c:pt>
                <c:pt idx="1905">
                  <c:v>20</c:v>
                </c:pt>
                <c:pt idx="1906">
                  <c:v>22.17</c:v>
                </c:pt>
                <c:pt idx="1907">
                  <c:v>21.9</c:v>
                </c:pt>
                <c:pt idx="1908">
                  <c:v>19.32</c:v>
                </c:pt>
                <c:pt idx="1909">
                  <c:v>19.29</c:v>
                </c:pt>
                <c:pt idx="1910">
                  <c:v>18.23</c:v>
                </c:pt>
                <c:pt idx="1911">
                  <c:v>19.12</c:v>
                </c:pt>
                <c:pt idx="1912">
                  <c:v>20.09</c:v>
                </c:pt>
                <c:pt idx="1913">
                  <c:v>20.59</c:v>
                </c:pt>
                <c:pt idx="1914">
                  <c:v>18.989999999999998</c:v>
                </c:pt>
                <c:pt idx="1915">
                  <c:v>18.68</c:v>
                </c:pt>
                <c:pt idx="1916">
                  <c:v>18.29</c:v>
                </c:pt>
                <c:pt idx="1917">
                  <c:v>17.309999999999999</c:v>
                </c:pt>
                <c:pt idx="1918">
                  <c:v>17.309999999999999</c:v>
                </c:pt>
                <c:pt idx="1919">
                  <c:v>16.48</c:v>
                </c:pt>
                <c:pt idx="1920">
                  <c:v>16.63</c:v>
                </c:pt>
                <c:pt idx="1921">
                  <c:v>17.48</c:v>
                </c:pt>
                <c:pt idx="1922">
                  <c:v>17.43</c:v>
                </c:pt>
                <c:pt idx="1923">
                  <c:v>17.04</c:v>
                </c:pt>
                <c:pt idx="1924">
                  <c:v>16.239999999999998</c:v>
                </c:pt>
                <c:pt idx="1925">
                  <c:v>16.579999999999998</c:v>
                </c:pt>
                <c:pt idx="1926">
                  <c:v>15.44</c:v>
                </c:pt>
                <c:pt idx="1927">
                  <c:v>14.51</c:v>
                </c:pt>
                <c:pt idx="1928">
                  <c:v>14.46</c:v>
                </c:pt>
                <c:pt idx="1929">
                  <c:v>14.33</c:v>
                </c:pt>
                <c:pt idx="1930">
                  <c:v>14.7</c:v>
                </c:pt>
                <c:pt idx="1931">
                  <c:v>14.98</c:v>
                </c:pt>
                <c:pt idx="1932">
                  <c:v>14.62</c:v>
                </c:pt>
                <c:pt idx="1933">
                  <c:v>16.28</c:v>
                </c:pt>
                <c:pt idx="1934">
                  <c:v>15.11</c:v>
                </c:pt>
                <c:pt idx="1935">
                  <c:v>14.75</c:v>
                </c:pt>
                <c:pt idx="1936">
                  <c:v>14.84</c:v>
                </c:pt>
                <c:pt idx="1937">
                  <c:v>14.82</c:v>
                </c:pt>
                <c:pt idx="1938">
                  <c:v>14.8</c:v>
                </c:pt>
                <c:pt idx="1939">
                  <c:v>14.52</c:v>
                </c:pt>
                <c:pt idx="1940">
                  <c:v>14.17</c:v>
                </c:pt>
                <c:pt idx="1941">
                  <c:v>14.33</c:v>
                </c:pt>
                <c:pt idx="1942">
                  <c:v>13.74</c:v>
                </c:pt>
                <c:pt idx="1943">
                  <c:v>13.74</c:v>
                </c:pt>
                <c:pt idx="1944">
                  <c:v>12.71</c:v>
                </c:pt>
                <c:pt idx="1945">
                  <c:v>13.29</c:v>
                </c:pt>
                <c:pt idx="1946">
                  <c:v>14.19</c:v>
                </c:pt>
                <c:pt idx="1947">
                  <c:v>15.12</c:v>
                </c:pt>
                <c:pt idx="1948">
                  <c:v>13.62</c:v>
                </c:pt>
                <c:pt idx="1949">
                  <c:v>12.55</c:v>
                </c:pt>
                <c:pt idx="1950">
                  <c:v>12.97</c:v>
                </c:pt>
                <c:pt idx="1951">
                  <c:v>13.04</c:v>
                </c:pt>
                <c:pt idx="1952">
                  <c:v>13.23</c:v>
                </c:pt>
                <c:pt idx="1953">
                  <c:v>15.25</c:v>
                </c:pt>
                <c:pt idx="1954">
                  <c:v>15.68</c:v>
                </c:pt>
                <c:pt idx="1955">
                  <c:v>16.12</c:v>
                </c:pt>
                <c:pt idx="1956">
                  <c:v>14.6</c:v>
                </c:pt>
                <c:pt idx="1957">
                  <c:v>14.42</c:v>
                </c:pt>
                <c:pt idx="1958">
                  <c:v>16.05</c:v>
                </c:pt>
                <c:pt idx="1959">
                  <c:v>15.75</c:v>
                </c:pt>
                <c:pt idx="1960">
                  <c:v>16.11</c:v>
                </c:pt>
                <c:pt idx="1961">
                  <c:v>15.58</c:v>
                </c:pt>
                <c:pt idx="1962">
                  <c:v>17.3</c:v>
                </c:pt>
                <c:pt idx="1963">
                  <c:v>15.77</c:v>
                </c:pt>
                <c:pt idx="1964">
                  <c:v>14.78</c:v>
                </c:pt>
                <c:pt idx="1965">
                  <c:v>14.77</c:v>
                </c:pt>
                <c:pt idx="1966">
                  <c:v>14.53</c:v>
                </c:pt>
                <c:pt idx="1967">
                  <c:v>14.18</c:v>
                </c:pt>
                <c:pt idx="1968">
                  <c:v>14.28</c:v>
                </c:pt>
                <c:pt idx="1969">
                  <c:v>14.52</c:v>
                </c:pt>
                <c:pt idx="1970">
                  <c:v>15.12</c:v>
                </c:pt>
                <c:pt idx="1971">
                  <c:v>14.09</c:v>
                </c:pt>
                <c:pt idx="1972">
                  <c:v>15.45</c:v>
                </c:pt>
                <c:pt idx="1973">
                  <c:v>16.34</c:v>
                </c:pt>
                <c:pt idx="1974">
                  <c:v>15.48</c:v>
                </c:pt>
                <c:pt idx="1975">
                  <c:v>17.82</c:v>
                </c:pt>
                <c:pt idx="1976">
                  <c:v>18.920000000000002</c:v>
                </c:pt>
                <c:pt idx="1977">
                  <c:v>17.29</c:v>
                </c:pt>
                <c:pt idx="1978">
                  <c:v>15.62</c:v>
                </c:pt>
                <c:pt idx="1979">
                  <c:v>15.48</c:v>
                </c:pt>
                <c:pt idx="1980">
                  <c:v>16.149999999999999</c:v>
                </c:pt>
                <c:pt idx="1981">
                  <c:v>16.170000000000002</c:v>
                </c:pt>
                <c:pt idx="1982">
                  <c:v>15.88</c:v>
                </c:pt>
                <c:pt idx="1983">
                  <c:v>14.76</c:v>
                </c:pt>
                <c:pt idx="1984">
                  <c:v>14.96</c:v>
                </c:pt>
                <c:pt idx="1985">
                  <c:v>15.25</c:v>
                </c:pt>
                <c:pt idx="1986">
                  <c:v>14.62</c:v>
                </c:pt>
                <c:pt idx="1987">
                  <c:v>14.62</c:v>
                </c:pt>
                <c:pt idx="1988">
                  <c:v>14.18</c:v>
                </c:pt>
                <c:pt idx="1989">
                  <c:v>14.73</c:v>
                </c:pt>
                <c:pt idx="1990">
                  <c:v>16.02</c:v>
                </c:pt>
                <c:pt idx="1991">
                  <c:v>15.18</c:v>
                </c:pt>
                <c:pt idx="1992">
                  <c:v>15.28</c:v>
                </c:pt>
                <c:pt idx="1993">
                  <c:v>14.67</c:v>
                </c:pt>
                <c:pt idx="1994">
                  <c:v>14.66</c:v>
                </c:pt>
                <c:pt idx="1995">
                  <c:v>15.44</c:v>
                </c:pt>
                <c:pt idx="1996">
                  <c:v>15.48</c:v>
                </c:pt>
                <c:pt idx="1997">
                  <c:v>16.72</c:v>
                </c:pt>
                <c:pt idx="1998">
                  <c:v>16.329999999999998</c:v>
                </c:pt>
                <c:pt idx="1999">
                  <c:v>15.92</c:v>
                </c:pt>
                <c:pt idx="2000">
                  <c:v>16.45</c:v>
                </c:pt>
                <c:pt idx="2001">
                  <c:v>17.87</c:v>
                </c:pt>
                <c:pt idx="2002">
                  <c:v>17.350000000000001</c:v>
                </c:pt>
                <c:pt idx="2003">
                  <c:v>18.91</c:v>
                </c:pt>
                <c:pt idx="2004">
                  <c:v>21.22</c:v>
                </c:pt>
                <c:pt idx="2005">
                  <c:v>21.84</c:v>
                </c:pt>
                <c:pt idx="2006">
                  <c:v>20.54</c:v>
                </c:pt>
                <c:pt idx="2007">
                  <c:v>20.47</c:v>
                </c:pt>
                <c:pt idx="2008">
                  <c:v>22.4</c:v>
                </c:pt>
                <c:pt idx="2009">
                  <c:v>20.54</c:v>
                </c:pt>
                <c:pt idx="2010">
                  <c:v>18.21</c:v>
                </c:pt>
                <c:pt idx="2011">
                  <c:v>17.03</c:v>
                </c:pt>
                <c:pt idx="2012">
                  <c:v>18.010000000000002</c:v>
                </c:pt>
                <c:pt idx="2013">
                  <c:v>17.239999999999998</c:v>
                </c:pt>
                <c:pt idx="2014">
                  <c:v>17.73</c:v>
                </c:pt>
                <c:pt idx="2015">
                  <c:v>17.68</c:v>
                </c:pt>
                <c:pt idx="2016">
                  <c:v>17.2</c:v>
                </c:pt>
                <c:pt idx="2017">
                  <c:v>17.03</c:v>
                </c:pt>
                <c:pt idx="2018">
                  <c:v>16.11</c:v>
                </c:pt>
                <c:pt idx="2019">
                  <c:v>16.88</c:v>
                </c:pt>
                <c:pt idx="2020">
                  <c:v>17.09</c:v>
                </c:pt>
                <c:pt idx="2021">
                  <c:v>18.55</c:v>
                </c:pt>
                <c:pt idx="2022">
                  <c:v>18.329999999999998</c:v>
                </c:pt>
                <c:pt idx="2023">
                  <c:v>17.28</c:v>
                </c:pt>
                <c:pt idx="2024">
                  <c:v>18.36</c:v>
                </c:pt>
                <c:pt idx="2025">
                  <c:v>17.600000000000001</c:v>
                </c:pt>
                <c:pt idx="2026">
                  <c:v>18.02</c:v>
                </c:pt>
                <c:pt idx="2027">
                  <c:v>18.239999999999998</c:v>
                </c:pt>
                <c:pt idx="2028">
                  <c:v>18</c:v>
                </c:pt>
                <c:pt idx="2029">
                  <c:v>18.190000000000001</c:v>
                </c:pt>
                <c:pt idx="2030">
                  <c:v>16.98</c:v>
                </c:pt>
                <c:pt idx="2031">
                  <c:v>16.18</c:v>
                </c:pt>
                <c:pt idx="2032">
                  <c:v>15.9</c:v>
                </c:pt>
                <c:pt idx="2033">
                  <c:v>15.97</c:v>
                </c:pt>
                <c:pt idx="2034">
                  <c:v>16.510000000000002</c:v>
                </c:pt>
                <c:pt idx="2035">
                  <c:v>16.739999999999998</c:v>
                </c:pt>
                <c:pt idx="2036">
                  <c:v>16.25</c:v>
                </c:pt>
                <c:pt idx="2037">
                  <c:v>16.170000000000002</c:v>
                </c:pt>
                <c:pt idx="2038">
                  <c:v>16.5</c:v>
                </c:pt>
                <c:pt idx="2039">
                  <c:v>16.27</c:v>
                </c:pt>
                <c:pt idx="2040">
                  <c:v>16.27</c:v>
                </c:pt>
                <c:pt idx="2041">
                  <c:v>18.04</c:v>
                </c:pt>
                <c:pt idx="2042">
                  <c:v>20.92</c:v>
                </c:pt>
                <c:pt idx="2043">
                  <c:v>23.23</c:v>
                </c:pt>
                <c:pt idx="2044">
                  <c:v>20.57</c:v>
                </c:pt>
                <c:pt idx="2045">
                  <c:v>21.02</c:v>
                </c:pt>
                <c:pt idx="2046">
                  <c:v>20.09</c:v>
                </c:pt>
                <c:pt idx="2047">
                  <c:v>20.91</c:v>
                </c:pt>
                <c:pt idx="2048">
                  <c:v>18.48</c:v>
                </c:pt>
                <c:pt idx="2049">
                  <c:v>17.690000000000001</c:v>
                </c:pt>
                <c:pt idx="2050">
                  <c:v>16.649999999999999</c:v>
                </c:pt>
                <c:pt idx="2051">
                  <c:v>17.39</c:v>
                </c:pt>
                <c:pt idx="2052">
                  <c:v>18</c:v>
                </c:pt>
                <c:pt idx="2053">
                  <c:v>18.399999999999999</c:v>
                </c:pt>
                <c:pt idx="2054">
                  <c:v>18.43</c:v>
                </c:pt>
                <c:pt idx="2055">
                  <c:v>16.98</c:v>
                </c:pt>
                <c:pt idx="2056">
                  <c:v>17.02</c:v>
                </c:pt>
                <c:pt idx="2057">
                  <c:v>19.52</c:v>
                </c:pt>
                <c:pt idx="2058">
                  <c:v>18.32</c:v>
                </c:pt>
                <c:pt idx="2059">
                  <c:v>17.420000000000002</c:v>
                </c:pt>
                <c:pt idx="2060">
                  <c:v>16.93</c:v>
                </c:pt>
                <c:pt idx="2061">
                  <c:v>16.93</c:v>
                </c:pt>
                <c:pt idx="2062">
                  <c:v>17.46</c:v>
                </c:pt>
                <c:pt idx="2063">
                  <c:v>17.07</c:v>
                </c:pt>
                <c:pt idx="2064">
                  <c:v>16.55</c:v>
                </c:pt>
                <c:pt idx="2065">
                  <c:v>16.5</c:v>
                </c:pt>
                <c:pt idx="2066">
                  <c:v>16.5</c:v>
                </c:pt>
                <c:pt idx="2067">
                  <c:v>16</c:v>
                </c:pt>
                <c:pt idx="2068">
                  <c:v>16.579999999999998</c:v>
                </c:pt>
                <c:pt idx="2069">
                  <c:v>17.52</c:v>
                </c:pt>
                <c:pt idx="2070">
                  <c:v>16.989999999999998</c:v>
                </c:pt>
                <c:pt idx="2071">
                  <c:v>17.41</c:v>
                </c:pt>
                <c:pt idx="2072">
                  <c:v>17.27</c:v>
                </c:pt>
                <c:pt idx="2073">
                  <c:v>15.91</c:v>
                </c:pt>
                <c:pt idx="2074">
                  <c:v>15.96</c:v>
                </c:pt>
                <c:pt idx="2075">
                  <c:v>16.97</c:v>
                </c:pt>
                <c:pt idx="2076">
                  <c:v>16.97</c:v>
                </c:pt>
                <c:pt idx="2077">
                  <c:v>18.16</c:v>
                </c:pt>
                <c:pt idx="2078">
                  <c:v>18.760000000000002</c:v>
                </c:pt>
                <c:pt idx="2079">
                  <c:v>17.989999999999998</c:v>
                </c:pt>
                <c:pt idx="2080">
                  <c:v>19.36</c:v>
                </c:pt>
                <c:pt idx="2081">
                  <c:v>21.48</c:v>
                </c:pt>
                <c:pt idx="2082">
                  <c:v>26.26</c:v>
                </c:pt>
                <c:pt idx="2083">
                  <c:v>24.83</c:v>
                </c:pt>
                <c:pt idx="2084">
                  <c:v>27.94</c:v>
                </c:pt>
                <c:pt idx="2085">
                  <c:v>23.97</c:v>
                </c:pt>
                <c:pt idx="2086">
                  <c:v>22.92</c:v>
                </c:pt>
                <c:pt idx="2087">
                  <c:v>21.02</c:v>
                </c:pt>
                <c:pt idx="2088">
                  <c:v>21.59</c:v>
                </c:pt>
                <c:pt idx="2089">
                  <c:v>21.06</c:v>
                </c:pt>
                <c:pt idx="2090">
                  <c:v>19.68</c:v>
                </c:pt>
                <c:pt idx="2091">
                  <c:v>19.21</c:v>
                </c:pt>
                <c:pt idx="2092">
                  <c:v>20.92</c:v>
                </c:pt>
                <c:pt idx="2093">
                  <c:v>23.84</c:v>
                </c:pt>
                <c:pt idx="2094">
                  <c:v>24.62</c:v>
                </c:pt>
                <c:pt idx="2095">
                  <c:v>21.94</c:v>
                </c:pt>
                <c:pt idx="2096">
                  <c:v>23.28</c:v>
                </c:pt>
                <c:pt idx="2097">
                  <c:v>23.68</c:v>
                </c:pt>
                <c:pt idx="2098">
                  <c:v>23.68</c:v>
                </c:pt>
                <c:pt idx="2099">
                  <c:v>25.34</c:v>
                </c:pt>
                <c:pt idx="2100">
                  <c:v>24.07</c:v>
                </c:pt>
                <c:pt idx="2101">
                  <c:v>27.09</c:v>
                </c:pt>
                <c:pt idx="2102">
                  <c:v>23.84</c:v>
                </c:pt>
                <c:pt idx="2103">
                  <c:v>24.41</c:v>
                </c:pt>
                <c:pt idx="2104">
                  <c:v>24.89</c:v>
                </c:pt>
                <c:pt idx="2105">
                  <c:v>22.73</c:v>
                </c:pt>
                <c:pt idx="2106">
                  <c:v>24.57</c:v>
                </c:pt>
                <c:pt idx="2107">
                  <c:v>27.84</c:v>
                </c:pt>
                <c:pt idx="2108">
                  <c:v>28.95</c:v>
                </c:pt>
                <c:pt idx="2109">
                  <c:v>25.71</c:v>
                </c:pt>
                <c:pt idx="2110">
                  <c:v>24.41</c:v>
                </c:pt>
                <c:pt idx="2111">
                  <c:v>24.7</c:v>
                </c:pt>
                <c:pt idx="2112">
                  <c:v>25.77</c:v>
                </c:pt>
                <c:pt idx="2113">
                  <c:v>23.74</c:v>
                </c:pt>
                <c:pt idx="2114">
                  <c:v>22.55</c:v>
                </c:pt>
                <c:pt idx="2115">
                  <c:v>21.93</c:v>
                </c:pt>
                <c:pt idx="2116">
                  <c:v>22.4</c:v>
                </c:pt>
                <c:pt idx="2117">
                  <c:v>21.03</c:v>
                </c:pt>
                <c:pt idx="2118">
                  <c:v>19.61</c:v>
                </c:pt>
                <c:pt idx="2119">
                  <c:v>19.73</c:v>
                </c:pt>
                <c:pt idx="2120">
                  <c:v>19.62</c:v>
                </c:pt>
                <c:pt idx="2121">
                  <c:v>19.600000000000001</c:v>
                </c:pt>
                <c:pt idx="2122">
                  <c:v>18.75</c:v>
                </c:pt>
                <c:pt idx="2123">
                  <c:v>17.88</c:v>
                </c:pt>
                <c:pt idx="2124">
                  <c:v>17.14</c:v>
                </c:pt>
                <c:pt idx="2125">
                  <c:v>17.07</c:v>
                </c:pt>
                <c:pt idx="2126">
                  <c:v>16.489999999999998</c:v>
                </c:pt>
                <c:pt idx="2127">
                  <c:v>15.91</c:v>
                </c:pt>
                <c:pt idx="2128">
                  <c:v>16.79</c:v>
                </c:pt>
                <c:pt idx="2129">
                  <c:v>17.78</c:v>
                </c:pt>
                <c:pt idx="2130">
                  <c:v>17.100000000000001</c:v>
                </c:pt>
                <c:pt idx="2131">
                  <c:v>17.57</c:v>
                </c:pt>
                <c:pt idx="2132">
                  <c:v>18.47</c:v>
                </c:pt>
                <c:pt idx="2133">
                  <c:v>17.02</c:v>
                </c:pt>
                <c:pt idx="2134">
                  <c:v>17.13</c:v>
                </c:pt>
                <c:pt idx="2135">
                  <c:v>17.13</c:v>
                </c:pt>
                <c:pt idx="2136">
                  <c:v>18.88</c:v>
                </c:pt>
                <c:pt idx="2137">
                  <c:v>17.690000000000001</c:v>
                </c:pt>
                <c:pt idx="2138">
                  <c:v>17.34</c:v>
                </c:pt>
                <c:pt idx="2139">
                  <c:v>16.77</c:v>
                </c:pt>
                <c:pt idx="2140">
                  <c:v>17.75</c:v>
                </c:pt>
                <c:pt idx="2141">
                  <c:v>21.05</c:v>
                </c:pt>
                <c:pt idx="2142">
                  <c:v>19.940000000000001</c:v>
                </c:pt>
                <c:pt idx="2143">
                  <c:v>21.98</c:v>
                </c:pt>
                <c:pt idx="2144">
                  <c:v>20.45</c:v>
                </c:pt>
                <c:pt idx="2145">
                  <c:v>18.920000000000002</c:v>
                </c:pt>
                <c:pt idx="2146">
                  <c:v>20.5</c:v>
                </c:pt>
                <c:pt idx="2147">
                  <c:v>20.25</c:v>
                </c:pt>
                <c:pt idx="2148">
                  <c:v>19.61</c:v>
                </c:pt>
                <c:pt idx="2149">
                  <c:v>20.87</c:v>
                </c:pt>
                <c:pt idx="2150">
                  <c:v>20.87</c:v>
                </c:pt>
                <c:pt idx="2151">
                  <c:v>22.11</c:v>
                </c:pt>
                <c:pt idx="2152">
                  <c:v>21.1</c:v>
                </c:pt>
                <c:pt idx="2153">
                  <c:v>22.72</c:v>
                </c:pt>
                <c:pt idx="2154">
                  <c:v>19.690000000000001</c:v>
                </c:pt>
                <c:pt idx="2155">
                  <c:v>20.27</c:v>
                </c:pt>
                <c:pt idx="2156">
                  <c:v>19.059999999999999</c:v>
                </c:pt>
                <c:pt idx="2157">
                  <c:v>18.399999999999999</c:v>
                </c:pt>
                <c:pt idx="2158">
                  <c:v>20.420000000000002</c:v>
                </c:pt>
                <c:pt idx="2159">
                  <c:v>19.100000000000001</c:v>
                </c:pt>
                <c:pt idx="2160">
                  <c:v>19.440000000000001</c:v>
                </c:pt>
                <c:pt idx="2161">
                  <c:v>20.61</c:v>
                </c:pt>
                <c:pt idx="2162">
                  <c:v>19.89</c:v>
                </c:pt>
                <c:pt idx="2163">
                  <c:v>19.91</c:v>
                </c:pt>
                <c:pt idx="2164">
                  <c:v>18.8</c:v>
                </c:pt>
                <c:pt idx="2165">
                  <c:v>18.8</c:v>
                </c:pt>
                <c:pt idx="2166">
                  <c:v>17.260000000000002</c:v>
                </c:pt>
                <c:pt idx="2167">
                  <c:v>17.600000000000001</c:v>
                </c:pt>
                <c:pt idx="2168">
                  <c:v>16.87</c:v>
                </c:pt>
                <c:pt idx="2169">
                  <c:v>18.100000000000001</c:v>
                </c:pt>
                <c:pt idx="2170">
                  <c:v>17.100000000000001</c:v>
                </c:pt>
                <c:pt idx="2171">
                  <c:v>17</c:v>
                </c:pt>
                <c:pt idx="2172">
                  <c:v>18.29</c:v>
                </c:pt>
                <c:pt idx="2173">
                  <c:v>23.3</c:v>
                </c:pt>
                <c:pt idx="2174">
                  <c:v>23.74</c:v>
                </c:pt>
                <c:pt idx="2175">
                  <c:v>24.27</c:v>
                </c:pt>
                <c:pt idx="2176">
                  <c:v>23.72</c:v>
                </c:pt>
                <c:pt idx="2177">
                  <c:v>25.79</c:v>
                </c:pt>
                <c:pt idx="2178">
                  <c:v>25.79</c:v>
                </c:pt>
                <c:pt idx="2179">
                  <c:v>23.4</c:v>
                </c:pt>
                <c:pt idx="2180">
                  <c:v>25.64</c:v>
                </c:pt>
                <c:pt idx="2181">
                  <c:v>25.92</c:v>
                </c:pt>
                <c:pt idx="2182">
                  <c:v>23.94</c:v>
                </c:pt>
                <c:pt idx="2183">
                  <c:v>22.5</c:v>
                </c:pt>
                <c:pt idx="2184">
                  <c:v>21.21</c:v>
                </c:pt>
                <c:pt idx="2185">
                  <c:v>22.46</c:v>
                </c:pt>
                <c:pt idx="2186">
                  <c:v>23.9</c:v>
                </c:pt>
                <c:pt idx="2187">
                  <c:v>23.98</c:v>
                </c:pt>
                <c:pt idx="2188">
                  <c:v>23.98</c:v>
                </c:pt>
                <c:pt idx="2189">
                  <c:v>22.73</c:v>
                </c:pt>
                <c:pt idx="2190">
                  <c:v>24.67</c:v>
                </c:pt>
                <c:pt idx="2191">
                  <c:v>23.6</c:v>
                </c:pt>
                <c:pt idx="2192">
                  <c:v>23</c:v>
                </c:pt>
                <c:pt idx="2193">
                  <c:v>23.33</c:v>
                </c:pt>
                <c:pt idx="2194">
                  <c:v>23.33</c:v>
                </c:pt>
                <c:pt idx="2195">
                  <c:v>23.3</c:v>
                </c:pt>
                <c:pt idx="2196">
                  <c:v>23.32</c:v>
                </c:pt>
                <c:pt idx="2197">
                  <c:v>22.08</c:v>
                </c:pt>
                <c:pt idx="2198">
                  <c:v>20.53</c:v>
                </c:pt>
                <c:pt idx="2199">
                  <c:v>20.74</c:v>
                </c:pt>
                <c:pt idx="2200">
                  <c:v>20.309999999999999</c:v>
                </c:pt>
                <c:pt idx="2201">
                  <c:v>20.02</c:v>
                </c:pt>
                <c:pt idx="2202">
                  <c:v>19.71</c:v>
                </c:pt>
                <c:pt idx="2203">
                  <c:v>19.97</c:v>
                </c:pt>
                <c:pt idx="2204">
                  <c:v>19.38</c:v>
                </c:pt>
                <c:pt idx="2205">
                  <c:v>19.39</c:v>
                </c:pt>
                <c:pt idx="2206">
                  <c:v>18.36</c:v>
                </c:pt>
                <c:pt idx="2207">
                  <c:v>17.79</c:v>
                </c:pt>
                <c:pt idx="2208">
                  <c:v>18.22</c:v>
                </c:pt>
                <c:pt idx="2209">
                  <c:v>19.239999999999998</c:v>
                </c:pt>
                <c:pt idx="2210">
                  <c:v>18.45</c:v>
                </c:pt>
                <c:pt idx="2211">
                  <c:v>17.7</c:v>
                </c:pt>
                <c:pt idx="2212">
                  <c:v>17</c:v>
                </c:pt>
                <c:pt idx="2213">
                  <c:v>17.149999999999999</c:v>
                </c:pt>
                <c:pt idx="2214">
                  <c:v>16.5</c:v>
                </c:pt>
                <c:pt idx="2215">
                  <c:v>17.18</c:v>
                </c:pt>
                <c:pt idx="2216">
                  <c:v>15.74</c:v>
                </c:pt>
                <c:pt idx="2217">
                  <c:v>15.45</c:v>
                </c:pt>
                <c:pt idx="2218">
                  <c:v>15.42</c:v>
                </c:pt>
                <c:pt idx="2219">
                  <c:v>15.51</c:v>
                </c:pt>
                <c:pt idx="2220">
                  <c:v>15.77</c:v>
                </c:pt>
                <c:pt idx="2221">
                  <c:v>15.73</c:v>
                </c:pt>
                <c:pt idx="2222">
                  <c:v>16.760000000000002</c:v>
                </c:pt>
                <c:pt idx="2223">
                  <c:v>17.72</c:v>
                </c:pt>
                <c:pt idx="2224">
                  <c:v>17.48</c:v>
                </c:pt>
                <c:pt idx="2225">
                  <c:v>16.190000000000001</c:v>
                </c:pt>
                <c:pt idx="2226">
                  <c:v>16.190000000000001</c:v>
                </c:pt>
                <c:pt idx="2227">
                  <c:v>18.72</c:v>
                </c:pt>
                <c:pt idx="2228">
                  <c:v>17.47</c:v>
                </c:pt>
                <c:pt idx="2229">
                  <c:v>17.309999999999999</c:v>
                </c:pt>
                <c:pt idx="2230">
                  <c:v>19.2</c:v>
                </c:pt>
                <c:pt idx="2231">
                  <c:v>19.07</c:v>
                </c:pt>
                <c:pt idx="2232">
                  <c:v>19.07</c:v>
                </c:pt>
                <c:pt idx="2233">
                  <c:v>18.489999999999998</c:v>
                </c:pt>
                <c:pt idx="2234">
                  <c:v>19.850000000000001</c:v>
                </c:pt>
                <c:pt idx="2235">
                  <c:v>19.170000000000002</c:v>
                </c:pt>
                <c:pt idx="2236">
                  <c:v>16.68</c:v>
                </c:pt>
                <c:pt idx="2237">
                  <c:v>18.73</c:v>
                </c:pt>
                <c:pt idx="2238">
                  <c:v>18.39</c:v>
                </c:pt>
                <c:pt idx="2239">
                  <c:v>19.13</c:v>
                </c:pt>
                <c:pt idx="2240">
                  <c:v>19.64</c:v>
                </c:pt>
                <c:pt idx="2241">
                  <c:v>19.28</c:v>
                </c:pt>
                <c:pt idx="2242">
                  <c:v>20.8</c:v>
                </c:pt>
                <c:pt idx="2243">
                  <c:v>20.47</c:v>
                </c:pt>
                <c:pt idx="2244">
                  <c:v>20.329999999999998</c:v>
                </c:pt>
                <c:pt idx="2245">
                  <c:v>24.02</c:v>
                </c:pt>
                <c:pt idx="2246">
                  <c:v>23.62</c:v>
                </c:pt>
                <c:pt idx="2247">
                  <c:v>26.59</c:v>
                </c:pt>
                <c:pt idx="2248">
                  <c:v>25.96</c:v>
                </c:pt>
                <c:pt idx="2249">
                  <c:v>27.19</c:v>
                </c:pt>
                <c:pt idx="2250">
                  <c:v>24.99</c:v>
                </c:pt>
                <c:pt idx="2251">
                  <c:v>24.36</c:v>
                </c:pt>
                <c:pt idx="2252">
                  <c:v>23.37</c:v>
                </c:pt>
                <c:pt idx="2253">
                  <c:v>23.93</c:v>
                </c:pt>
                <c:pt idx="2254">
                  <c:v>25.78</c:v>
                </c:pt>
                <c:pt idx="2255">
                  <c:v>24.69</c:v>
                </c:pt>
                <c:pt idx="2256">
                  <c:v>27.22</c:v>
                </c:pt>
                <c:pt idx="2257">
                  <c:v>23.94</c:v>
                </c:pt>
                <c:pt idx="2258">
                  <c:v>24.4</c:v>
                </c:pt>
                <c:pt idx="2259">
                  <c:v>22.86</c:v>
                </c:pt>
                <c:pt idx="2260">
                  <c:v>23.21</c:v>
                </c:pt>
                <c:pt idx="2261">
                  <c:v>24.04</c:v>
                </c:pt>
                <c:pt idx="2262">
                  <c:v>23.94</c:v>
                </c:pt>
                <c:pt idx="2263">
                  <c:v>24.62</c:v>
                </c:pt>
                <c:pt idx="2264">
                  <c:v>24.23</c:v>
                </c:pt>
                <c:pt idx="2265">
                  <c:v>23.42</c:v>
                </c:pt>
                <c:pt idx="2266">
                  <c:v>22.12</c:v>
                </c:pt>
                <c:pt idx="2267">
                  <c:v>22.71</c:v>
                </c:pt>
                <c:pt idx="2268">
                  <c:v>21.97</c:v>
                </c:pt>
                <c:pt idx="2269">
                  <c:v>21.11</c:v>
                </c:pt>
                <c:pt idx="2270">
                  <c:v>21.13</c:v>
                </c:pt>
                <c:pt idx="2271">
                  <c:v>21.21</c:v>
                </c:pt>
                <c:pt idx="2272">
                  <c:v>20.84</c:v>
                </c:pt>
                <c:pt idx="2273">
                  <c:v>20.82</c:v>
                </c:pt>
                <c:pt idx="2274">
                  <c:v>19.989999999999998</c:v>
                </c:pt>
                <c:pt idx="2275">
                  <c:v>20.100000000000001</c:v>
                </c:pt>
                <c:pt idx="2276">
                  <c:v>21.21</c:v>
                </c:pt>
                <c:pt idx="2277">
                  <c:v>19.97</c:v>
                </c:pt>
                <c:pt idx="2278">
                  <c:v>20.32</c:v>
                </c:pt>
                <c:pt idx="2279">
                  <c:v>19.63</c:v>
                </c:pt>
                <c:pt idx="2280">
                  <c:v>19.87</c:v>
                </c:pt>
                <c:pt idx="2281">
                  <c:v>20.09</c:v>
                </c:pt>
                <c:pt idx="2282">
                  <c:v>19.87</c:v>
                </c:pt>
                <c:pt idx="2283">
                  <c:v>19.809999999999999</c:v>
                </c:pt>
                <c:pt idx="2284">
                  <c:v>19.09</c:v>
                </c:pt>
                <c:pt idx="2285">
                  <c:v>17.920000000000002</c:v>
                </c:pt>
                <c:pt idx="2286">
                  <c:v>17.920000000000002</c:v>
                </c:pt>
                <c:pt idx="2287">
                  <c:v>16.97</c:v>
                </c:pt>
                <c:pt idx="2288">
                  <c:v>18.12</c:v>
                </c:pt>
                <c:pt idx="2289">
                  <c:v>17.760000000000002</c:v>
                </c:pt>
                <c:pt idx="2290">
                  <c:v>17.78</c:v>
                </c:pt>
                <c:pt idx="2291">
                  <c:v>17.510000000000002</c:v>
                </c:pt>
                <c:pt idx="2292">
                  <c:v>18.489999999999998</c:v>
                </c:pt>
                <c:pt idx="2293">
                  <c:v>17.98</c:v>
                </c:pt>
                <c:pt idx="2294">
                  <c:v>18.190000000000001</c:v>
                </c:pt>
                <c:pt idx="2295">
                  <c:v>18.45</c:v>
                </c:pt>
                <c:pt idx="2296">
                  <c:v>18.38</c:v>
                </c:pt>
                <c:pt idx="2297">
                  <c:v>17.57</c:v>
                </c:pt>
                <c:pt idx="2298">
                  <c:v>18.52</c:v>
                </c:pt>
                <c:pt idx="2299">
                  <c:v>19.09</c:v>
                </c:pt>
                <c:pt idx="2300">
                  <c:v>17.27</c:v>
                </c:pt>
                <c:pt idx="2301">
                  <c:v>16.71</c:v>
                </c:pt>
                <c:pt idx="2302">
                  <c:v>17.03</c:v>
                </c:pt>
                <c:pt idx="2303">
                  <c:v>17.600000000000001</c:v>
                </c:pt>
                <c:pt idx="2304">
                  <c:v>17.98</c:v>
                </c:pt>
                <c:pt idx="2305">
                  <c:v>17.62</c:v>
                </c:pt>
                <c:pt idx="2306">
                  <c:v>16.600000000000001</c:v>
                </c:pt>
                <c:pt idx="2307">
                  <c:v>17.43</c:v>
                </c:pt>
                <c:pt idx="2308">
                  <c:v>17.43</c:v>
                </c:pt>
                <c:pt idx="2309">
                  <c:v>17.09</c:v>
                </c:pt>
                <c:pt idx="2310">
                  <c:v>17.53</c:v>
                </c:pt>
                <c:pt idx="2311">
                  <c:v>18.399999999999999</c:v>
                </c:pt>
                <c:pt idx="2312">
                  <c:v>18.399999999999999</c:v>
                </c:pt>
                <c:pt idx="2313">
                  <c:v>18.96</c:v>
                </c:pt>
                <c:pt idx="2314">
                  <c:v>18.170000000000002</c:v>
                </c:pt>
                <c:pt idx="2315">
                  <c:v>17.850000000000001</c:v>
                </c:pt>
                <c:pt idx="2316">
                  <c:v>17.739999999999998</c:v>
                </c:pt>
                <c:pt idx="2317">
                  <c:v>18.48</c:v>
                </c:pt>
                <c:pt idx="2318">
                  <c:v>18.22</c:v>
                </c:pt>
                <c:pt idx="2319">
                  <c:v>17.98</c:v>
                </c:pt>
                <c:pt idx="2320">
                  <c:v>18.34</c:v>
                </c:pt>
                <c:pt idx="2321">
                  <c:v>17.190000000000001</c:v>
                </c:pt>
                <c:pt idx="2322">
                  <c:v>17.190000000000001</c:v>
                </c:pt>
                <c:pt idx="2323">
                  <c:v>16.850000000000001</c:v>
                </c:pt>
                <c:pt idx="2324">
                  <c:v>16.8</c:v>
                </c:pt>
                <c:pt idx="2325">
                  <c:v>16.89</c:v>
                </c:pt>
                <c:pt idx="2326">
                  <c:v>16.809999999999999</c:v>
                </c:pt>
                <c:pt idx="2327">
                  <c:v>16.84</c:v>
                </c:pt>
                <c:pt idx="2328">
                  <c:v>16.53</c:v>
                </c:pt>
                <c:pt idx="2329">
                  <c:v>16.86</c:v>
                </c:pt>
                <c:pt idx="2330">
                  <c:v>17.38</c:v>
                </c:pt>
                <c:pt idx="2331">
                  <c:v>17.75</c:v>
                </c:pt>
                <c:pt idx="2332">
                  <c:v>17.54</c:v>
                </c:pt>
                <c:pt idx="2333">
                  <c:v>17.079999999999998</c:v>
                </c:pt>
                <c:pt idx="2334">
                  <c:v>17.010000000000002</c:v>
                </c:pt>
                <c:pt idx="2335">
                  <c:v>17.55</c:v>
                </c:pt>
                <c:pt idx="2336">
                  <c:v>17.309999999999999</c:v>
                </c:pt>
                <c:pt idx="2337">
                  <c:v>17.5</c:v>
                </c:pt>
                <c:pt idx="2338">
                  <c:v>17.95</c:v>
                </c:pt>
                <c:pt idx="2339">
                  <c:v>17.53</c:v>
                </c:pt>
                <c:pt idx="2340">
                  <c:v>18.23</c:v>
                </c:pt>
                <c:pt idx="2341">
                  <c:v>18.52</c:v>
                </c:pt>
                <c:pt idx="2342">
                  <c:v>18.18</c:v>
                </c:pt>
                <c:pt idx="2343">
                  <c:v>17.84</c:v>
                </c:pt>
                <c:pt idx="2344">
                  <c:v>18.23</c:v>
                </c:pt>
                <c:pt idx="2345">
                  <c:v>18.23</c:v>
                </c:pt>
                <c:pt idx="2346">
                  <c:v>18.89</c:v>
                </c:pt>
                <c:pt idx="2347">
                  <c:v>19.559999999999999</c:v>
                </c:pt>
                <c:pt idx="2348">
                  <c:v>18.989999999999998</c:v>
                </c:pt>
                <c:pt idx="2349">
                  <c:v>18.809999999999999</c:v>
                </c:pt>
                <c:pt idx="2350">
                  <c:v>19.38</c:v>
                </c:pt>
                <c:pt idx="2351">
                  <c:v>18.53</c:v>
                </c:pt>
                <c:pt idx="2352">
                  <c:v>18.309999999999999</c:v>
                </c:pt>
                <c:pt idx="2353">
                  <c:v>17.690000000000001</c:v>
                </c:pt>
                <c:pt idx="2354">
                  <c:v>17.18</c:v>
                </c:pt>
                <c:pt idx="2355">
                  <c:v>16.95</c:v>
                </c:pt>
                <c:pt idx="2356">
                  <c:v>17.21</c:v>
                </c:pt>
                <c:pt idx="2357">
                  <c:v>16.53</c:v>
                </c:pt>
                <c:pt idx="2358">
                  <c:v>17.559999999999999</c:v>
                </c:pt>
                <c:pt idx="2359">
                  <c:v>18.2</c:v>
                </c:pt>
                <c:pt idx="2360">
                  <c:v>21.11</c:v>
                </c:pt>
                <c:pt idx="2361">
                  <c:v>18.75</c:v>
                </c:pt>
                <c:pt idx="2362">
                  <c:v>19.97</c:v>
                </c:pt>
                <c:pt idx="2363">
                  <c:v>18.260000000000002</c:v>
                </c:pt>
                <c:pt idx="2364">
                  <c:v>20.62</c:v>
                </c:pt>
                <c:pt idx="2365">
                  <c:v>19.510000000000002</c:v>
                </c:pt>
                <c:pt idx="2366">
                  <c:v>18.29</c:v>
                </c:pt>
                <c:pt idx="2367">
                  <c:v>17.97</c:v>
                </c:pt>
                <c:pt idx="2368">
                  <c:v>17.59</c:v>
                </c:pt>
                <c:pt idx="2369">
                  <c:v>17.97</c:v>
                </c:pt>
                <c:pt idx="2370">
                  <c:v>16.809999999999999</c:v>
                </c:pt>
                <c:pt idx="2371">
                  <c:v>16.149999999999999</c:v>
                </c:pt>
                <c:pt idx="2372">
                  <c:v>15.7</c:v>
                </c:pt>
                <c:pt idx="2373">
                  <c:v>15.57</c:v>
                </c:pt>
                <c:pt idx="2374">
                  <c:v>15.88</c:v>
                </c:pt>
                <c:pt idx="2375">
                  <c:v>15.22</c:v>
                </c:pt>
                <c:pt idx="2376">
                  <c:v>15.36</c:v>
                </c:pt>
                <c:pt idx="2377">
                  <c:v>15.87</c:v>
                </c:pt>
                <c:pt idx="2378">
                  <c:v>15.87</c:v>
                </c:pt>
                <c:pt idx="2379">
                  <c:v>15.72</c:v>
                </c:pt>
                <c:pt idx="2380">
                  <c:v>15.62</c:v>
                </c:pt>
                <c:pt idx="2381">
                  <c:v>15.82</c:v>
                </c:pt>
                <c:pt idx="2382">
                  <c:v>15.52</c:v>
                </c:pt>
                <c:pt idx="2383">
                  <c:v>15.42</c:v>
                </c:pt>
                <c:pt idx="2384">
                  <c:v>15.49</c:v>
                </c:pt>
                <c:pt idx="2385">
                  <c:v>15.17</c:v>
                </c:pt>
                <c:pt idx="2386">
                  <c:v>14.86</c:v>
                </c:pt>
                <c:pt idx="2387">
                  <c:v>14.63</c:v>
                </c:pt>
                <c:pt idx="2388">
                  <c:v>14.62</c:v>
                </c:pt>
                <c:pt idx="2389">
                  <c:v>14.86</c:v>
                </c:pt>
                <c:pt idx="2390">
                  <c:v>15.02</c:v>
                </c:pt>
                <c:pt idx="2391">
                  <c:v>15.09</c:v>
                </c:pt>
                <c:pt idx="2392">
                  <c:v>14.86</c:v>
                </c:pt>
                <c:pt idx="2393">
                  <c:v>14.51</c:v>
                </c:pt>
                <c:pt idx="2394">
                  <c:v>14.21</c:v>
                </c:pt>
                <c:pt idx="2395">
                  <c:v>15.09</c:v>
                </c:pt>
                <c:pt idx="2396">
                  <c:v>15.27</c:v>
                </c:pt>
                <c:pt idx="2397">
                  <c:v>14.87</c:v>
                </c:pt>
                <c:pt idx="2398">
                  <c:v>14.39</c:v>
                </c:pt>
                <c:pt idx="2399">
                  <c:v>14.77</c:v>
                </c:pt>
                <c:pt idx="2400">
                  <c:v>14.31</c:v>
                </c:pt>
                <c:pt idx="2401">
                  <c:v>13.93</c:v>
                </c:pt>
                <c:pt idx="2402">
                  <c:v>13.81</c:v>
                </c:pt>
                <c:pt idx="2403">
                  <c:v>13.59</c:v>
                </c:pt>
                <c:pt idx="2404">
                  <c:v>13.52</c:v>
                </c:pt>
                <c:pt idx="2405">
                  <c:v>13.54</c:v>
                </c:pt>
                <c:pt idx="2406">
                  <c:v>14.13</c:v>
                </c:pt>
                <c:pt idx="2407">
                  <c:v>14.74</c:v>
                </c:pt>
                <c:pt idx="2408">
                  <c:v>14.56</c:v>
                </c:pt>
                <c:pt idx="2409">
                  <c:v>14.87</c:v>
                </c:pt>
                <c:pt idx="2410">
                  <c:v>15.07</c:v>
                </c:pt>
                <c:pt idx="2411">
                  <c:v>14.96</c:v>
                </c:pt>
                <c:pt idx="2412">
                  <c:v>14.79</c:v>
                </c:pt>
                <c:pt idx="2413">
                  <c:v>14.8</c:v>
                </c:pt>
                <c:pt idx="2414">
                  <c:v>14.35</c:v>
                </c:pt>
                <c:pt idx="2415">
                  <c:v>13.96</c:v>
                </c:pt>
                <c:pt idx="2416">
                  <c:v>14.08</c:v>
                </c:pt>
                <c:pt idx="2417">
                  <c:v>13.71</c:v>
                </c:pt>
                <c:pt idx="2418">
                  <c:v>13.44</c:v>
                </c:pt>
                <c:pt idx="2419">
                  <c:v>13.16</c:v>
                </c:pt>
                <c:pt idx="2420">
                  <c:v>13.45</c:v>
                </c:pt>
                <c:pt idx="2421">
                  <c:v>13.76</c:v>
                </c:pt>
                <c:pt idx="2422">
                  <c:v>13.55</c:v>
                </c:pt>
                <c:pt idx="2423">
                  <c:v>13.25</c:v>
                </c:pt>
                <c:pt idx="2424">
                  <c:v>13.13</c:v>
                </c:pt>
                <c:pt idx="2425">
                  <c:v>13.13</c:v>
                </c:pt>
                <c:pt idx="2426">
                  <c:v>13.02</c:v>
                </c:pt>
                <c:pt idx="2427">
                  <c:v>13.36</c:v>
                </c:pt>
                <c:pt idx="2428">
                  <c:v>13.24</c:v>
                </c:pt>
                <c:pt idx="2429">
                  <c:v>13.04</c:v>
                </c:pt>
                <c:pt idx="2430">
                  <c:v>13.46</c:v>
                </c:pt>
                <c:pt idx="2431">
                  <c:v>13.18</c:v>
                </c:pt>
                <c:pt idx="2432">
                  <c:v>13.1</c:v>
                </c:pt>
                <c:pt idx="2433">
                  <c:v>12.93</c:v>
                </c:pt>
                <c:pt idx="2434">
                  <c:v>12.59</c:v>
                </c:pt>
                <c:pt idx="2435">
                  <c:v>12.73</c:v>
                </c:pt>
                <c:pt idx="2436">
                  <c:v>12.73</c:v>
                </c:pt>
                <c:pt idx="2437">
                  <c:v>12.37</c:v>
                </c:pt>
                <c:pt idx="2438">
                  <c:v>12.98</c:v>
                </c:pt>
                <c:pt idx="2439">
                  <c:v>14.58</c:v>
                </c:pt>
                <c:pt idx="2440">
                  <c:v>14.63</c:v>
                </c:pt>
                <c:pt idx="2441">
                  <c:v>13.82</c:v>
                </c:pt>
                <c:pt idx="2442">
                  <c:v>13.76</c:v>
                </c:pt>
                <c:pt idx="2443">
                  <c:v>13.25</c:v>
                </c:pt>
                <c:pt idx="2444">
                  <c:v>13.19</c:v>
                </c:pt>
                <c:pt idx="2445">
                  <c:v>13.21</c:v>
                </c:pt>
                <c:pt idx="2446">
                  <c:v>13.07</c:v>
                </c:pt>
                <c:pt idx="2447">
                  <c:v>12.91</c:v>
                </c:pt>
                <c:pt idx="2448">
                  <c:v>13.22</c:v>
                </c:pt>
                <c:pt idx="2449">
                  <c:v>13.35</c:v>
                </c:pt>
                <c:pt idx="2450">
                  <c:v>14.12</c:v>
                </c:pt>
                <c:pt idx="2451">
                  <c:v>14.08</c:v>
                </c:pt>
                <c:pt idx="2452">
                  <c:v>14.53</c:v>
                </c:pt>
                <c:pt idx="2453">
                  <c:v>13.9</c:v>
                </c:pt>
                <c:pt idx="2454">
                  <c:v>14.15</c:v>
                </c:pt>
                <c:pt idx="2455">
                  <c:v>14.21</c:v>
                </c:pt>
                <c:pt idx="2456">
                  <c:v>14.06</c:v>
                </c:pt>
                <c:pt idx="2457">
                  <c:v>15.36</c:v>
                </c:pt>
                <c:pt idx="2458">
                  <c:v>15.88</c:v>
                </c:pt>
                <c:pt idx="2459">
                  <c:v>15.55</c:v>
                </c:pt>
                <c:pt idx="2460">
                  <c:v>15.71</c:v>
                </c:pt>
                <c:pt idx="2461">
                  <c:v>15.4</c:v>
                </c:pt>
                <c:pt idx="2462">
                  <c:v>14.15</c:v>
                </c:pt>
                <c:pt idx="2463">
                  <c:v>14</c:v>
                </c:pt>
                <c:pt idx="2464">
                  <c:v>13.44</c:v>
                </c:pt>
                <c:pt idx="2465">
                  <c:v>14.14</c:v>
                </c:pt>
                <c:pt idx="2466">
                  <c:v>15.15</c:v>
                </c:pt>
                <c:pt idx="2467">
                  <c:v>15.57</c:v>
                </c:pt>
                <c:pt idx="2468">
                  <c:v>16.03</c:v>
                </c:pt>
                <c:pt idx="2469">
                  <c:v>16.03</c:v>
                </c:pt>
                <c:pt idx="2470">
                  <c:v>15.33</c:v>
                </c:pt>
                <c:pt idx="2471">
                  <c:v>14.97</c:v>
                </c:pt>
                <c:pt idx="2472">
                  <c:v>13.94</c:v>
                </c:pt>
                <c:pt idx="2473">
                  <c:v>14.86</c:v>
                </c:pt>
                <c:pt idx="2474">
                  <c:v>14.86</c:v>
                </c:pt>
                <c:pt idx="2475">
                  <c:v>13.49</c:v>
                </c:pt>
                <c:pt idx="2476">
                  <c:v>13.05</c:v>
                </c:pt>
                <c:pt idx="2477">
                  <c:v>12.78</c:v>
                </c:pt>
                <c:pt idx="2478">
                  <c:v>12.53</c:v>
                </c:pt>
                <c:pt idx="2479">
                  <c:v>12.53</c:v>
                </c:pt>
                <c:pt idx="2480">
                  <c:v>12.42</c:v>
                </c:pt>
                <c:pt idx="2481">
                  <c:v>12.46</c:v>
                </c:pt>
                <c:pt idx="2482">
                  <c:v>12.69</c:v>
                </c:pt>
                <c:pt idx="2483">
                  <c:v>12.4</c:v>
                </c:pt>
                <c:pt idx="2484">
                  <c:v>12.42</c:v>
                </c:pt>
                <c:pt idx="2485">
                  <c:v>12.4</c:v>
                </c:pt>
                <c:pt idx="2486">
                  <c:v>12.64</c:v>
                </c:pt>
                <c:pt idx="2487">
                  <c:v>12.02</c:v>
                </c:pt>
                <c:pt idx="2488">
                  <c:v>11.73</c:v>
                </c:pt>
                <c:pt idx="2489">
                  <c:v>12.85</c:v>
                </c:pt>
                <c:pt idx="2490">
                  <c:v>12.95</c:v>
                </c:pt>
                <c:pt idx="2491">
                  <c:v>13.03</c:v>
                </c:pt>
                <c:pt idx="2492">
                  <c:v>13.96</c:v>
                </c:pt>
                <c:pt idx="2493">
                  <c:v>13.96</c:v>
                </c:pt>
                <c:pt idx="2494">
                  <c:v>13.96</c:v>
                </c:pt>
                <c:pt idx="2495">
                  <c:v>14.74</c:v>
                </c:pt>
                <c:pt idx="2496">
                  <c:v>15.08</c:v>
                </c:pt>
                <c:pt idx="2497">
                  <c:v>18.09</c:v>
                </c:pt>
                <c:pt idx="2498">
                  <c:v>17.34</c:v>
                </c:pt>
                <c:pt idx="2499">
                  <c:v>17.39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742-49E2-89DD-C753B4C2B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8585376"/>
        <c:axId val="104625665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KOSPI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Sheet1!$A$2:$A$2501</c:f>
              <c:numCache>
                <c:formatCode>m/d/yyyy</c:formatCode>
                <c:ptCount val="2500"/>
                <c:pt idx="0">
                  <c:v>41492</c:v>
                </c:pt>
                <c:pt idx="1">
                  <c:v>41493</c:v>
                </c:pt>
                <c:pt idx="2">
                  <c:v>41494</c:v>
                </c:pt>
                <c:pt idx="3">
                  <c:v>41495</c:v>
                </c:pt>
                <c:pt idx="4">
                  <c:v>41498</c:v>
                </c:pt>
                <c:pt idx="5">
                  <c:v>41499</c:v>
                </c:pt>
                <c:pt idx="6">
                  <c:v>41500</c:v>
                </c:pt>
                <c:pt idx="7">
                  <c:v>41502</c:v>
                </c:pt>
                <c:pt idx="8">
                  <c:v>41505</c:v>
                </c:pt>
                <c:pt idx="9">
                  <c:v>41506</c:v>
                </c:pt>
                <c:pt idx="10">
                  <c:v>41507</c:v>
                </c:pt>
                <c:pt idx="11">
                  <c:v>41508</c:v>
                </c:pt>
                <c:pt idx="12">
                  <c:v>41509</c:v>
                </c:pt>
                <c:pt idx="13">
                  <c:v>41512</c:v>
                </c:pt>
                <c:pt idx="14">
                  <c:v>41513</c:v>
                </c:pt>
                <c:pt idx="15">
                  <c:v>41514</c:v>
                </c:pt>
                <c:pt idx="16">
                  <c:v>41515</c:v>
                </c:pt>
                <c:pt idx="17">
                  <c:v>41516</c:v>
                </c:pt>
                <c:pt idx="18">
                  <c:v>41519</c:v>
                </c:pt>
                <c:pt idx="19">
                  <c:v>41520</c:v>
                </c:pt>
                <c:pt idx="20">
                  <c:v>41521</c:v>
                </c:pt>
                <c:pt idx="21">
                  <c:v>41522</c:v>
                </c:pt>
                <c:pt idx="22">
                  <c:v>41523</c:v>
                </c:pt>
                <c:pt idx="23">
                  <c:v>41526</c:v>
                </c:pt>
                <c:pt idx="24">
                  <c:v>41527</c:v>
                </c:pt>
                <c:pt idx="25">
                  <c:v>41528</c:v>
                </c:pt>
                <c:pt idx="26">
                  <c:v>41529</c:v>
                </c:pt>
                <c:pt idx="27">
                  <c:v>41530</c:v>
                </c:pt>
                <c:pt idx="28">
                  <c:v>41533</c:v>
                </c:pt>
                <c:pt idx="29">
                  <c:v>41534</c:v>
                </c:pt>
                <c:pt idx="30">
                  <c:v>41540</c:v>
                </c:pt>
                <c:pt idx="31">
                  <c:v>41541</c:v>
                </c:pt>
                <c:pt idx="32">
                  <c:v>41542</c:v>
                </c:pt>
                <c:pt idx="33">
                  <c:v>41543</c:v>
                </c:pt>
                <c:pt idx="34">
                  <c:v>41544</c:v>
                </c:pt>
                <c:pt idx="35">
                  <c:v>41547</c:v>
                </c:pt>
                <c:pt idx="36">
                  <c:v>41548</c:v>
                </c:pt>
                <c:pt idx="37">
                  <c:v>41549</c:v>
                </c:pt>
                <c:pt idx="38">
                  <c:v>41551</c:v>
                </c:pt>
                <c:pt idx="39">
                  <c:v>41554</c:v>
                </c:pt>
                <c:pt idx="40">
                  <c:v>41555</c:v>
                </c:pt>
                <c:pt idx="41">
                  <c:v>41557</c:v>
                </c:pt>
                <c:pt idx="42">
                  <c:v>41558</c:v>
                </c:pt>
                <c:pt idx="43">
                  <c:v>41561</c:v>
                </c:pt>
                <c:pt idx="44">
                  <c:v>41562</c:v>
                </c:pt>
                <c:pt idx="45">
                  <c:v>41563</c:v>
                </c:pt>
                <c:pt idx="46">
                  <c:v>41564</c:v>
                </c:pt>
                <c:pt idx="47">
                  <c:v>41565</c:v>
                </c:pt>
                <c:pt idx="48">
                  <c:v>41568</c:v>
                </c:pt>
                <c:pt idx="49">
                  <c:v>41569</c:v>
                </c:pt>
                <c:pt idx="50">
                  <c:v>41570</c:v>
                </c:pt>
                <c:pt idx="51">
                  <c:v>41571</c:v>
                </c:pt>
                <c:pt idx="52">
                  <c:v>41572</c:v>
                </c:pt>
                <c:pt idx="53">
                  <c:v>41575</c:v>
                </c:pt>
                <c:pt idx="54">
                  <c:v>41576</c:v>
                </c:pt>
                <c:pt idx="55">
                  <c:v>41577</c:v>
                </c:pt>
                <c:pt idx="56">
                  <c:v>41578</c:v>
                </c:pt>
                <c:pt idx="57">
                  <c:v>41579</c:v>
                </c:pt>
                <c:pt idx="58">
                  <c:v>41582</c:v>
                </c:pt>
                <c:pt idx="59">
                  <c:v>41583</c:v>
                </c:pt>
                <c:pt idx="60">
                  <c:v>41584</c:v>
                </c:pt>
                <c:pt idx="61">
                  <c:v>41585</c:v>
                </c:pt>
                <c:pt idx="62">
                  <c:v>41586</c:v>
                </c:pt>
                <c:pt idx="63">
                  <c:v>41589</c:v>
                </c:pt>
                <c:pt idx="64">
                  <c:v>41590</c:v>
                </c:pt>
                <c:pt idx="65">
                  <c:v>41591</c:v>
                </c:pt>
                <c:pt idx="66">
                  <c:v>41592</c:v>
                </c:pt>
                <c:pt idx="67">
                  <c:v>41593</c:v>
                </c:pt>
                <c:pt idx="68">
                  <c:v>41596</c:v>
                </c:pt>
                <c:pt idx="69">
                  <c:v>41597</c:v>
                </c:pt>
                <c:pt idx="70">
                  <c:v>41598</c:v>
                </c:pt>
                <c:pt idx="71">
                  <c:v>41599</c:v>
                </c:pt>
                <c:pt idx="72">
                  <c:v>41600</c:v>
                </c:pt>
                <c:pt idx="73">
                  <c:v>41603</c:v>
                </c:pt>
                <c:pt idx="74">
                  <c:v>41604</c:v>
                </c:pt>
                <c:pt idx="75">
                  <c:v>41605</c:v>
                </c:pt>
                <c:pt idx="76">
                  <c:v>41606</c:v>
                </c:pt>
                <c:pt idx="77">
                  <c:v>41607</c:v>
                </c:pt>
                <c:pt idx="78">
                  <c:v>41610</c:v>
                </c:pt>
                <c:pt idx="79">
                  <c:v>41611</c:v>
                </c:pt>
                <c:pt idx="80">
                  <c:v>41612</c:v>
                </c:pt>
                <c:pt idx="81">
                  <c:v>41613</c:v>
                </c:pt>
                <c:pt idx="82">
                  <c:v>41614</c:v>
                </c:pt>
                <c:pt idx="83">
                  <c:v>41617</c:v>
                </c:pt>
                <c:pt idx="84">
                  <c:v>41618</c:v>
                </c:pt>
                <c:pt idx="85">
                  <c:v>41619</c:v>
                </c:pt>
                <c:pt idx="86">
                  <c:v>41620</c:v>
                </c:pt>
                <c:pt idx="87">
                  <c:v>41621</c:v>
                </c:pt>
                <c:pt idx="88">
                  <c:v>41624</c:v>
                </c:pt>
                <c:pt idx="89">
                  <c:v>41625</c:v>
                </c:pt>
                <c:pt idx="90">
                  <c:v>41626</c:v>
                </c:pt>
                <c:pt idx="91">
                  <c:v>41627</c:v>
                </c:pt>
                <c:pt idx="92">
                  <c:v>41628</c:v>
                </c:pt>
                <c:pt idx="93">
                  <c:v>41631</c:v>
                </c:pt>
                <c:pt idx="94">
                  <c:v>41632</c:v>
                </c:pt>
                <c:pt idx="95">
                  <c:v>41634</c:v>
                </c:pt>
                <c:pt idx="96">
                  <c:v>41635</c:v>
                </c:pt>
                <c:pt idx="97">
                  <c:v>41638</c:v>
                </c:pt>
                <c:pt idx="98">
                  <c:v>41641</c:v>
                </c:pt>
                <c:pt idx="99">
                  <c:v>41642</c:v>
                </c:pt>
                <c:pt idx="100">
                  <c:v>41645</c:v>
                </c:pt>
                <c:pt idx="101">
                  <c:v>41646</c:v>
                </c:pt>
                <c:pt idx="102">
                  <c:v>41647</c:v>
                </c:pt>
                <c:pt idx="103">
                  <c:v>41648</c:v>
                </c:pt>
                <c:pt idx="104">
                  <c:v>41649</c:v>
                </c:pt>
                <c:pt idx="105">
                  <c:v>41652</c:v>
                </c:pt>
                <c:pt idx="106">
                  <c:v>41653</c:v>
                </c:pt>
                <c:pt idx="107">
                  <c:v>41654</c:v>
                </c:pt>
                <c:pt idx="108">
                  <c:v>41655</c:v>
                </c:pt>
                <c:pt idx="109">
                  <c:v>41656</c:v>
                </c:pt>
                <c:pt idx="110">
                  <c:v>41659</c:v>
                </c:pt>
                <c:pt idx="111">
                  <c:v>41660</c:v>
                </c:pt>
                <c:pt idx="112">
                  <c:v>41661</c:v>
                </c:pt>
                <c:pt idx="113">
                  <c:v>41662</c:v>
                </c:pt>
                <c:pt idx="114">
                  <c:v>41663</c:v>
                </c:pt>
                <c:pt idx="115">
                  <c:v>41666</c:v>
                </c:pt>
                <c:pt idx="116">
                  <c:v>41667</c:v>
                </c:pt>
                <c:pt idx="117">
                  <c:v>41668</c:v>
                </c:pt>
                <c:pt idx="118">
                  <c:v>41673</c:v>
                </c:pt>
                <c:pt idx="119">
                  <c:v>41674</c:v>
                </c:pt>
                <c:pt idx="120">
                  <c:v>41675</c:v>
                </c:pt>
                <c:pt idx="121">
                  <c:v>41676</c:v>
                </c:pt>
                <c:pt idx="122">
                  <c:v>41677</c:v>
                </c:pt>
                <c:pt idx="123">
                  <c:v>41680</c:v>
                </c:pt>
                <c:pt idx="124">
                  <c:v>41681</c:v>
                </c:pt>
                <c:pt idx="125">
                  <c:v>41682</c:v>
                </c:pt>
                <c:pt idx="126">
                  <c:v>41683</c:v>
                </c:pt>
                <c:pt idx="127">
                  <c:v>41684</c:v>
                </c:pt>
                <c:pt idx="128">
                  <c:v>41687</c:v>
                </c:pt>
                <c:pt idx="129">
                  <c:v>41688</c:v>
                </c:pt>
                <c:pt idx="130">
                  <c:v>41689</c:v>
                </c:pt>
                <c:pt idx="131">
                  <c:v>41690</c:v>
                </c:pt>
                <c:pt idx="132">
                  <c:v>41691</c:v>
                </c:pt>
                <c:pt idx="133">
                  <c:v>41694</c:v>
                </c:pt>
                <c:pt idx="134">
                  <c:v>41695</c:v>
                </c:pt>
                <c:pt idx="135">
                  <c:v>41696</c:v>
                </c:pt>
                <c:pt idx="136">
                  <c:v>41697</c:v>
                </c:pt>
                <c:pt idx="137">
                  <c:v>41698</c:v>
                </c:pt>
                <c:pt idx="138">
                  <c:v>41701</c:v>
                </c:pt>
                <c:pt idx="139">
                  <c:v>41702</c:v>
                </c:pt>
                <c:pt idx="140">
                  <c:v>41703</c:v>
                </c:pt>
                <c:pt idx="141">
                  <c:v>41704</c:v>
                </c:pt>
                <c:pt idx="142">
                  <c:v>41705</c:v>
                </c:pt>
                <c:pt idx="143">
                  <c:v>41708</c:v>
                </c:pt>
                <c:pt idx="144">
                  <c:v>41709</c:v>
                </c:pt>
                <c:pt idx="145">
                  <c:v>41710</c:v>
                </c:pt>
                <c:pt idx="146">
                  <c:v>41711</c:v>
                </c:pt>
                <c:pt idx="147">
                  <c:v>41712</c:v>
                </c:pt>
                <c:pt idx="148">
                  <c:v>41715</c:v>
                </c:pt>
                <c:pt idx="149">
                  <c:v>41716</c:v>
                </c:pt>
                <c:pt idx="150">
                  <c:v>41717</c:v>
                </c:pt>
                <c:pt idx="151">
                  <c:v>41718</c:v>
                </c:pt>
                <c:pt idx="152">
                  <c:v>41719</c:v>
                </c:pt>
                <c:pt idx="153">
                  <c:v>41722</c:v>
                </c:pt>
                <c:pt idx="154">
                  <c:v>41723</c:v>
                </c:pt>
                <c:pt idx="155">
                  <c:v>41724</c:v>
                </c:pt>
                <c:pt idx="156">
                  <c:v>41725</c:v>
                </c:pt>
                <c:pt idx="157">
                  <c:v>41726</c:v>
                </c:pt>
                <c:pt idx="158">
                  <c:v>41729</c:v>
                </c:pt>
                <c:pt idx="159">
                  <c:v>41730</c:v>
                </c:pt>
                <c:pt idx="160">
                  <c:v>41731</c:v>
                </c:pt>
                <c:pt idx="161">
                  <c:v>41732</c:v>
                </c:pt>
                <c:pt idx="162">
                  <c:v>41733</c:v>
                </c:pt>
                <c:pt idx="163">
                  <c:v>41736</c:v>
                </c:pt>
                <c:pt idx="164">
                  <c:v>41737</c:v>
                </c:pt>
                <c:pt idx="165">
                  <c:v>41738</c:v>
                </c:pt>
                <c:pt idx="166">
                  <c:v>41739</c:v>
                </c:pt>
                <c:pt idx="167">
                  <c:v>41740</c:v>
                </c:pt>
                <c:pt idx="168">
                  <c:v>41743</c:v>
                </c:pt>
                <c:pt idx="169">
                  <c:v>41744</c:v>
                </c:pt>
                <c:pt idx="170">
                  <c:v>41745</c:v>
                </c:pt>
                <c:pt idx="171">
                  <c:v>41746</c:v>
                </c:pt>
                <c:pt idx="172">
                  <c:v>41747</c:v>
                </c:pt>
                <c:pt idx="173">
                  <c:v>41750</c:v>
                </c:pt>
                <c:pt idx="174">
                  <c:v>41751</c:v>
                </c:pt>
                <c:pt idx="175">
                  <c:v>41752</c:v>
                </c:pt>
                <c:pt idx="176">
                  <c:v>41753</c:v>
                </c:pt>
                <c:pt idx="177">
                  <c:v>41754</c:v>
                </c:pt>
                <c:pt idx="178">
                  <c:v>41757</c:v>
                </c:pt>
                <c:pt idx="179">
                  <c:v>41758</c:v>
                </c:pt>
                <c:pt idx="180">
                  <c:v>41759</c:v>
                </c:pt>
                <c:pt idx="181">
                  <c:v>41761</c:v>
                </c:pt>
                <c:pt idx="182">
                  <c:v>41766</c:v>
                </c:pt>
                <c:pt idx="183">
                  <c:v>41767</c:v>
                </c:pt>
                <c:pt idx="184">
                  <c:v>41768</c:v>
                </c:pt>
                <c:pt idx="185">
                  <c:v>41771</c:v>
                </c:pt>
                <c:pt idx="186">
                  <c:v>41772</c:v>
                </c:pt>
                <c:pt idx="187">
                  <c:v>41773</c:v>
                </c:pt>
                <c:pt idx="188">
                  <c:v>41774</c:v>
                </c:pt>
                <c:pt idx="189">
                  <c:v>41775</c:v>
                </c:pt>
                <c:pt idx="190">
                  <c:v>41778</c:v>
                </c:pt>
                <c:pt idx="191">
                  <c:v>41779</c:v>
                </c:pt>
                <c:pt idx="192">
                  <c:v>41780</c:v>
                </c:pt>
                <c:pt idx="193">
                  <c:v>41781</c:v>
                </c:pt>
                <c:pt idx="194">
                  <c:v>41782</c:v>
                </c:pt>
                <c:pt idx="195">
                  <c:v>41785</c:v>
                </c:pt>
                <c:pt idx="196">
                  <c:v>41786</c:v>
                </c:pt>
                <c:pt idx="197">
                  <c:v>41787</c:v>
                </c:pt>
                <c:pt idx="198">
                  <c:v>41788</c:v>
                </c:pt>
                <c:pt idx="199">
                  <c:v>41789</c:v>
                </c:pt>
                <c:pt idx="200">
                  <c:v>41792</c:v>
                </c:pt>
                <c:pt idx="201">
                  <c:v>41793</c:v>
                </c:pt>
                <c:pt idx="202">
                  <c:v>41795</c:v>
                </c:pt>
                <c:pt idx="203">
                  <c:v>41799</c:v>
                </c:pt>
                <c:pt idx="204">
                  <c:v>41800</c:v>
                </c:pt>
                <c:pt idx="205">
                  <c:v>41801</c:v>
                </c:pt>
                <c:pt idx="206">
                  <c:v>41802</c:v>
                </c:pt>
                <c:pt idx="207">
                  <c:v>41803</c:v>
                </c:pt>
                <c:pt idx="208">
                  <c:v>41806</c:v>
                </c:pt>
                <c:pt idx="209">
                  <c:v>41807</c:v>
                </c:pt>
                <c:pt idx="210">
                  <c:v>41808</c:v>
                </c:pt>
                <c:pt idx="211">
                  <c:v>41809</c:v>
                </c:pt>
                <c:pt idx="212">
                  <c:v>41810</c:v>
                </c:pt>
                <c:pt idx="213">
                  <c:v>41813</c:v>
                </c:pt>
                <c:pt idx="214">
                  <c:v>41814</c:v>
                </c:pt>
                <c:pt idx="215">
                  <c:v>41815</c:v>
                </c:pt>
                <c:pt idx="216">
                  <c:v>41816</c:v>
                </c:pt>
                <c:pt idx="217">
                  <c:v>41817</c:v>
                </c:pt>
                <c:pt idx="218">
                  <c:v>41820</c:v>
                </c:pt>
                <c:pt idx="219">
                  <c:v>41821</c:v>
                </c:pt>
                <c:pt idx="220">
                  <c:v>41822</c:v>
                </c:pt>
                <c:pt idx="221">
                  <c:v>41823</c:v>
                </c:pt>
                <c:pt idx="222">
                  <c:v>41824</c:v>
                </c:pt>
                <c:pt idx="223">
                  <c:v>41827</c:v>
                </c:pt>
                <c:pt idx="224">
                  <c:v>41828</c:v>
                </c:pt>
                <c:pt idx="225">
                  <c:v>41829</c:v>
                </c:pt>
                <c:pt idx="226">
                  <c:v>41830</c:v>
                </c:pt>
                <c:pt idx="227">
                  <c:v>41831</c:v>
                </c:pt>
                <c:pt idx="228">
                  <c:v>41834</c:v>
                </c:pt>
                <c:pt idx="229">
                  <c:v>41835</c:v>
                </c:pt>
                <c:pt idx="230">
                  <c:v>41836</c:v>
                </c:pt>
                <c:pt idx="231">
                  <c:v>41837</c:v>
                </c:pt>
                <c:pt idx="232">
                  <c:v>41838</c:v>
                </c:pt>
                <c:pt idx="233">
                  <c:v>41841</c:v>
                </c:pt>
                <c:pt idx="234">
                  <c:v>41842</c:v>
                </c:pt>
                <c:pt idx="235">
                  <c:v>41843</c:v>
                </c:pt>
                <c:pt idx="236">
                  <c:v>41844</c:v>
                </c:pt>
                <c:pt idx="237">
                  <c:v>41845</c:v>
                </c:pt>
                <c:pt idx="238">
                  <c:v>41848</c:v>
                </c:pt>
                <c:pt idx="239">
                  <c:v>41849</c:v>
                </c:pt>
                <c:pt idx="240">
                  <c:v>41850</c:v>
                </c:pt>
                <c:pt idx="241">
                  <c:v>41851</c:v>
                </c:pt>
                <c:pt idx="242">
                  <c:v>41852</c:v>
                </c:pt>
                <c:pt idx="243">
                  <c:v>41855</c:v>
                </c:pt>
                <c:pt idx="244">
                  <c:v>41856</c:v>
                </c:pt>
                <c:pt idx="245">
                  <c:v>41857</c:v>
                </c:pt>
                <c:pt idx="246">
                  <c:v>41858</c:v>
                </c:pt>
                <c:pt idx="247">
                  <c:v>41859</c:v>
                </c:pt>
                <c:pt idx="248">
                  <c:v>41862</c:v>
                </c:pt>
                <c:pt idx="249">
                  <c:v>41863</c:v>
                </c:pt>
                <c:pt idx="250">
                  <c:v>41864</c:v>
                </c:pt>
                <c:pt idx="251">
                  <c:v>41865</c:v>
                </c:pt>
                <c:pt idx="252">
                  <c:v>41869</c:v>
                </c:pt>
                <c:pt idx="253">
                  <c:v>41870</c:v>
                </c:pt>
                <c:pt idx="254">
                  <c:v>41871</c:v>
                </c:pt>
                <c:pt idx="255">
                  <c:v>41872</c:v>
                </c:pt>
                <c:pt idx="256">
                  <c:v>41873</c:v>
                </c:pt>
                <c:pt idx="257">
                  <c:v>41876</c:v>
                </c:pt>
                <c:pt idx="258">
                  <c:v>41877</c:v>
                </c:pt>
                <c:pt idx="259">
                  <c:v>41878</c:v>
                </c:pt>
                <c:pt idx="260">
                  <c:v>41879</c:v>
                </c:pt>
                <c:pt idx="261">
                  <c:v>41880</c:v>
                </c:pt>
                <c:pt idx="262">
                  <c:v>41883</c:v>
                </c:pt>
                <c:pt idx="263">
                  <c:v>41884</c:v>
                </c:pt>
                <c:pt idx="264">
                  <c:v>41885</c:v>
                </c:pt>
                <c:pt idx="265">
                  <c:v>41886</c:v>
                </c:pt>
                <c:pt idx="266">
                  <c:v>41887</c:v>
                </c:pt>
                <c:pt idx="267">
                  <c:v>41893</c:v>
                </c:pt>
                <c:pt idx="268">
                  <c:v>41894</c:v>
                </c:pt>
                <c:pt idx="269">
                  <c:v>41897</c:v>
                </c:pt>
                <c:pt idx="270">
                  <c:v>41898</c:v>
                </c:pt>
                <c:pt idx="271">
                  <c:v>41899</c:v>
                </c:pt>
                <c:pt idx="272">
                  <c:v>41900</c:v>
                </c:pt>
                <c:pt idx="273">
                  <c:v>41901</c:v>
                </c:pt>
                <c:pt idx="274">
                  <c:v>41904</c:v>
                </c:pt>
                <c:pt idx="275">
                  <c:v>41905</c:v>
                </c:pt>
                <c:pt idx="276">
                  <c:v>41906</c:v>
                </c:pt>
                <c:pt idx="277">
                  <c:v>41907</c:v>
                </c:pt>
                <c:pt idx="278">
                  <c:v>41908</c:v>
                </c:pt>
                <c:pt idx="279">
                  <c:v>41911</c:v>
                </c:pt>
                <c:pt idx="280">
                  <c:v>41912</c:v>
                </c:pt>
                <c:pt idx="281">
                  <c:v>41913</c:v>
                </c:pt>
                <c:pt idx="282">
                  <c:v>41914</c:v>
                </c:pt>
                <c:pt idx="283">
                  <c:v>41918</c:v>
                </c:pt>
                <c:pt idx="284">
                  <c:v>41919</c:v>
                </c:pt>
                <c:pt idx="285">
                  <c:v>41920</c:v>
                </c:pt>
                <c:pt idx="286">
                  <c:v>41922</c:v>
                </c:pt>
                <c:pt idx="287">
                  <c:v>41925</c:v>
                </c:pt>
                <c:pt idx="288">
                  <c:v>41926</c:v>
                </c:pt>
                <c:pt idx="289">
                  <c:v>41927</c:v>
                </c:pt>
                <c:pt idx="290">
                  <c:v>41928</c:v>
                </c:pt>
                <c:pt idx="291">
                  <c:v>41929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41939</c:v>
                </c:pt>
                <c:pt idx="298">
                  <c:v>41940</c:v>
                </c:pt>
                <c:pt idx="299">
                  <c:v>41941</c:v>
                </c:pt>
                <c:pt idx="300">
                  <c:v>41942</c:v>
                </c:pt>
                <c:pt idx="301">
                  <c:v>41943</c:v>
                </c:pt>
                <c:pt idx="302">
                  <c:v>41946</c:v>
                </c:pt>
                <c:pt idx="303">
                  <c:v>41947</c:v>
                </c:pt>
                <c:pt idx="304">
                  <c:v>41948</c:v>
                </c:pt>
                <c:pt idx="305">
                  <c:v>41949</c:v>
                </c:pt>
                <c:pt idx="306">
                  <c:v>41950</c:v>
                </c:pt>
                <c:pt idx="307">
                  <c:v>41953</c:v>
                </c:pt>
                <c:pt idx="308">
                  <c:v>41954</c:v>
                </c:pt>
                <c:pt idx="309">
                  <c:v>41955</c:v>
                </c:pt>
                <c:pt idx="310">
                  <c:v>41956</c:v>
                </c:pt>
                <c:pt idx="311">
                  <c:v>41957</c:v>
                </c:pt>
                <c:pt idx="312">
                  <c:v>41960</c:v>
                </c:pt>
                <c:pt idx="313">
                  <c:v>41961</c:v>
                </c:pt>
                <c:pt idx="314">
                  <c:v>41962</c:v>
                </c:pt>
                <c:pt idx="315">
                  <c:v>41963</c:v>
                </c:pt>
                <c:pt idx="316">
                  <c:v>41964</c:v>
                </c:pt>
                <c:pt idx="317">
                  <c:v>41967</c:v>
                </c:pt>
                <c:pt idx="318">
                  <c:v>41968</c:v>
                </c:pt>
                <c:pt idx="319">
                  <c:v>41969</c:v>
                </c:pt>
                <c:pt idx="320">
                  <c:v>41970</c:v>
                </c:pt>
                <c:pt idx="321">
                  <c:v>41971</c:v>
                </c:pt>
                <c:pt idx="322">
                  <c:v>41974</c:v>
                </c:pt>
                <c:pt idx="323">
                  <c:v>41975</c:v>
                </c:pt>
                <c:pt idx="324">
                  <c:v>41976</c:v>
                </c:pt>
                <c:pt idx="325">
                  <c:v>41977</c:v>
                </c:pt>
                <c:pt idx="326">
                  <c:v>41978</c:v>
                </c:pt>
                <c:pt idx="327">
                  <c:v>41981</c:v>
                </c:pt>
                <c:pt idx="328">
                  <c:v>41982</c:v>
                </c:pt>
                <c:pt idx="329">
                  <c:v>41983</c:v>
                </c:pt>
                <c:pt idx="330">
                  <c:v>41984</c:v>
                </c:pt>
                <c:pt idx="331">
                  <c:v>41985</c:v>
                </c:pt>
                <c:pt idx="332">
                  <c:v>41988</c:v>
                </c:pt>
                <c:pt idx="333">
                  <c:v>41989</c:v>
                </c:pt>
                <c:pt idx="334">
                  <c:v>41990</c:v>
                </c:pt>
                <c:pt idx="335">
                  <c:v>41991</c:v>
                </c:pt>
                <c:pt idx="336">
                  <c:v>41992</c:v>
                </c:pt>
                <c:pt idx="337">
                  <c:v>41995</c:v>
                </c:pt>
                <c:pt idx="338">
                  <c:v>41996</c:v>
                </c:pt>
                <c:pt idx="339">
                  <c:v>41997</c:v>
                </c:pt>
                <c:pt idx="340">
                  <c:v>41999</c:v>
                </c:pt>
                <c:pt idx="341">
                  <c:v>42002</c:v>
                </c:pt>
                <c:pt idx="342">
                  <c:v>42003</c:v>
                </c:pt>
                <c:pt idx="343">
                  <c:v>42006</c:v>
                </c:pt>
                <c:pt idx="344">
                  <c:v>42009</c:v>
                </c:pt>
                <c:pt idx="345">
                  <c:v>42010</c:v>
                </c:pt>
                <c:pt idx="346">
                  <c:v>42011</c:v>
                </c:pt>
                <c:pt idx="347">
                  <c:v>42012</c:v>
                </c:pt>
                <c:pt idx="348">
                  <c:v>42013</c:v>
                </c:pt>
                <c:pt idx="349">
                  <c:v>42016</c:v>
                </c:pt>
                <c:pt idx="350">
                  <c:v>42017</c:v>
                </c:pt>
                <c:pt idx="351">
                  <c:v>42018</c:v>
                </c:pt>
                <c:pt idx="352">
                  <c:v>42019</c:v>
                </c:pt>
                <c:pt idx="353">
                  <c:v>42020</c:v>
                </c:pt>
                <c:pt idx="354">
                  <c:v>42023</c:v>
                </c:pt>
                <c:pt idx="355">
                  <c:v>42024</c:v>
                </c:pt>
                <c:pt idx="356">
                  <c:v>42025</c:v>
                </c:pt>
                <c:pt idx="357">
                  <c:v>42026</c:v>
                </c:pt>
                <c:pt idx="358">
                  <c:v>42027</c:v>
                </c:pt>
                <c:pt idx="359">
                  <c:v>42030</c:v>
                </c:pt>
                <c:pt idx="360">
                  <c:v>42031</c:v>
                </c:pt>
                <c:pt idx="361">
                  <c:v>42032</c:v>
                </c:pt>
                <c:pt idx="362">
                  <c:v>42033</c:v>
                </c:pt>
                <c:pt idx="363">
                  <c:v>42034</c:v>
                </c:pt>
                <c:pt idx="364">
                  <c:v>42037</c:v>
                </c:pt>
                <c:pt idx="365">
                  <c:v>42038</c:v>
                </c:pt>
                <c:pt idx="366">
                  <c:v>42039</c:v>
                </c:pt>
                <c:pt idx="367">
                  <c:v>42040</c:v>
                </c:pt>
                <c:pt idx="368">
                  <c:v>42041</c:v>
                </c:pt>
                <c:pt idx="369">
                  <c:v>42044</c:v>
                </c:pt>
                <c:pt idx="370">
                  <c:v>42045</c:v>
                </c:pt>
                <c:pt idx="371">
                  <c:v>42046</c:v>
                </c:pt>
                <c:pt idx="372">
                  <c:v>42047</c:v>
                </c:pt>
                <c:pt idx="373">
                  <c:v>42048</c:v>
                </c:pt>
                <c:pt idx="374">
                  <c:v>42051</c:v>
                </c:pt>
                <c:pt idx="375">
                  <c:v>42052</c:v>
                </c:pt>
                <c:pt idx="376">
                  <c:v>42058</c:v>
                </c:pt>
                <c:pt idx="377">
                  <c:v>42059</c:v>
                </c:pt>
                <c:pt idx="378">
                  <c:v>42060</c:v>
                </c:pt>
                <c:pt idx="379">
                  <c:v>42061</c:v>
                </c:pt>
                <c:pt idx="380">
                  <c:v>42062</c:v>
                </c:pt>
                <c:pt idx="381">
                  <c:v>42065</c:v>
                </c:pt>
                <c:pt idx="382">
                  <c:v>42066</c:v>
                </c:pt>
                <c:pt idx="383">
                  <c:v>42067</c:v>
                </c:pt>
                <c:pt idx="384">
                  <c:v>42068</c:v>
                </c:pt>
                <c:pt idx="385">
                  <c:v>42069</c:v>
                </c:pt>
                <c:pt idx="386">
                  <c:v>42072</c:v>
                </c:pt>
                <c:pt idx="387">
                  <c:v>42073</c:v>
                </c:pt>
                <c:pt idx="388">
                  <c:v>42074</c:v>
                </c:pt>
                <c:pt idx="389">
                  <c:v>42075</c:v>
                </c:pt>
                <c:pt idx="390">
                  <c:v>42076</c:v>
                </c:pt>
                <c:pt idx="391">
                  <c:v>42079</c:v>
                </c:pt>
                <c:pt idx="392">
                  <c:v>42080</c:v>
                </c:pt>
                <c:pt idx="393">
                  <c:v>42081</c:v>
                </c:pt>
                <c:pt idx="394">
                  <c:v>42082</c:v>
                </c:pt>
                <c:pt idx="395">
                  <c:v>42083</c:v>
                </c:pt>
                <c:pt idx="396">
                  <c:v>42086</c:v>
                </c:pt>
                <c:pt idx="397">
                  <c:v>42087</c:v>
                </c:pt>
                <c:pt idx="398">
                  <c:v>42088</c:v>
                </c:pt>
                <c:pt idx="399">
                  <c:v>42089</c:v>
                </c:pt>
                <c:pt idx="400">
                  <c:v>42090</c:v>
                </c:pt>
                <c:pt idx="401">
                  <c:v>42093</c:v>
                </c:pt>
                <c:pt idx="402">
                  <c:v>42094</c:v>
                </c:pt>
                <c:pt idx="403">
                  <c:v>42095</c:v>
                </c:pt>
                <c:pt idx="404">
                  <c:v>42096</c:v>
                </c:pt>
                <c:pt idx="405">
                  <c:v>42097</c:v>
                </c:pt>
                <c:pt idx="406">
                  <c:v>42100</c:v>
                </c:pt>
                <c:pt idx="407">
                  <c:v>42101</c:v>
                </c:pt>
                <c:pt idx="408">
                  <c:v>42102</c:v>
                </c:pt>
                <c:pt idx="409">
                  <c:v>42103</c:v>
                </c:pt>
                <c:pt idx="410">
                  <c:v>42104</c:v>
                </c:pt>
                <c:pt idx="411">
                  <c:v>42107</c:v>
                </c:pt>
                <c:pt idx="412">
                  <c:v>42108</c:v>
                </c:pt>
                <c:pt idx="413">
                  <c:v>42109</c:v>
                </c:pt>
                <c:pt idx="414">
                  <c:v>42110</c:v>
                </c:pt>
                <c:pt idx="415">
                  <c:v>42111</c:v>
                </c:pt>
                <c:pt idx="416">
                  <c:v>42114</c:v>
                </c:pt>
                <c:pt idx="417">
                  <c:v>42115</c:v>
                </c:pt>
                <c:pt idx="418">
                  <c:v>42116</c:v>
                </c:pt>
                <c:pt idx="419">
                  <c:v>42117</c:v>
                </c:pt>
                <c:pt idx="420">
                  <c:v>42118</c:v>
                </c:pt>
                <c:pt idx="421">
                  <c:v>42121</c:v>
                </c:pt>
                <c:pt idx="422">
                  <c:v>42122</c:v>
                </c:pt>
                <c:pt idx="423">
                  <c:v>42123</c:v>
                </c:pt>
                <c:pt idx="424">
                  <c:v>42124</c:v>
                </c:pt>
                <c:pt idx="425">
                  <c:v>42128</c:v>
                </c:pt>
                <c:pt idx="426">
                  <c:v>42130</c:v>
                </c:pt>
                <c:pt idx="427">
                  <c:v>42131</c:v>
                </c:pt>
                <c:pt idx="428">
                  <c:v>42132</c:v>
                </c:pt>
                <c:pt idx="429">
                  <c:v>42135</c:v>
                </c:pt>
                <c:pt idx="430">
                  <c:v>42136</c:v>
                </c:pt>
                <c:pt idx="431">
                  <c:v>42137</c:v>
                </c:pt>
                <c:pt idx="432">
                  <c:v>42138</c:v>
                </c:pt>
                <c:pt idx="433">
                  <c:v>42139</c:v>
                </c:pt>
                <c:pt idx="434">
                  <c:v>42142</c:v>
                </c:pt>
                <c:pt idx="435">
                  <c:v>42143</c:v>
                </c:pt>
                <c:pt idx="436">
                  <c:v>42144</c:v>
                </c:pt>
                <c:pt idx="437">
                  <c:v>42145</c:v>
                </c:pt>
                <c:pt idx="438">
                  <c:v>42146</c:v>
                </c:pt>
                <c:pt idx="439">
                  <c:v>42150</c:v>
                </c:pt>
                <c:pt idx="440">
                  <c:v>42151</c:v>
                </c:pt>
                <c:pt idx="441">
                  <c:v>42152</c:v>
                </c:pt>
                <c:pt idx="442">
                  <c:v>42153</c:v>
                </c:pt>
                <c:pt idx="443">
                  <c:v>42156</c:v>
                </c:pt>
                <c:pt idx="444">
                  <c:v>42157</c:v>
                </c:pt>
                <c:pt idx="445">
                  <c:v>42158</c:v>
                </c:pt>
                <c:pt idx="446">
                  <c:v>42159</c:v>
                </c:pt>
                <c:pt idx="447">
                  <c:v>42160</c:v>
                </c:pt>
                <c:pt idx="448">
                  <c:v>42163</c:v>
                </c:pt>
                <c:pt idx="449">
                  <c:v>42164</c:v>
                </c:pt>
                <c:pt idx="450">
                  <c:v>42165</c:v>
                </c:pt>
                <c:pt idx="451">
                  <c:v>42166</c:v>
                </c:pt>
                <c:pt idx="452">
                  <c:v>42167</c:v>
                </c:pt>
                <c:pt idx="453">
                  <c:v>42170</c:v>
                </c:pt>
                <c:pt idx="454">
                  <c:v>42171</c:v>
                </c:pt>
                <c:pt idx="455">
                  <c:v>42172</c:v>
                </c:pt>
                <c:pt idx="456">
                  <c:v>42173</c:v>
                </c:pt>
                <c:pt idx="457">
                  <c:v>42174</c:v>
                </c:pt>
                <c:pt idx="458">
                  <c:v>42177</c:v>
                </c:pt>
                <c:pt idx="459">
                  <c:v>42178</c:v>
                </c:pt>
                <c:pt idx="460">
                  <c:v>42179</c:v>
                </c:pt>
                <c:pt idx="461">
                  <c:v>42180</c:v>
                </c:pt>
                <c:pt idx="462">
                  <c:v>42181</c:v>
                </c:pt>
                <c:pt idx="463">
                  <c:v>42184</c:v>
                </c:pt>
                <c:pt idx="464">
                  <c:v>42185</c:v>
                </c:pt>
                <c:pt idx="465">
                  <c:v>42186</c:v>
                </c:pt>
                <c:pt idx="466">
                  <c:v>42187</c:v>
                </c:pt>
                <c:pt idx="467">
                  <c:v>42188</c:v>
                </c:pt>
                <c:pt idx="468">
                  <c:v>42191</c:v>
                </c:pt>
                <c:pt idx="469">
                  <c:v>42192</c:v>
                </c:pt>
                <c:pt idx="470">
                  <c:v>42193</c:v>
                </c:pt>
                <c:pt idx="471">
                  <c:v>42194</c:v>
                </c:pt>
                <c:pt idx="472">
                  <c:v>42195</c:v>
                </c:pt>
                <c:pt idx="473">
                  <c:v>42198</c:v>
                </c:pt>
                <c:pt idx="474">
                  <c:v>42199</c:v>
                </c:pt>
                <c:pt idx="475">
                  <c:v>42200</c:v>
                </c:pt>
                <c:pt idx="476">
                  <c:v>42201</c:v>
                </c:pt>
                <c:pt idx="477">
                  <c:v>42202</c:v>
                </c:pt>
                <c:pt idx="478">
                  <c:v>42205</c:v>
                </c:pt>
                <c:pt idx="479">
                  <c:v>42206</c:v>
                </c:pt>
                <c:pt idx="480">
                  <c:v>42207</c:v>
                </c:pt>
                <c:pt idx="481">
                  <c:v>42208</c:v>
                </c:pt>
                <c:pt idx="482">
                  <c:v>42209</c:v>
                </c:pt>
                <c:pt idx="483">
                  <c:v>42212</c:v>
                </c:pt>
                <c:pt idx="484">
                  <c:v>42213</c:v>
                </c:pt>
                <c:pt idx="485">
                  <c:v>42214</c:v>
                </c:pt>
                <c:pt idx="486">
                  <c:v>42215</c:v>
                </c:pt>
                <c:pt idx="487">
                  <c:v>42216</c:v>
                </c:pt>
                <c:pt idx="488">
                  <c:v>42219</c:v>
                </c:pt>
                <c:pt idx="489">
                  <c:v>42220</c:v>
                </c:pt>
                <c:pt idx="490">
                  <c:v>42221</c:v>
                </c:pt>
                <c:pt idx="491">
                  <c:v>42222</c:v>
                </c:pt>
                <c:pt idx="492">
                  <c:v>42223</c:v>
                </c:pt>
                <c:pt idx="493">
                  <c:v>42226</c:v>
                </c:pt>
                <c:pt idx="494">
                  <c:v>42227</c:v>
                </c:pt>
                <c:pt idx="495">
                  <c:v>42228</c:v>
                </c:pt>
                <c:pt idx="496">
                  <c:v>42229</c:v>
                </c:pt>
                <c:pt idx="497">
                  <c:v>42233</c:v>
                </c:pt>
                <c:pt idx="498">
                  <c:v>42234</c:v>
                </c:pt>
                <c:pt idx="499">
                  <c:v>42235</c:v>
                </c:pt>
                <c:pt idx="500">
                  <c:v>42236</c:v>
                </c:pt>
                <c:pt idx="501">
                  <c:v>42237</c:v>
                </c:pt>
                <c:pt idx="502">
                  <c:v>42240</c:v>
                </c:pt>
                <c:pt idx="503">
                  <c:v>42241</c:v>
                </c:pt>
                <c:pt idx="504">
                  <c:v>42242</c:v>
                </c:pt>
                <c:pt idx="505">
                  <c:v>42243</c:v>
                </c:pt>
                <c:pt idx="506">
                  <c:v>42244</c:v>
                </c:pt>
                <c:pt idx="507">
                  <c:v>42247</c:v>
                </c:pt>
                <c:pt idx="508">
                  <c:v>42248</c:v>
                </c:pt>
                <c:pt idx="509">
                  <c:v>42249</c:v>
                </c:pt>
                <c:pt idx="510">
                  <c:v>42250</c:v>
                </c:pt>
                <c:pt idx="511">
                  <c:v>42251</c:v>
                </c:pt>
                <c:pt idx="512">
                  <c:v>42254</c:v>
                </c:pt>
                <c:pt idx="513">
                  <c:v>42255</c:v>
                </c:pt>
                <c:pt idx="514">
                  <c:v>42256</c:v>
                </c:pt>
                <c:pt idx="515">
                  <c:v>42257</c:v>
                </c:pt>
                <c:pt idx="516">
                  <c:v>42258</c:v>
                </c:pt>
                <c:pt idx="517">
                  <c:v>42261</c:v>
                </c:pt>
                <c:pt idx="518">
                  <c:v>42262</c:v>
                </c:pt>
                <c:pt idx="519">
                  <c:v>42263</c:v>
                </c:pt>
                <c:pt idx="520">
                  <c:v>42264</c:v>
                </c:pt>
                <c:pt idx="521">
                  <c:v>42265</c:v>
                </c:pt>
                <c:pt idx="522">
                  <c:v>42268</c:v>
                </c:pt>
                <c:pt idx="523">
                  <c:v>42269</c:v>
                </c:pt>
                <c:pt idx="524">
                  <c:v>42270</c:v>
                </c:pt>
                <c:pt idx="525">
                  <c:v>42271</c:v>
                </c:pt>
                <c:pt idx="526">
                  <c:v>42272</c:v>
                </c:pt>
                <c:pt idx="527">
                  <c:v>42277</c:v>
                </c:pt>
                <c:pt idx="528">
                  <c:v>42278</c:v>
                </c:pt>
                <c:pt idx="529">
                  <c:v>42279</c:v>
                </c:pt>
                <c:pt idx="530">
                  <c:v>42282</c:v>
                </c:pt>
                <c:pt idx="531">
                  <c:v>42283</c:v>
                </c:pt>
                <c:pt idx="532">
                  <c:v>42284</c:v>
                </c:pt>
                <c:pt idx="533">
                  <c:v>42285</c:v>
                </c:pt>
                <c:pt idx="534">
                  <c:v>42289</c:v>
                </c:pt>
                <c:pt idx="535">
                  <c:v>42290</c:v>
                </c:pt>
                <c:pt idx="536">
                  <c:v>42291</c:v>
                </c:pt>
                <c:pt idx="537">
                  <c:v>42292</c:v>
                </c:pt>
                <c:pt idx="538">
                  <c:v>42293</c:v>
                </c:pt>
                <c:pt idx="539">
                  <c:v>42296</c:v>
                </c:pt>
                <c:pt idx="540">
                  <c:v>42297</c:v>
                </c:pt>
                <c:pt idx="541">
                  <c:v>42298</c:v>
                </c:pt>
                <c:pt idx="542">
                  <c:v>42299</c:v>
                </c:pt>
                <c:pt idx="543">
                  <c:v>42300</c:v>
                </c:pt>
                <c:pt idx="544">
                  <c:v>42303</c:v>
                </c:pt>
                <c:pt idx="545">
                  <c:v>42304</c:v>
                </c:pt>
                <c:pt idx="546">
                  <c:v>42305</c:v>
                </c:pt>
                <c:pt idx="547">
                  <c:v>42306</c:v>
                </c:pt>
                <c:pt idx="548">
                  <c:v>42307</c:v>
                </c:pt>
                <c:pt idx="549">
                  <c:v>42310</c:v>
                </c:pt>
                <c:pt idx="550">
                  <c:v>42311</c:v>
                </c:pt>
                <c:pt idx="551">
                  <c:v>42312</c:v>
                </c:pt>
                <c:pt idx="552">
                  <c:v>42313</c:v>
                </c:pt>
                <c:pt idx="553">
                  <c:v>42314</c:v>
                </c:pt>
                <c:pt idx="554">
                  <c:v>42317</c:v>
                </c:pt>
                <c:pt idx="555">
                  <c:v>42318</c:v>
                </c:pt>
                <c:pt idx="556">
                  <c:v>42319</c:v>
                </c:pt>
                <c:pt idx="557">
                  <c:v>42320</c:v>
                </c:pt>
                <c:pt idx="558">
                  <c:v>42321</c:v>
                </c:pt>
                <c:pt idx="559">
                  <c:v>42324</c:v>
                </c:pt>
                <c:pt idx="560">
                  <c:v>42325</c:v>
                </c:pt>
                <c:pt idx="561">
                  <c:v>42326</c:v>
                </c:pt>
                <c:pt idx="562">
                  <c:v>42327</c:v>
                </c:pt>
                <c:pt idx="563">
                  <c:v>42328</c:v>
                </c:pt>
                <c:pt idx="564">
                  <c:v>42331</c:v>
                </c:pt>
                <c:pt idx="565">
                  <c:v>42332</c:v>
                </c:pt>
                <c:pt idx="566">
                  <c:v>42333</c:v>
                </c:pt>
                <c:pt idx="567">
                  <c:v>42334</c:v>
                </c:pt>
                <c:pt idx="568">
                  <c:v>42335</c:v>
                </c:pt>
                <c:pt idx="569">
                  <c:v>42338</c:v>
                </c:pt>
                <c:pt idx="570">
                  <c:v>42339</c:v>
                </c:pt>
                <c:pt idx="571">
                  <c:v>42340</c:v>
                </c:pt>
                <c:pt idx="572">
                  <c:v>42341</c:v>
                </c:pt>
                <c:pt idx="573">
                  <c:v>42342</c:v>
                </c:pt>
                <c:pt idx="574">
                  <c:v>42345</c:v>
                </c:pt>
                <c:pt idx="575">
                  <c:v>42346</c:v>
                </c:pt>
                <c:pt idx="576">
                  <c:v>42347</c:v>
                </c:pt>
                <c:pt idx="577">
                  <c:v>42348</c:v>
                </c:pt>
                <c:pt idx="578">
                  <c:v>42349</c:v>
                </c:pt>
                <c:pt idx="579">
                  <c:v>42352</c:v>
                </c:pt>
                <c:pt idx="580">
                  <c:v>42353</c:v>
                </c:pt>
                <c:pt idx="581">
                  <c:v>42354</c:v>
                </c:pt>
                <c:pt idx="582">
                  <c:v>42355</c:v>
                </c:pt>
                <c:pt idx="583">
                  <c:v>42356</c:v>
                </c:pt>
                <c:pt idx="584">
                  <c:v>42359</c:v>
                </c:pt>
                <c:pt idx="585">
                  <c:v>42360</c:v>
                </c:pt>
                <c:pt idx="586">
                  <c:v>42361</c:v>
                </c:pt>
                <c:pt idx="587">
                  <c:v>42362</c:v>
                </c:pt>
                <c:pt idx="588">
                  <c:v>42366</c:v>
                </c:pt>
                <c:pt idx="589">
                  <c:v>42367</c:v>
                </c:pt>
                <c:pt idx="590">
                  <c:v>42368</c:v>
                </c:pt>
                <c:pt idx="591">
                  <c:v>42373</c:v>
                </c:pt>
                <c:pt idx="592">
                  <c:v>42374</c:v>
                </c:pt>
                <c:pt idx="593">
                  <c:v>42375</c:v>
                </c:pt>
                <c:pt idx="594">
                  <c:v>42376</c:v>
                </c:pt>
                <c:pt idx="595">
                  <c:v>42377</c:v>
                </c:pt>
                <c:pt idx="596">
                  <c:v>42380</c:v>
                </c:pt>
                <c:pt idx="597">
                  <c:v>42381</c:v>
                </c:pt>
                <c:pt idx="598">
                  <c:v>42382</c:v>
                </c:pt>
                <c:pt idx="599">
                  <c:v>42383</c:v>
                </c:pt>
                <c:pt idx="600">
                  <c:v>42384</c:v>
                </c:pt>
                <c:pt idx="601">
                  <c:v>42387</c:v>
                </c:pt>
                <c:pt idx="602">
                  <c:v>42388</c:v>
                </c:pt>
                <c:pt idx="603">
                  <c:v>42389</c:v>
                </c:pt>
                <c:pt idx="604">
                  <c:v>42390</c:v>
                </c:pt>
                <c:pt idx="605">
                  <c:v>42391</c:v>
                </c:pt>
                <c:pt idx="606">
                  <c:v>42394</c:v>
                </c:pt>
                <c:pt idx="607">
                  <c:v>42395</c:v>
                </c:pt>
                <c:pt idx="608">
                  <c:v>42396</c:v>
                </c:pt>
                <c:pt idx="609">
                  <c:v>42397</c:v>
                </c:pt>
                <c:pt idx="610">
                  <c:v>42398</c:v>
                </c:pt>
                <c:pt idx="611">
                  <c:v>42401</c:v>
                </c:pt>
                <c:pt idx="612">
                  <c:v>42402</c:v>
                </c:pt>
                <c:pt idx="613">
                  <c:v>42403</c:v>
                </c:pt>
                <c:pt idx="614">
                  <c:v>42404</c:v>
                </c:pt>
                <c:pt idx="615">
                  <c:v>42405</c:v>
                </c:pt>
                <c:pt idx="616">
                  <c:v>42411</c:v>
                </c:pt>
                <c:pt idx="617">
                  <c:v>42412</c:v>
                </c:pt>
                <c:pt idx="618">
                  <c:v>42415</c:v>
                </c:pt>
                <c:pt idx="619">
                  <c:v>42416</c:v>
                </c:pt>
                <c:pt idx="620">
                  <c:v>42417</c:v>
                </c:pt>
                <c:pt idx="621">
                  <c:v>42418</c:v>
                </c:pt>
                <c:pt idx="622">
                  <c:v>42419</c:v>
                </c:pt>
                <c:pt idx="623">
                  <c:v>42422</c:v>
                </c:pt>
                <c:pt idx="624">
                  <c:v>42423</c:v>
                </c:pt>
                <c:pt idx="625">
                  <c:v>42424</c:v>
                </c:pt>
                <c:pt idx="626">
                  <c:v>42425</c:v>
                </c:pt>
                <c:pt idx="627">
                  <c:v>42426</c:v>
                </c:pt>
                <c:pt idx="628">
                  <c:v>42429</c:v>
                </c:pt>
                <c:pt idx="629">
                  <c:v>42431</c:v>
                </c:pt>
                <c:pt idx="630">
                  <c:v>42432</c:v>
                </c:pt>
                <c:pt idx="631">
                  <c:v>42433</c:v>
                </c:pt>
                <c:pt idx="632">
                  <c:v>42436</c:v>
                </c:pt>
                <c:pt idx="633">
                  <c:v>42437</c:v>
                </c:pt>
                <c:pt idx="634">
                  <c:v>42438</c:v>
                </c:pt>
                <c:pt idx="635">
                  <c:v>42439</c:v>
                </c:pt>
                <c:pt idx="636">
                  <c:v>42440</c:v>
                </c:pt>
                <c:pt idx="637">
                  <c:v>42443</c:v>
                </c:pt>
                <c:pt idx="638">
                  <c:v>42444</c:v>
                </c:pt>
                <c:pt idx="639">
                  <c:v>42445</c:v>
                </c:pt>
                <c:pt idx="640">
                  <c:v>42446</c:v>
                </c:pt>
                <c:pt idx="641">
                  <c:v>42447</c:v>
                </c:pt>
                <c:pt idx="642">
                  <c:v>42450</c:v>
                </c:pt>
                <c:pt idx="643">
                  <c:v>42451</c:v>
                </c:pt>
                <c:pt idx="644">
                  <c:v>42452</c:v>
                </c:pt>
                <c:pt idx="645">
                  <c:v>42453</c:v>
                </c:pt>
                <c:pt idx="646">
                  <c:v>42454</c:v>
                </c:pt>
                <c:pt idx="647">
                  <c:v>42457</c:v>
                </c:pt>
                <c:pt idx="648">
                  <c:v>42458</c:v>
                </c:pt>
                <c:pt idx="649">
                  <c:v>42459</c:v>
                </c:pt>
                <c:pt idx="650">
                  <c:v>42460</c:v>
                </c:pt>
                <c:pt idx="651">
                  <c:v>42461</c:v>
                </c:pt>
                <c:pt idx="652">
                  <c:v>42464</c:v>
                </c:pt>
                <c:pt idx="653">
                  <c:v>42465</c:v>
                </c:pt>
                <c:pt idx="654">
                  <c:v>42466</c:v>
                </c:pt>
                <c:pt idx="655">
                  <c:v>42467</c:v>
                </c:pt>
                <c:pt idx="656">
                  <c:v>42468</c:v>
                </c:pt>
                <c:pt idx="657">
                  <c:v>42471</c:v>
                </c:pt>
                <c:pt idx="658">
                  <c:v>42472</c:v>
                </c:pt>
                <c:pt idx="659">
                  <c:v>42474</c:v>
                </c:pt>
                <c:pt idx="660">
                  <c:v>42475</c:v>
                </c:pt>
                <c:pt idx="661">
                  <c:v>42478</c:v>
                </c:pt>
                <c:pt idx="662">
                  <c:v>42479</c:v>
                </c:pt>
                <c:pt idx="663">
                  <c:v>42480</c:v>
                </c:pt>
                <c:pt idx="664">
                  <c:v>42481</c:v>
                </c:pt>
                <c:pt idx="665">
                  <c:v>42482</c:v>
                </c:pt>
                <c:pt idx="666">
                  <c:v>42485</c:v>
                </c:pt>
                <c:pt idx="667">
                  <c:v>42486</c:v>
                </c:pt>
                <c:pt idx="668">
                  <c:v>42487</c:v>
                </c:pt>
                <c:pt idx="669">
                  <c:v>42488</c:v>
                </c:pt>
                <c:pt idx="670">
                  <c:v>42489</c:v>
                </c:pt>
                <c:pt idx="671">
                  <c:v>42492</c:v>
                </c:pt>
                <c:pt idx="672">
                  <c:v>42493</c:v>
                </c:pt>
                <c:pt idx="673">
                  <c:v>42494</c:v>
                </c:pt>
                <c:pt idx="674">
                  <c:v>42499</c:v>
                </c:pt>
                <c:pt idx="675">
                  <c:v>42500</c:v>
                </c:pt>
                <c:pt idx="676">
                  <c:v>42501</c:v>
                </c:pt>
                <c:pt idx="677">
                  <c:v>42502</c:v>
                </c:pt>
                <c:pt idx="678">
                  <c:v>42503</c:v>
                </c:pt>
                <c:pt idx="679">
                  <c:v>42506</c:v>
                </c:pt>
                <c:pt idx="680">
                  <c:v>42507</c:v>
                </c:pt>
                <c:pt idx="681">
                  <c:v>42508</c:v>
                </c:pt>
                <c:pt idx="682">
                  <c:v>42509</c:v>
                </c:pt>
                <c:pt idx="683">
                  <c:v>42510</c:v>
                </c:pt>
                <c:pt idx="684">
                  <c:v>42513</c:v>
                </c:pt>
                <c:pt idx="685">
                  <c:v>42514</c:v>
                </c:pt>
                <c:pt idx="686">
                  <c:v>42515</c:v>
                </c:pt>
                <c:pt idx="687">
                  <c:v>42516</c:v>
                </c:pt>
                <c:pt idx="688">
                  <c:v>42517</c:v>
                </c:pt>
                <c:pt idx="689">
                  <c:v>42520</c:v>
                </c:pt>
                <c:pt idx="690">
                  <c:v>42521</c:v>
                </c:pt>
                <c:pt idx="691">
                  <c:v>42522</c:v>
                </c:pt>
                <c:pt idx="692">
                  <c:v>42523</c:v>
                </c:pt>
                <c:pt idx="693">
                  <c:v>42524</c:v>
                </c:pt>
                <c:pt idx="694">
                  <c:v>42528</c:v>
                </c:pt>
                <c:pt idx="695">
                  <c:v>42529</c:v>
                </c:pt>
                <c:pt idx="696">
                  <c:v>42530</c:v>
                </c:pt>
                <c:pt idx="697">
                  <c:v>42531</c:v>
                </c:pt>
                <c:pt idx="698">
                  <c:v>42534</c:v>
                </c:pt>
                <c:pt idx="699">
                  <c:v>42535</c:v>
                </c:pt>
                <c:pt idx="700">
                  <c:v>42536</c:v>
                </c:pt>
                <c:pt idx="701">
                  <c:v>42537</c:v>
                </c:pt>
                <c:pt idx="702">
                  <c:v>42538</c:v>
                </c:pt>
                <c:pt idx="703">
                  <c:v>42541</c:v>
                </c:pt>
                <c:pt idx="704">
                  <c:v>42542</c:v>
                </c:pt>
                <c:pt idx="705">
                  <c:v>42543</c:v>
                </c:pt>
                <c:pt idx="706">
                  <c:v>42544</c:v>
                </c:pt>
                <c:pt idx="707">
                  <c:v>42545</c:v>
                </c:pt>
                <c:pt idx="708">
                  <c:v>42548</c:v>
                </c:pt>
                <c:pt idx="709">
                  <c:v>42549</c:v>
                </c:pt>
                <c:pt idx="710">
                  <c:v>42550</c:v>
                </c:pt>
                <c:pt idx="711">
                  <c:v>42551</c:v>
                </c:pt>
                <c:pt idx="712">
                  <c:v>42552</c:v>
                </c:pt>
                <c:pt idx="713">
                  <c:v>42555</c:v>
                </c:pt>
                <c:pt idx="714">
                  <c:v>42556</c:v>
                </c:pt>
                <c:pt idx="715">
                  <c:v>42557</c:v>
                </c:pt>
                <c:pt idx="716">
                  <c:v>42558</c:v>
                </c:pt>
                <c:pt idx="717">
                  <c:v>42559</c:v>
                </c:pt>
                <c:pt idx="718">
                  <c:v>42562</c:v>
                </c:pt>
                <c:pt idx="719">
                  <c:v>42563</c:v>
                </c:pt>
                <c:pt idx="720">
                  <c:v>42564</c:v>
                </c:pt>
                <c:pt idx="721">
                  <c:v>42565</c:v>
                </c:pt>
                <c:pt idx="722">
                  <c:v>42566</c:v>
                </c:pt>
                <c:pt idx="723">
                  <c:v>42569</c:v>
                </c:pt>
                <c:pt idx="724">
                  <c:v>42570</c:v>
                </c:pt>
                <c:pt idx="725">
                  <c:v>42571</c:v>
                </c:pt>
                <c:pt idx="726">
                  <c:v>42572</c:v>
                </c:pt>
                <c:pt idx="727">
                  <c:v>42573</c:v>
                </c:pt>
                <c:pt idx="728">
                  <c:v>42576</c:v>
                </c:pt>
                <c:pt idx="729">
                  <c:v>42577</c:v>
                </c:pt>
                <c:pt idx="730">
                  <c:v>42578</c:v>
                </c:pt>
                <c:pt idx="731">
                  <c:v>42579</c:v>
                </c:pt>
                <c:pt idx="732">
                  <c:v>42580</c:v>
                </c:pt>
                <c:pt idx="733">
                  <c:v>42583</c:v>
                </c:pt>
                <c:pt idx="734">
                  <c:v>42584</c:v>
                </c:pt>
                <c:pt idx="735">
                  <c:v>42585</c:v>
                </c:pt>
                <c:pt idx="736">
                  <c:v>42586</c:v>
                </c:pt>
                <c:pt idx="737">
                  <c:v>42587</c:v>
                </c:pt>
                <c:pt idx="738">
                  <c:v>42590</c:v>
                </c:pt>
                <c:pt idx="739">
                  <c:v>42591</c:v>
                </c:pt>
                <c:pt idx="740">
                  <c:v>42592</c:v>
                </c:pt>
                <c:pt idx="741">
                  <c:v>42593</c:v>
                </c:pt>
                <c:pt idx="742">
                  <c:v>42594</c:v>
                </c:pt>
                <c:pt idx="743">
                  <c:v>42598</c:v>
                </c:pt>
                <c:pt idx="744">
                  <c:v>42599</c:v>
                </c:pt>
                <c:pt idx="745">
                  <c:v>42600</c:v>
                </c:pt>
                <c:pt idx="746">
                  <c:v>42601</c:v>
                </c:pt>
                <c:pt idx="747">
                  <c:v>42604</c:v>
                </c:pt>
                <c:pt idx="748">
                  <c:v>42605</c:v>
                </c:pt>
                <c:pt idx="749">
                  <c:v>42606</c:v>
                </c:pt>
                <c:pt idx="750">
                  <c:v>42607</c:v>
                </c:pt>
                <c:pt idx="751">
                  <c:v>42608</c:v>
                </c:pt>
                <c:pt idx="752">
                  <c:v>42611</c:v>
                </c:pt>
                <c:pt idx="753">
                  <c:v>42612</c:v>
                </c:pt>
                <c:pt idx="754">
                  <c:v>42613</c:v>
                </c:pt>
                <c:pt idx="755">
                  <c:v>42614</c:v>
                </c:pt>
                <c:pt idx="756">
                  <c:v>42615</c:v>
                </c:pt>
                <c:pt idx="757">
                  <c:v>42618</c:v>
                </c:pt>
                <c:pt idx="758">
                  <c:v>42619</c:v>
                </c:pt>
                <c:pt idx="759">
                  <c:v>42620</c:v>
                </c:pt>
                <c:pt idx="760">
                  <c:v>42621</c:v>
                </c:pt>
                <c:pt idx="761">
                  <c:v>42622</c:v>
                </c:pt>
                <c:pt idx="762">
                  <c:v>42625</c:v>
                </c:pt>
                <c:pt idx="763">
                  <c:v>42626</c:v>
                </c:pt>
                <c:pt idx="764">
                  <c:v>42632</c:v>
                </c:pt>
                <c:pt idx="765">
                  <c:v>42633</c:v>
                </c:pt>
                <c:pt idx="766">
                  <c:v>42634</c:v>
                </c:pt>
                <c:pt idx="767">
                  <c:v>42635</c:v>
                </c:pt>
                <c:pt idx="768">
                  <c:v>42636</c:v>
                </c:pt>
                <c:pt idx="769">
                  <c:v>42639</c:v>
                </c:pt>
                <c:pt idx="770">
                  <c:v>42640</c:v>
                </c:pt>
                <c:pt idx="771">
                  <c:v>42641</c:v>
                </c:pt>
                <c:pt idx="772">
                  <c:v>42642</c:v>
                </c:pt>
                <c:pt idx="773">
                  <c:v>42643</c:v>
                </c:pt>
                <c:pt idx="774">
                  <c:v>42647</c:v>
                </c:pt>
                <c:pt idx="775">
                  <c:v>42648</c:v>
                </c:pt>
                <c:pt idx="776">
                  <c:v>42649</c:v>
                </c:pt>
                <c:pt idx="777">
                  <c:v>42650</c:v>
                </c:pt>
                <c:pt idx="778">
                  <c:v>42653</c:v>
                </c:pt>
                <c:pt idx="779">
                  <c:v>42654</c:v>
                </c:pt>
                <c:pt idx="780">
                  <c:v>42655</c:v>
                </c:pt>
                <c:pt idx="781">
                  <c:v>42656</c:v>
                </c:pt>
                <c:pt idx="782">
                  <c:v>42657</c:v>
                </c:pt>
                <c:pt idx="783">
                  <c:v>42660</c:v>
                </c:pt>
                <c:pt idx="784">
                  <c:v>42661</c:v>
                </c:pt>
                <c:pt idx="785">
                  <c:v>42662</c:v>
                </c:pt>
                <c:pt idx="786">
                  <c:v>42663</c:v>
                </c:pt>
                <c:pt idx="787">
                  <c:v>42664</c:v>
                </c:pt>
                <c:pt idx="788">
                  <c:v>42667</c:v>
                </c:pt>
                <c:pt idx="789">
                  <c:v>42668</c:v>
                </c:pt>
                <c:pt idx="790">
                  <c:v>42669</c:v>
                </c:pt>
                <c:pt idx="791">
                  <c:v>42670</c:v>
                </c:pt>
                <c:pt idx="792">
                  <c:v>42671</c:v>
                </c:pt>
                <c:pt idx="793">
                  <c:v>42674</c:v>
                </c:pt>
                <c:pt idx="794">
                  <c:v>42675</c:v>
                </c:pt>
                <c:pt idx="795">
                  <c:v>42676</c:v>
                </c:pt>
                <c:pt idx="796">
                  <c:v>42677</c:v>
                </c:pt>
                <c:pt idx="797">
                  <c:v>42678</c:v>
                </c:pt>
                <c:pt idx="798">
                  <c:v>42681</c:v>
                </c:pt>
                <c:pt idx="799">
                  <c:v>42682</c:v>
                </c:pt>
                <c:pt idx="800">
                  <c:v>42683</c:v>
                </c:pt>
                <c:pt idx="801">
                  <c:v>42684</c:v>
                </c:pt>
                <c:pt idx="802">
                  <c:v>42685</c:v>
                </c:pt>
                <c:pt idx="803">
                  <c:v>42688</c:v>
                </c:pt>
                <c:pt idx="804">
                  <c:v>42689</c:v>
                </c:pt>
                <c:pt idx="805">
                  <c:v>42690</c:v>
                </c:pt>
                <c:pt idx="806">
                  <c:v>42691</c:v>
                </c:pt>
                <c:pt idx="807">
                  <c:v>42692</c:v>
                </c:pt>
                <c:pt idx="808">
                  <c:v>42695</c:v>
                </c:pt>
                <c:pt idx="809">
                  <c:v>42696</c:v>
                </c:pt>
                <c:pt idx="810">
                  <c:v>42697</c:v>
                </c:pt>
                <c:pt idx="811">
                  <c:v>42698</c:v>
                </c:pt>
                <c:pt idx="812">
                  <c:v>42699</c:v>
                </c:pt>
                <c:pt idx="813">
                  <c:v>42702</c:v>
                </c:pt>
                <c:pt idx="814">
                  <c:v>42703</c:v>
                </c:pt>
                <c:pt idx="815">
                  <c:v>42704</c:v>
                </c:pt>
                <c:pt idx="816">
                  <c:v>42705</c:v>
                </c:pt>
                <c:pt idx="817">
                  <c:v>42706</c:v>
                </c:pt>
                <c:pt idx="818">
                  <c:v>42709</c:v>
                </c:pt>
                <c:pt idx="819">
                  <c:v>42710</c:v>
                </c:pt>
                <c:pt idx="820">
                  <c:v>42711</c:v>
                </c:pt>
                <c:pt idx="821">
                  <c:v>42712</c:v>
                </c:pt>
                <c:pt idx="822">
                  <c:v>42713</c:v>
                </c:pt>
                <c:pt idx="823">
                  <c:v>42716</c:v>
                </c:pt>
                <c:pt idx="824">
                  <c:v>42717</c:v>
                </c:pt>
                <c:pt idx="825">
                  <c:v>42718</c:v>
                </c:pt>
                <c:pt idx="826">
                  <c:v>42719</c:v>
                </c:pt>
                <c:pt idx="827">
                  <c:v>42720</c:v>
                </c:pt>
                <c:pt idx="828">
                  <c:v>42723</c:v>
                </c:pt>
                <c:pt idx="829">
                  <c:v>42724</c:v>
                </c:pt>
                <c:pt idx="830">
                  <c:v>42725</c:v>
                </c:pt>
                <c:pt idx="831">
                  <c:v>42726</c:v>
                </c:pt>
                <c:pt idx="832">
                  <c:v>42727</c:v>
                </c:pt>
                <c:pt idx="833">
                  <c:v>42730</c:v>
                </c:pt>
                <c:pt idx="834">
                  <c:v>42731</c:v>
                </c:pt>
                <c:pt idx="835">
                  <c:v>42732</c:v>
                </c:pt>
                <c:pt idx="836">
                  <c:v>42733</c:v>
                </c:pt>
                <c:pt idx="837">
                  <c:v>42737</c:v>
                </c:pt>
                <c:pt idx="838">
                  <c:v>42738</c:v>
                </c:pt>
                <c:pt idx="839">
                  <c:v>42739</c:v>
                </c:pt>
                <c:pt idx="840">
                  <c:v>42740</c:v>
                </c:pt>
                <c:pt idx="841">
                  <c:v>42741</c:v>
                </c:pt>
                <c:pt idx="842">
                  <c:v>42744</c:v>
                </c:pt>
                <c:pt idx="843">
                  <c:v>42745</c:v>
                </c:pt>
                <c:pt idx="844">
                  <c:v>42746</c:v>
                </c:pt>
                <c:pt idx="845">
                  <c:v>42747</c:v>
                </c:pt>
                <c:pt idx="846">
                  <c:v>42748</c:v>
                </c:pt>
                <c:pt idx="847">
                  <c:v>42751</c:v>
                </c:pt>
                <c:pt idx="848">
                  <c:v>42752</c:v>
                </c:pt>
                <c:pt idx="849">
                  <c:v>42753</c:v>
                </c:pt>
                <c:pt idx="850">
                  <c:v>42754</c:v>
                </c:pt>
                <c:pt idx="851">
                  <c:v>42755</c:v>
                </c:pt>
                <c:pt idx="852">
                  <c:v>42758</c:v>
                </c:pt>
                <c:pt idx="853">
                  <c:v>42759</c:v>
                </c:pt>
                <c:pt idx="854">
                  <c:v>42760</c:v>
                </c:pt>
                <c:pt idx="855">
                  <c:v>42761</c:v>
                </c:pt>
                <c:pt idx="856">
                  <c:v>42766</c:v>
                </c:pt>
                <c:pt idx="857">
                  <c:v>42767</c:v>
                </c:pt>
                <c:pt idx="858">
                  <c:v>42768</c:v>
                </c:pt>
                <c:pt idx="859">
                  <c:v>42769</c:v>
                </c:pt>
                <c:pt idx="860">
                  <c:v>42772</c:v>
                </c:pt>
                <c:pt idx="861">
                  <c:v>42773</c:v>
                </c:pt>
                <c:pt idx="862">
                  <c:v>42774</c:v>
                </c:pt>
                <c:pt idx="863">
                  <c:v>42775</c:v>
                </c:pt>
                <c:pt idx="864">
                  <c:v>42776</c:v>
                </c:pt>
                <c:pt idx="865">
                  <c:v>42779</c:v>
                </c:pt>
                <c:pt idx="866">
                  <c:v>42780</c:v>
                </c:pt>
                <c:pt idx="867">
                  <c:v>42781</c:v>
                </c:pt>
                <c:pt idx="868">
                  <c:v>42782</c:v>
                </c:pt>
                <c:pt idx="869">
                  <c:v>42783</c:v>
                </c:pt>
                <c:pt idx="870">
                  <c:v>42786</c:v>
                </c:pt>
                <c:pt idx="871">
                  <c:v>42787</c:v>
                </c:pt>
                <c:pt idx="872">
                  <c:v>42788</c:v>
                </c:pt>
                <c:pt idx="873">
                  <c:v>42789</c:v>
                </c:pt>
                <c:pt idx="874">
                  <c:v>42790</c:v>
                </c:pt>
                <c:pt idx="875">
                  <c:v>42793</c:v>
                </c:pt>
                <c:pt idx="876">
                  <c:v>42794</c:v>
                </c:pt>
                <c:pt idx="877">
                  <c:v>42796</c:v>
                </c:pt>
                <c:pt idx="878">
                  <c:v>42797</c:v>
                </c:pt>
                <c:pt idx="879">
                  <c:v>42800</c:v>
                </c:pt>
                <c:pt idx="880">
                  <c:v>42801</c:v>
                </c:pt>
                <c:pt idx="881">
                  <c:v>42802</c:v>
                </c:pt>
                <c:pt idx="882">
                  <c:v>42803</c:v>
                </c:pt>
                <c:pt idx="883">
                  <c:v>42804</c:v>
                </c:pt>
                <c:pt idx="884">
                  <c:v>42807</c:v>
                </c:pt>
                <c:pt idx="885">
                  <c:v>42808</c:v>
                </c:pt>
                <c:pt idx="886">
                  <c:v>42809</c:v>
                </c:pt>
                <c:pt idx="887">
                  <c:v>42810</c:v>
                </c:pt>
                <c:pt idx="888">
                  <c:v>42811</c:v>
                </c:pt>
                <c:pt idx="889">
                  <c:v>42814</c:v>
                </c:pt>
                <c:pt idx="890">
                  <c:v>42815</c:v>
                </c:pt>
                <c:pt idx="891">
                  <c:v>42816</c:v>
                </c:pt>
                <c:pt idx="892">
                  <c:v>42817</c:v>
                </c:pt>
                <c:pt idx="893">
                  <c:v>42818</c:v>
                </c:pt>
                <c:pt idx="894">
                  <c:v>42821</c:v>
                </c:pt>
                <c:pt idx="895">
                  <c:v>42822</c:v>
                </c:pt>
                <c:pt idx="896">
                  <c:v>42823</c:v>
                </c:pt>
                <c:pt idx="897">
                  <c:v>42824</c:v>
                </c:pt>
                <c:pt idx="898">
                  <c:v>42825</c:v>
                </c:pt>
                <c:pt idx="899">
                  <c:v>42828</c:v>
                </c:pt>
                <c:pt idx="900">
                  <c:v>42829</c:v>
                </c:pt>
                <c:pt idx="901">
                  <c:v>42830</c:v>
                </c:pt>
                <c:pt idx="902">
                  <c:v>42831</c:v>
                </c:pt>
                <c:pt idx="903">
                  <c:v>42832</c:v>
                </c:pt>
                <c:pt idx="904">
                  <c:v>42835</c:v>
                </c:pt>
                <c:pt idx="905">
                  <c:v>42836</c:v>
                </c:pt>
                <c:pt idx="906">
                  <c:v>42837</c:v>
                </c:pt>
                <c:pt idx="907">
                  <c:v>42838</c:v>
                </c:pt>
                <c:pt idx="908">
                  <c:v>42839</c:v>
                </c:pt>
                <c:pt idx="909">
                  <c:v>42842</c:v>
                </c:pt>
                <c:pt idx="910">
                  <c:v>42843</c:v>
                </c:pt>
                <c:pt idx="911">
                  <c:v>42844</c:v>
                </c:pt>
                <c:pt idx="912">
                  <c:v>42845</c:v>
                </c:pt>
                <c:pt idx="913">
                  <c:v>42846</c:v>
                </c:pt>
                <c:pt idx="914">
                  <c:v>42849</c:v>
                </c:pt>
                <c:pt idx="915">
                  <c:v>42850</c:v>
                </c:pt>
                <c:pt idx="916">
                  <c:v>42851</c:v>
                </c:pt>
                <c:pt idx="917">
                  <c:v>42852</c:v>
                </c:pt>
                <c:pt idx="918">
                  <c:v>42853</c:v>
                </c:pt>
                <c:pt idx="919">
                  <c:v>42857</c:v>
                </c:pt>
                <c:pt idx="920">
                  <c:v>42859</c:v>
                </c:pt>
                <c:pt idx="921">
                  <c:v>42863</c:v>
                </c:pt>
                <c:pt idx="922">
                  <c:v>42865</c:v>
                </c:pt>
                <c:pt idx="923">
                  <c:v>42866</c:v>
                </c:pt>
                <c:pt idx="924">
                  <c:v>42867</c:v>
                </c:pt>
                <c:pt idx="925">
                  <c:v>42870</c:v>
                </c:pt>
                <c:pt idx="926">
                  <c:v>42871</c:v>
                </c:pt>
                <c:pt idx="927">
                  <c:v>42872</c:v>
                </c:pt>
                <c:pt idx="928">
                  <c:v>42873</c:v>
                </c:pt>
                <c:pt idx="929">
                  <c:v>42874</c:v>
                </c:pt>
                <c:pt idx="930">
                  <c:v>42877</c:v>
                </c:pt>
                <c:pt idx="931">
                  <c:v>42878</c:v>
                </c:pt>
                <c:pt idx="932">
                  <c:v>42879</c:v>
                </c:pt>
                <c:pt idx="933">
                  <c:v>42880</c:v>
                </c:pt>
                <c:pt idx="934">
                  <c:v>42881</c:v>
                </c:pt>
                <c:pt idx="935">
                  <c:v>42884</c:v>
                </c:pt>
                <c:pt idx="936">
                  <c:v>42885</c:v>
                </c:pt>
                <c:pt idx="937">
                  <c:v>42886</c:v>
                </c:pt>
                <c:pt idx="938">
                  <c:v>42887</c:v>
                </c:pt>
                <c:pt idx="939">
                  <c:v>42888</c:v>
                </c:pt>
                <c:pt idx="940">
                  <c:v>42891</c:v>
                </c:pt>
                <c:pt idx="941">
                  <c:v>42893</c:v>
                </c:pt>
                <c:pt idx="942">
                  <c:v>42894</c:v>
                </c:pt>
                <c:pt idx="943">
                  <c:v>42895</c:v>
                </c:pt>
                <c:pt idx="944">
                  <c:v>42898</c:v>
                </c:pt>
                <c:pt idx="945">
                  <c:v>42899</c:v>
                </c:pt>
                <c:pt idx="946">
                  <c:v>42900</c:v>
                </c:pt>
                <c:pt idx="947">
                  <c:v>42901</c:v>
                </c:pt>
                <c:pt idx="948">
                  <c:v>42902</c:v>
                </c:pt>
                <c:pt idx="949">
                  <c:v>42905</c:v>
                </c:pt>
                <c:pt idx="950">
                  <c:v>42906</c:v>
                </c:pt>
                <c:pt idx="951">
                  <c:v>42907</c:v>
                </c:pt>
                <c:pt idx="952">
                  <c:v>42908</c:v>
                </c:pt>
                <c:pt idx="953">
                  <c:v>42909</c:v>
                </c:pt>
                <c:pt idx="954">
                  <c:v>42912</c:v>
                </c:pt>
                <c:pt idx="955">
                  <c:v>42913</c:v>
                </c:pt>
                <c:pt idx="956">
                  <c:v>42914</c:v>
                </c:pt>
                <c:pt idx="957">
                  <c:v>42915</c:v>
                </c:pt>
                <c:pt idx="958">
                  <c:v>42916</c:v>
                </c:pt>
                <c:pt idx="959">
                  <c:v>42919</c:v>
                </c:pt>
                <c:pt idx="960">
                  <c:v>42920</c:v>
                </c:pt>
                <c:pt idx="961">
                  <c:v>42921</c:v>
                </c:pt>
                <c:pt idx="962">
                  <c:v>42922</c:v>
                </c:pt>
                <c:pt idx="963">
                  <c:v>42923</c:v>
                </c:pt>
                <c:pt idx="964">
                  <c:v>42926</c:v>
                </c:pt>
                <c:pt idx="965">
                  <c:v>42927</c:v>
                </c:pt>
                <c:pt idx="966">
                  <c:v>42928</c:v>
                </c:pt>
                <c:pt idx="967">
                  <c:v>42929</c:v>
                </c:pt>
                <c:pt idx="968">
                  <c:v>42930</c:v>
                </c:pt>
                <c:pt idx="969">
                  <c:v>42933</c:v>
                </c:pt>
                <c:pt idx="970">
                  <c:v>42934</c:v>
                </c:pt>
                <c:pt idx="971">
                  <c:v>42935</c:v>
                </c:pt>
                <c:pt idx="972">
                  <c:v>42936</c:v>
                </c:pt>
                <c:pt idx="973">
                  <c:v>42937</c:v>
                </c:pt>
                <c:pt idx="974">
                  <c:v>42940</c:v>
                </c:pt>
                <c:pt idx="975">
                  <c:v>42941</c:v>
                </c:pt>
                <c:pt idx="976">
                  <c:v>42942</c:v>
                </c:pt>
                <c:pt idx="977">
                  <c:v>42943</c:v>
                </c:pt>
                <c:pt idx="978">
                  <c:v>42944</c:v>
                </c:pt>
                <c:pt idx="979">
                  <c:v>42947</c:v>
                </c:pt>
                <c:pt idx="980">
                  <c:v>42948</c:v>
                </c:pt>
                <c:pt idx="981">
                  <c:v>42949</c:v>
                </c:pt>
                <c:pt idx="982">
                  <c:v>42950</c:v>
                </c:pt>
                <c:pt idx="983">
                  <c:v>42951</c:v>
                </c:pt>
                <c:pt idx="984">
                  <c:v>42954</c:v>
                </c:pt>
                <c:pt idx="985">
                  <c:v>42955</c:v>
                </c:pt>
                <c:pt idx="986">
                  <c:v>42956</c:v>
                </c:pt>
                <c:pt idx="987">
                  <c:v>42957</c:v>
                </c:pt>
                <c:pt idx="988">
                  <c:v>42958</c:v>
                </c:pt>
                <c:pt idx="989">
                  <c:v>42961</c:v>
                </c:pt>
                <c:pt idx="990">
                  <c:v>42963</c:v>
                </c:pt>
                <c:pt idx="991">
                  <c:v>42964</c:v>
                </c:pt>
                <c:pt idx="992">
                  <c:v>42965</c:v>
                </c:pt>
                <c:pt idx="993">
                  <c:v>42968</c:v>
                </c:pt>
                <c:pt idx="994">
                  <c:v>42969</c:v>
                </c:pt>
                <c:pt idx="995">
                  <c:v>42970</c:v>
                </c:pt>
                <c:pt idx="996">
                  <c:v>42971</c:v>
                </c:pt>
                <c:pt idx="997">
                  <c:v>42972</c:v>
                </c:pt>
                <c:pt idx="998">
                  <c:v>42975</c:v>
                </c:pt>
                <c:pt idx="999">
                  <c:v>42976</c:v>
                </c:pt>
                <c:pt idx="1000">
                  <c:v>42977</c:v>
                </c:pt>
                <c:pt idx="1001">
                  <c:v>42978</c:v>
                </c:pt>
                <c:pt idx="1002">
                  <c:v>42979</c:v>
                </c:pt>
                <c:pt idx="1003">
                  <c:v>42982</c:v>
                </c:pt>
                <c:pt idx="1004">
                  <c:v>42983</c:v>
                </c:pt>
                <c:pt idx="1005">
                  <c:v>42984</c:v>
                </c:pt>
                <c:pt idx="1006">
                  <c:v>42985</c:v>
                </c:pt>
                <c:pt idx="1007">
                  <c:v>42986</c:v>
                </c:pt>
                <c:pt idx="1008">
                  <c:v>42989</c:v>
                </c:pt>
                <c:pt idx="1009">
                  <c:v>42990</c:v>
                </c:pt>
                <c:pt idx="1010">
                  <c:v>42991</c:v>
                </c:pt>
                <c:pt idx="1011">
                  <c:v>42992</c:v>
                </c:pt>
                <c:pt idx="1012">
                  <c:v>42993</c:v>
                </c:pt>
                <c:pt idx="1013">
                  <c:v>42996</c:v>
                </c:pt>
                <c:pt idx="1014">
                  <c:v>42997</c:v>
                </c:pt>
                <c:pt idx="1015">
                  <c:v>42998</c:v>
                </c:pt>
                <c:pt idx="1016">
                  <c:v>42999</c:v>
                </c:pt>
                <c:pt idx="1017">
                  <c:v>43000</c:v>
                </c:pt>
                <c:pt idx="1018">
                  <c:v>43003</c:v>
                </c:pt>
                <c:pt idx="1019">
                  <c:v>43004</c:v>
                </c:pt>
                <c:pt idx="1020">
                  <c:v>43005</c:v>
                </c:pt>
                <c:pt idx="1021">
                  <c:v>43006</c:v>
                </c:pt>
                <c:pt idx="1022">
                  <c:v>43007</c:v>
                </c:pt>
                <c:pt idx="1023">
                  <c:v>43018</c:v>
                </c:pt>
                <c:pt idx="1024">
                  <c:v>43019</c:v>
                </c:pt>
                <c:pt idx="1025">
                  <c:v>43020</c:v>
                </c:pt>
                <c:pt idx="1026">
                  <c:v>43021</c:v>
                </c:pt>
                <c:pt idx="1027">
                  <c:v>43024</c:v>
                </c:pt>
                <c:pt idx="1028">
                  <c:v>43025</c:v>
                </c:pt>
                <c:pt idx="1029">
                  <c:v>43026</c:v>
                </c:pt>
                <c:pt idx="1030">
                  <c:v>43027</c:v>
                </c:pt>
                <c:pt idx="1031">
                  <c:v>43028</c:v>
                </c:pt>
                <c:pt idx="1032">
                  <c:v>43031</c:v>
                </c:pt>
                <c:pt idx="1033">
                  <c:v>43032</c:v>
                </c:pt>
                <c:pt idx="1034">
                  <c:v>43033</c:v>
                </c:pt>
                <c:pt idx="1035">
                  <c:v>43034</c:v>
                </c:pt>
                <c:pt idx="1036">
                  <c:v>43035</c:v>
                </c:pt>
                <c:pt idx="1037">
                  <c:v>43038</c:v>
                </c:pt>
                <c:pt idx="1038">
                  <c:v>43039</c:v>
                </c:pt>
                <c:pt idx="1039">
                  <c:v>43040</c:v>
                </c:pt>
                <c:pt idx="1040">
                  <c:v>43041</c:v>
                </c:pt>
                <c:pt idx="1041">
                  <c:v>43042</c:v>
                </c:pt>
                <c:pt idx="1042">
                  <c:v>43045</c:v>
                </c:pt>
                <c:pt idx="1043">
                  <c:v>43046</c:v>
                </c:pt>
                <c:pt idx="1044">
                  <c:v>43047</c:v>
                </c:pt>
                <c:pt idx="1045">
                  <c:v>43048</c:v>
                </c:pt>
                <c:pt idx="1046">
                  <c:v>43049</c:v>
                </c:pt>
                <c:pt idx="1047">
                  <c:v>43052</c:v>
                </c:pt>
                <c:pt idx="1048">
                  <c:v>43053</c:v>
                </c:pt>
                <c:pt idx="1049">
                  <c:v>43054</c:v>
                </c:pt>
                <c:pt idx="1050">
                  <c:v>43055</c:v>
                </c:pt>
                <c:pt idx="1051">
                  <c:v>43056</c:v>
                </c:pt>
                <c:pt idx="1052">
                  <c:v>43059</c:v>
                </c:pt>
                <c:pt idx="1053">
                  <c:v>43060</c:v>
                </c:pt>
                <c:pt idx="1054">
                  <c:v>43061</c:v>
                </c:pt>
                <c:pt idx="1055">
                  <c:v>43062</c:v>
                </c:pt>
                <c:pt idx="1056">
                  <c:v>43063</c:v>
                </c:pt>
                <c:pt idx="1057">
                  <c:v>43066</c:v>
                </c:pt>
                <c:pt idx="1058">
                  <c:v>43067</c:v>
                </c:pt>
                <c:pt idx="1059">
                  <c:v>43068</c:v>
                </c:pt>
                <c:pt idx="1060">
                  <c:v>43069</c:v>
                </c:pt>
                <c:pt idx="1061">
                  <c:v>43070</c:v>
                </c:pt>
                <c:pt idx="1062">
                  <c:v>43073</c:v>
                </c:pt>
                <c:pt idx="1063">
                  <c:v>43074</c:v>
                </c:pt>
                <c:pt idx="1064">
                  <c:v>43075</c:v>
                </c:pt>
                <c:pt idx="1065">
                  <c:v>43076</c:v>
                </c:pt>
                <c:pt idx="1066">
                  <c:v>43077</c:v>
                </c:pt>
                <c:pt idx="1067">
                  <c:v>43080</c:v>
                </c:pt>
                <c:pt idx="1068">
                  <c:v>43081</c:v>
                </c:pt>
                <c:pt idx="1069">
                  <c:v>43082</c:v>
                </c:pt>
                <c:pt idx="1070">
                  <c:v>43083</c:v>
                </c:pt>
                <c:pt idx="1071">
                  <c:v>43084</c:v>
                </c:pt>
                <c:pt idx="1072">
                  <c:v>43087</c:v>
                </c:pt>
                <c:pt idx="1073">
                  <c:v>43088</c:v>
                </c:pt>
                <c:pt idx="1074">
                  <c:v>43089</c:v>
                </c:pt>
                <c:pt idx="1075">
                  <c:v>43090</c:v>
                </c:pt>
                <c:pt idx="1076">
                  <c:v>43091</c:v>
                </c:pt>
                <c:pt idx="1077">
                  <c:v>43095</c:v>
                </c:pt>
                <c:pt idx="1078">
                  <c:v>43096</c:v>
                </c:pt>
                <c:pt idx="1079">
                  <c:v>43097</c:v>
                </c:pt>
                <c:pt idx="1080">
                  <c:v>43102</c:v>
                </c:pt>
                <c:pt idx="1081">
                  <c:v>43103</c:v>
                </c:pt>
                <c:pt idx="1082">
                  <c:v>43104</c:v>
                </c:pt>
                <c:pt idx="1083">
                  <c:v>43105</c:v>
                </c:pt>
                <c:pt idx="1084">
                  <c:v>43108</c:v>
                </c:pt>
                <c:pt idx="1085">
                  <c:v>43109</c:v>
                </c:pt>
                <c:pt idx="1086">
                  <c:v>43110</c:v>
                </c:pt>
                <c:pt idx="1087">
                  <c:v>43111</c:v>
                </c:pt>
                <c:pt idx="1088">
                  <c:v>43112</c:v>
                </c:pt>
                <c:pt idx="1089">
                  <c:v>43115</c:v>
                </c:pt>
                <c:pt idx="1090">
                  <c:v>43116</c:v>
                </c:pt>
                <c:pt idx="1091">
                  <c:v>43117</c:v>
                </c:pt>
                <c:pt idx="1092">
                  <c:v>43118</c:v>
                </c:pt>
                <c:pt idx="1093">
                  <c:v>43119</c:v>
                </c:pt>
                <c:pt idx="1094">
                  <c:v>43122</c:v>
                </c:pt>
                <c:pt idx="1095">
                  <c:v>43123</c:v>
                </c:pt>
                <c:pt idx="1096">
                  <c:v>43124</c:v>
                </c:pt>
                <c:pt idx="1097">
                  <c:v>43125</c:v>
                </c:pt>
                <c:pt idx="1098">
                  <c:v>43126</c:v>
                </c:pt>
                <c:pt idx="1099">
                  <c:v>43129</c:v>
                </c:pt>
                <c:pt idx="1100">
                  <c:v>43130</c:v>
                </c:pt>
                <c:pt idx="1101">
                  <c:v>43131</c:v>
                </c:pt>
                <c:pt idx="1102">
                  <c:v>43132</c:v>
                </c:pt>
                <c:pt idx="1103">
                  <c:v>43133</c:v>
                </c:pt>
                <c:pt idx="1104">
                  <c:v>43136</c:v>
                </c:pt>
                <c:pt idx="1105">
                  <c:v>43137</c:v>
                </c:pt>
                <c:pt idx="1106">
                  <c:v>43138</c:v>
                </c:pt>
                <c:pt idx="1107">
                  <c:v>43139</c:v>
                </c:pt>
                <c:pt idx="1108">
                  <c:v>43140</c:v>
                </c:pt>
                <c:pt idx="1109">
                  <c:v>43143</c:v>
                </c:pt>
                <c:pt idx="1110">
                  <c:v>43144</c:v>
                </c:pt>
                <c:pt idx="1111">
                  <c:v>43145</c:v>
                </c:pt>
                <c:pt idx="1112">
                  <c:v>43150</c:v>
                </c:pt>
                <c:pt idx="1113">
                  <c:v>43151</c:v>
                </c:pt>
                <c:pt idx="1114">
                  <c:v>43152</c:v>
                </c:pt>
                <c:pt idx="1115">
                  <c:v>43153</c:v>
                </c:pt>
                <c:pt idx="1116">
                  <c:v>43154</c:v>
                </c:pt>
                <c:pt idx="1117">
                  <c:v>43157</c:v>
                </c:pt>
                <c:pt idx="1118">
                  <c:v>43158</c:v>
                </c:pt>
                <c:pt idx="1119">
                  <c:v>43159</c:v>
                </c:pt>
                <c:pt idx="1120">
                  <c:v>43161</c:v>
                </c:pt>
                <c:pt idx="1121">
                  <c:v>43164</c:v>
                </c:pt>
                <c:pt idx="1122">
                  <c:v>43165</c:v>
                </c:pt>
                <c:pt idx="1123">
                  <c:v>43166</c:v>
                </c:pt>
                <c:pt idx="1124">
                  <c:v>43167</c:v>
                </c:pt>
                <c:pt idx="1125">
                  <c:v>43168</c:v>
                </c:pt>
                <c:pt idx="1126">
                  <c:v>43171</c:v>
                </c:pt>
                <c:pt idx="1127">
                  <c:v>43172</c:v>
                </c:pt>
                <c:pt idx="1128">
                  <c:v>43173</c:v>
                </c:pt>
                <c:pt idx="1129">
                  <c:v>43174</c:v>
                </c:pt>
                <c:pt idx="1130">
                  <c:v>43175</c:v>
                </c:pt>
                <c:pt idx="1131">
                  <c:v>43178</c:v>
                </c:pt>
                <c:pt idx="1132">
                  <c:v>43179</c:v>
                </c:pt>
                <c:pt idx="1133">
                  <c:v>43180</c:v>
                </c:pt>
                <c:pt idx="1134">
                  <c:v>43181</c:v>
                </c:pt>
                <c:pt idx="1135">
                  <c:v>43182</c:v>
                </c:pt>
                <c:pt idx="1136">
                  <c:v>43185</c:v>
                </c:pt>
                <c:pt idx="1137">
                  <c:v>43186</c:v>
                </c:pt>
                <c:pt idx="1138">
                  <c:v>43187</c:v>
                </c:pt>
                <c:pt idx="1139">
                  <c:v>43188</c:v>
                </c:pt>
                <c:pt idx="1140">
                  <c:v>43189</c:v>
                </c:pt>
                <c:pt idx="1141">
                  <c:v>43192</c:v>
                </c:pt>
                <c:pt idx="1142">
                  <c:v>43193</c:v>
                </c:pt>
                <c:pt idx="1143">
                  <c:v>43194</c:v>
                </c:pt>
                <c:pt idx="1144">
                  <c:v>43195</c:v>
                </c:pt>
                <c:pt idx="1145">
                  <c:v>43196</c:v>
                </c:pt>
                <c:pt idx="1146">
                  <c:v>43199</c:v>
                </c:pt>
                <c:pt idx="1147">
                  <c:v>43200</c:v>
                </c:pt>
                <c:pt idx="1148">
                  <c:v>43201</c:v>
                </c:pt>
                <c:pt idx="1149">
                  <c:v>43202</c:v>
                </c:pt>
                <c:pt idx="1150">
                  <c:v>43203</c:v>
                </c:pt>
                <c:pt idx="1151">
                  <c:v>43206</c:v>
                </c:pt>
                <c:pt idx="1152">
                  <c:v>43207</c:v>
                </c:pt>
                <c:pt idx="1153">
                  <c:v>43208</c:v>
                </c:pt>
                <c:pt idx="1154">
                  <c:v>43209</c:v>
                </c:pt>
                <c:pt idx="1155">
                  <c:v>43210</c:v>
                </c:pt>
                <c:pt idx="1156">
                  <c:v>43213</c:v>
                </c:pt>
                <c:pt idx="1157">
                  <c:v>43214</c:v>
                </c:pt>
                <c:pt idx="1158">
                  <c:v>43215</c:v>
                </c:pt>
                <c:pt idx="1159">
                  <c:v>43216</c:v>
                </c:pt>
                <c:pt idx="1160">
                  <c:v>43217</c:v>
                </c:pt>
                <c:pt idx="1161">
                  <c:v>43220</c:v>
                </c:pt>
                <c:pt idx="1162">
                  <c:v>43222</c:v>
                </c:pt>
                <c:pt idx="1163">
                  <c:v>43223</c:v>
                </c:pt>
                <c:pt idx="1164">
                  <c:v>43224</c:v>
                </c:pt>
                <c:pt idx="1165">
                  <c:v>43228</c:v>
                </c:pt>
                <c:pt idx="1166">
                  <c:v>43229</c:v>
                </c:pt>
                <c:pt idx="1167">
                  <c:v>43230</c:v>
                </c:pt>
                <c:pt idx="1168">
                  <c:v>43231</c:v>
                </c:pt>
                <c:pt idx="1169">
                  <c:v>43234</c:v>
                </c:pt>
                <c:pt idx="1170">
                  <c:v>43235</c:v>
                </c:pt>
                <c:pt idx="1171">
                  <c:v>43236</c:v>
                </c:pt>
                <c:pt idx="1172">
                  <c:v>43237</c:v>
                </c:pt>
                <c:pt idx="1173">
                  <c:v>43238</c:v>
                </c:pt>
                <c:pt idx="1174">
                  <c:v>43241</c:v>
                </c:pt>
                <c:pt idx="1175">
                  <c:v>43243</c:v>
                </c:pt>
                <c:pt idx="1176">
                  <c:v>43244</c:v>
                </c:pt>
                <c:pt idx="1177">
                  <c:v>43245</c:v>
                </c:pt>
                <c:pt idx="1178">
                  <c:v>43248</c:v>
                </c:pt>
                <c:pt idx="1179">
                  <c:v>43249</c:v>
                </c:pt>
                <c:pt idx="1180">
                  <c:v>43250</c:v>
                </c:pt>
                <c:pt idx="1181">
                  <c:v>43251</c:v>
                </c:pt>
                <c:pt idx="1182">
                  <c:v>43252</c:v>
                </c:pt>
                <c:pt idx="1183">
                  <c:v>43255</c:v>
                </c:pt>
                <c:pt idx="1184">
                  <c:v>43256</c:v>
                </c:pt>
                <c:pt idx="1185">
                  <c:v>43258</c:v>
                </c:pt>
                <c:pt idx="1186">
                  <c:v>43259</c:v>
                </c:pt>
                <c:pt idx="1187">
                  <c:v>43262</c:v>
                </c:pt>
                <c:pt idx="1188">
                  <c:v>43263</c:v>
                </c:pt>
                <c:pt idx="1189">
                  <c:v>43265</c:v>
                </c:pt>
                <c:pt idx="1190">
                  <c:v>43266</c:v>
                </c:pt>
                <c:pt idx="1191">
                  <c:v>43269</c:v>
                </c:pt>
                <c:pt idx="1192">
                  <c:v>43270</c:v>
                </c:pt>
                <c:pt idx="1193">
                  <c:v>43271</c:v>
                </c:pt>
                <c:pt idx="1194">
                  <c:v>43272</c:v>
                </c:pt>
                <c:pt idx="1195">
                  <c:v>43273</c:v>
                </c:pt>
                <c:pt idx="1196">
                  <c:v>43276</c:v>
                </c:pt>
                <c:pt idx="1197">
                  <c:v>43277</c:v>
                </c:pt>
                <c:pt idx="1198">
                  <c:v>43278</c:v>
                </c:pt>
                <c:pt idx="1199">
                  <c:v>43279</c:v>
                </c:pt>
                <c:pt idx="1200">
                  <c:v>43280</c:v>
                </c:pt>
                <c:pt idx="1201">
                  <c:v>43283</c:v>
                </c:pt>
                <c:pt idx="1202">
                  <c:v>43284</c:v>
                </c:pt>
                <c:pt idx="1203">
                  <c:v>43285</c:v>
                </c:pt>
                <c:pt idx="1204">
                  <c:v>43286</c:v>
                </c:pt>
                <c:pt idx="1205">
                  <c:v>43287</c:v>
                </c:pt>
                <c:pt idx="1206">
                  <c:v>43290</c:v>
                </c:pt>
                <c:pt idx="1207">
                  <c:v>43291</c:v>
                </c:pt>
                <c:pt idx="1208">
                  <c:v>43292</c:v>
                </c:pt>
                <c:pt idx="1209">
                  <c:v>43293</c:v>
                </c:pt>
                <c:pt idx="1210">
                  <c:v>43294</c:v>
                </c:pt>
                <c:pt idx="1211">
                  <c:v>43297</c:v>
                </c:pt>
                <c:pt idx="1212">
                  <c:v>43298</c:v>
                </c:pt>
                <c:pt idx="1213">
                  <c:v>43299</c:v>
                </c:pt>
                <c:pt idx="1214">
                  <c:v>43300</c:v>
                </c:pt>
                <c:pt idx="1215">
                  <c:v>43301</c:v>
                </c:pt>
                <c:pt idx="1216">
                  <c:v>43304</c:v>
                </c:pt>
                <c:pt idx="1217">
                  <c:v>43305</c:v>
                </c:pt>
                <c:pt idx="1218">
                  <c:v>43306</c:v>
                </c:pt>
                <c:pt idx="1219">
                  <c:v>43307</c:v>
                </c:pt>
                <c:pt idx="1220">
                  <c:v>43308</c:v>
                </c:pt>
                <c:pt idx="1221">
                  <c:v>43311</c:v>
                </c:pt>
                <c:pt idx="1222">
                  <c:v>43312</c:v>
                </c:pt>
                <c:pt idx="1223">
                  <c:v>43313</c:v>
                </c:pt>
                <c:pt idx="1224">
                  <c:v>43314</c:v>
                </c:pt>
                <c:pt idx="1225">
                  <c:v>43315</c:v>
                </c:pt>
                <c:pt idx="1226">
                  <c:v>43318</c:v>
                </c:pt>
                <c:pt idx="1227">
                  <c:v>43319</c:v>
                </c:pt>
                <c:pt idx="1228">
                  <c:v>43320</c:v>
                </c:pt>
                <c:pt idx="1229">
                  <c:v>43321</c:v>
                </c:pt>
                <c:pt idx="1230">
                  <c:v>43322</c:v>
                </c:pt>
                <c:pt idx="1231">
                  <c:v>43325</c:v>
                </c:pt>
                <c:pt idx="1232">
                  <c:v>43326</c:v>
                </c:pt>
                <c:pt idx="1233">
                  <c:v>43328</c:v>
                </c:pt>
                <c:pt idx="1234">
                  <c:v>43329</c:v>
                </c:pt>
                <c:pt idx="1235">
                  <c:v>43332</c:v>
                </c:pt>
                <c:pt idx="1236">
                  <c:v>43333</c:v>
                </c:pt>
                <c:pt idx="1237">
                  <c:v>43334</c:v>
                </c:pt>
                <c:pt idx="1238">
                  <c:v>43335</c:v>
                </c:pt>
                <c:pt idx="1239">
                  <c:v>43336</c:v>
                </c:pt>
                <c:pt idx="1240">
                  <c:v>43339</c:v>
                </c:pt>
                <c:pt idx="1241">
                  <c:v>43340</c:v>
                </c:pt>
                <c:pt idx="1242">
                  <c:v>43341</c:v>
                </c:pt>
                <c:pt idx="1243">
                  <c:v>43342</c:v>
                </c:pt>
                <c:pt idx="1244">
                  <c:v>43343</c:v>
                </c:pt>
                <c:pt idx="1245">
                  <c:v>43346</c:v>
                </c:pt>
                <c:pt idx="1246">
                  <c:v>43347</c:v>
                </c:pt>
                <c:pt idx="1247">
                  <c:v>43348</c:v>
                </c:pt>
                <c:pt idx="1248">
                  <c:v>43349</c:v>
                </c:pt>
                <c:pt idx="1249">
                  <c:v>43350</c:v>
                </c:pt>
                <c:pt idx="1250">
                  <c:v>43353</c:v>
                </c:pt>
                <c:pt idx="1251">
                  <c:v>43354</c:v>
                </c:pt>
                <c:pt idx="1252">
                  <c:v>43355</c:v>
                </c:pt>
                <c:pt idx="1253">
                  <c:v>43356</c:v>
                </c:pt>
                <c:pt idx="1254">
                  <c:v>43357</c:v>
                </c:pt>
                <c:pt idx="1255">
                  <c:v>43360</c:v>
                </c:pt>
                <c:pt idx="1256">
                  <c:v>43361</c:v>
                </c:pt>
                <c:pt idx="1257">
                  <c:v>43362</c:v>
                </c:pt>
                <c:pt idx="1258">
                  <c:v>43363</c:v>
                </c:pt>
                <c:pt idx="1259">
                  <c:v>43364</c:v>
                </c:pt>
                <c:pt idx="1260">
                  <c:v>43370</c:v>
                </c:pt>
                <c:pt idx="1261">
                  <c:v>43371</c:v>
                </c:pt>
                <c:pt idx="1262">
                  <c:v>43374</c:v>
                </c:pt>
                <c:pt idx="1263">
                  <c:v>43375</c:v>
                </c:pt>
                <c:pt idx="1264">
                  <c:v>43377</c:v>
                </c:pt>
                <c:pt idx="1265">
                  <c:v>43378</c:v>
                </c:pt>
                <c:pt idx="1266">
                  <c:v>43381</c:v>
                </c:pt>
                <c:pt idx="1267">
                  <c:v>43383</c:v>
                </c:pt>
                <c:pt idx="1268">
                  <c:v>43384</c:v>
                </c:pt>
                <c:pt idx="1269">
                  <c:v>43385</c:v>
                </c:pt>
                <c:pt idx="1270">
                  <c:v>43388</c:v>
                </c:pt>
                <c:pt idx="1271">
                  <c:v>43389</c:v>
                </c:pt>
                <c:pt idx="1272">
                  <c:v>43390</c:v>
                </c:pt>
                <c:pt idx="1273">
                  <c:v>43391</c:v>
                </c:pt>
                <c:pt idx="1274">
                  <c:v>43392</c:v>
                </c:pt>
                <c:pt idx="1275">
                  <c:v>43395</c:v>
                </c:pt>
                <c:pt idx="1276">
                  <c:v>43396</c:v>
                </c:pt>
                <c:pt idx="1277">
                  <c:v>43397</c:v>
                </c:pt>
                <c:pt idx="1278">
                  <c:v>43398</c:v>
                </c:pt>
                <c:pt idx="1279">
                  <c:v>43399</c:v>
                </c:pt>
                <c:pt idx="1280">
                  <c:v>43402</c:v>
                </c:pt>
                <c:pt idx="1281">
                  <c:v>43403</c:v>
                </c:pt>
                <c:pt idx="1282">
                  <c:v>43404</c:v>
                </c:pt>
                <c:pt idx="1283">
                  <c:v>43405</c:v>
                </c:pt>
                <c:pt idx="1284">
                  <c:v>43406</c:v>
                </c:pt>
                <c:pt idx="1285">
                  <c:v>43409</c:v>
                </c:pt>
                <c:pt idx="1286">
                  <c:v>43410</c:v>
                </c:pt>
                <c:pt idx="1287">
                  <c:v>43411</c:v>
                </c:pt>
                <c:pt idx="1288">
                  <c:v>43412</c:v>
                </c:pt>
                <c:pt idx="1289">
                  <c:v>43413</c:v>
                </c:pt>
                <c:pt idx="1290">
                  <c:v>43416</c:v>
                </c:pt>
                <c:pt idx="1291">
                  <c:v>43417</c:v>
                </c:pt>
                <c:pt idx="1292">
                  <c:v>43418</c:v>
                </c:pt>
                <c:pt idx="1293">
                  <c:v>43419</c:v>
                </c:pt>
                <c:pt idx="1294">
                  <c:v>43420</c:v>
                </c:pt>
                <c:pt idx="1295">
                  <c:v>43423</c:v>
                </c:pt>
                <c:pt idx="1296">
                  <c:v>43424</c:v>
                </c:pt>
                <c:pt idx="1297">
                  <c:v>43425</c:v>
                </c:pt>
                <c:pt idx="1298">
                  <c:v>43426</c:v>
                </c:pt>
                <c:pt idx="1299">
                  <c:v>43427</c:v>
                </c:pt>
                <c:pt idx="1300">
                  <c:v>43430</c:v>
                </c:pt>
                <c:pt idx="1301">
                  <c:v>43431</c:v>
                </c:pt>
                <c:pt idx="1302">
                  <c:v>43432</c:v>
                </c:pt>
                <c:pt idx="1303">
                  <c:v>43433</c:v>
                </c:pt>
                <c:pt idx="1304">
                  <c:v>43434</c:v>
                </c:pt>
                <c:pt idx="1305">
                  <c:v>43437</c:v>
                </c:pt>
                <c:pt idx="1306">
                  <c:v>43438</c:v>
                </c:pt>
                <c:pt idx="1307">
                  <c:v>43439</c:v>
                </c:pt>
                <c:pt idx="1308">
                  <c:v>43440</c:v>
                </c:pt>
                <c:pt idx="1309">
                  <c:v>43441</c:v>
                </c:pt>
                <c:pt idx="1310">
                  <c:v>43444</c:v>
                </c:pt>
                <c:pt idx="1311">
                  <c:v>43445</c:v>
                </c:pt>
                <c:pt idx="1312">
                  <c:v>43446</c:v>
                </c:pt>
                <c:pt idx="1313">
                  <c:v>43447</c:v>
                </c:pt>
                <c:pt idx="1314">
                  <c:v>43448</c:v>
                </c:pt>
                <c:pt idx="1315">
                  <c:v>43451</c:v>
                </c:pt>
                <c:pt idx="1316">
                  <c:v>43452</c:v>
                </c:pt>
                <c:pt idx="1317">
                  <c:v>43453</c:v>
                </c:pt>
                <c:pt idx="1318">
                  <c:v>43454</c:v>
                </c:pt>
                <c:pt idx="1319">
                  <c:v>43455</c:v>
                </c:pt>
                <c:pt idx="1320">
                  <c:v>43458</c:v>
                </c:pt>
                <c:pt idx="1321">
                  <c:v>43460</c:v>
                </c:pt>
                <c:pt idx="1322">
                  <c:v>43461</c:v>
                </c:pt>
                <c:pt idx="1323">
                  <c:v>43462</c:v>
                </c:pt>
                <c:pt idx="1324">
                  <c:v>43467</c:v>
                </c:pt>
                <c:pt idx="1325">
                  <c:v>43468</c:v>
                </c:pt>
                <c:pt idx="1326">
                  <c:v>43469</c:v>
                </c:pt>
                <c:pt idx="1327">
                  <c:v>43472</c:v>
                </c:pt>
                <c:pt idx="1328">
                  <c:v>43473</c:v>
                </c:pt>
                <c:pt idx="1329">
                  <c:v>43474</c:v>
                </c:pt>
                <c:pt idx="1330">
                  <c:v>43475</c:v>
                </c:pt>
                <c:pt idx="1331">
                  <c:v>43476</c:v>
                </c:pt>
                <c:pt idx="1332">
                  <c:v>43479</c:v>
                </c:pt>
                <c:pt idx="1333">
                  <c:v>43480</c:v>
                </c:pt>
                <c:pt idx="1334">
                  <c:v>43481</c:v>
                </c:pt>
                <c:pt idx="1335">
                  <c:v>43482</c:v>
                </c:pt>
                <c:pt idx="1336">
                  <c:v>43483</c:v>
                </c:pt>
                <c:pt idx="1337">
                  <c:v>43486</c:v>
                </c:pt>
                <c:pt idx="1338">
                  <c:v>43487</c:v>
                </c:pt>
                <c:pt idx="1339">
                  <c:v>43488</c:v>
                </c:pt>
                <c:pt idx="1340">
                  <c:v>43489</c:v>
                </c:pt>
                <c:pt idx="1341">
                  <c:v>43490</c:v>
                </c:pt>
                <c:pt idx="1342">
                  <c:v>43493</c:v>
                </c:pt>
                <c:pt idx="1343">
                  <c:v>43494</c:v>
                </c:pt>
                <c:pt idx="1344">
                  <c:v>43495</c:v>
                </c:pt>
                <c:pt idx="1345">
                  <c:v>43496</c:v>
                </c:pt>
                <c:pt idx="1346">
                  <c:v>43497</c:v>
                </c:pt>
                <c:pt idx="1347">
                  <c:v>43503</c:v>
                </c:pt>
                <c:pt idx="1348">
                  <c:v>43504</c:v>
                </c:pt>
                <c:pt idx="1349">
                  <c:v>43507</c:v>
                </c:pt>
                <c:pt idx="1350">
                  <c:v>43508</c:v>
                </c:pt>
                <c:pt idx="1351">
                  <c:v>43509</c:v>
                </c:pt>
                <c:pt idx="1352">
                  <c:v>43510</c:v>
                </c:pt>
                <c:pt idx="1353">
                  <c:v>43511</c:v>
                </c:pt>
                <c:pt idx="1354">
                  <c:v>43514</c:v>
                </c:pt>
                <c:pt idx="1355">
                  <c:v>43515</c:v>
                </c:pt>
                <c:pt idx="1356">
                  <c:v>43516</c:v>
                </c:pt>
                <c:pt idx="1357">
                  <c:v>43517</c:v>
                </c:pt>
                <c:pt idx="1358">
                  <c:v>43518</c:v>
                </c:pt>
                <c:pt idx="1359">
                  <c:v>43521</c:v>
                </c:pt>
                <c:pt idx="1360">
                  <c:v>43522</c:v>
                </c:pt>
                <c:pt idx="1361">
                  <c:v>43523</c:v>
                </c:pt>
                <c:pt idx="1362">
                  <c:v>43524</c:v>
                </c:pt>
                <c:pt idx="1363">
                  <c:v>43528</c:v>
                </c:pt>
                <c:pt idx="1364">
                  <c:v>43529</c:v>
                </c:pt>
                <c:pt idx="1365">
                  <c:v>43530</c:v>
                </c:pt>
                <c:pt idx="1366">
                  <c:v>43531</c:v>
                </c:pt>
                <c:pt idx="1367">
                  <c:v>43532</c:v>
                </c:pt>
                <c:pt idx="1368">
                  <c:v>43535</c:v>
                </c:pt>
                <c:pt idx="1369">
                  <c:v>43536</c:v>
                </c:pt>
                <c:pt idx="1370">
                  <c:v>43537</c:v>
                </c:pt>
                <c:pt idx="1371">
                  <c:v>43538</c:v>
                </c:pt>
                <c:pt idx="1372">
                  <c:v>43539</c:v>
                </c:pt>
                <c:pt idx="1373">
                  <c:v>43542</c:v>
                </c:pt>
                <c:pt idx="1374">
                  <c:v>43543</c:v>
                </c:pt>
                <c:pt idx="1375">
                  <c:v>43544</c:v>
                </c:pt>
                <c:pt idx="1376">
                  <c:v>43545</c:v>
                </c:pt>
                <c:pt idx="1377">
                  <c:v>43546</c:v>
                </c:pt>
                <c:pt idx="1378">
                  <c:v>43549</c:v>
                </c:pt>
                <c:pt idx="1379">
                  <c:v>43550</c:v>
                </c:pt>
                <c:pt idx="1380">
                  <c:v>43551</c:v>
                </c:pt>
                <c:pt idx="1381">
                  <c:v>43552</c:v>
                </c:pt>
                <c:pt idx="1382">
                  <c:v>43553</c:v>
                </c:pt>
                <c:pt idx="1383">
                  <c:v>43556</c:v>
                </c:pt>
                <c:pt idx="1384">
                  <c:v>43557</c:v>
                </c:pt>
                <c:pt idx="1385">
                  <c:v>43558</c:v>
                </c:pt>
                <c:pt idx="1386">
                  <c:v>43559</c:v>
                </c:pt>
                <c:pt idx="1387">
                  <c:v>43560</c:v>
                </c:pt>
                <c:pt idx="1388">
                  <c:v>43563</c:v>
                </c:pt>
                <c:pt idx="1389">
                  <c:v>43564</c:v>
                </c:pt>
                <c:pt idx="1390">
                  <c:v>43565</c:v>
                </c:pt>
                <c:pt idx="1391">
                  <c:v>43566</c:v>
                </c:pt>
                <c:pt idx="1392">
                  <c:v>43567</c:v>
                </c:pt>
                <c:pt idx="1393">
                  <c:v>43570</c:v>
                </c:pt>
                <c:pt idx="1394">
                  <c:v>43571</c:v>
                </c:pt>
                <c:pt idx="1395">
                  <c:v>43572</c:v>
                </c:pt>
                <c:pt idx="1396">
                  <c:v>43573</c:v>
                </c:pt>
                <c:pt idx="1397">
                  <c:v>43574</c:v>
                </c:pt>
                <c:pt idx="1398">
                  <c:v>43577</c:v>
                </c:pt>
                <c:pt idx="1399">
                  <c:v>43578</c:v>
                </c:pt>
                <c:pt idx="1400">
                  <c:v>43579</c:v>
                </c:pt>
                <c:pt idx="1401">
                  <c:v>43580</c:v>
                </c:pt>
                <c:pt idx="1402">
                  <c:v>43581</c:v>
                </c:pt>
                <c:pt idx="1403">
                  <c:v>43584</c:v>
                </c:pt>
                <c:pt idx="1404">
                  <c:v>43585</c:v>
                </c:pt>
                <c:pt idx="1405">
                  <c:v>43587</c:v>
                </c:pt>
                <c:pt idx="1406">
                  <c:v>43588</c:v>
                </c:pt>
                <c:pt idx="1407">
                  <c:v>43592</c:v>
                </c:pt>
                <c:pt idx="1408">
                  <c:v>43593</c:v>
                </c:pt>
                <c:pt idx="1409">
                  <c:v>43594</c:v>
                </c:pt>
                <c:pt idx="1410">
                  <c:v>43595</c:v>
                </c:pt>
                <c:pt idx="1411">
                  <c:v>43598</c:v>
                </c:pt>
                <c:pt idx="1412">
                  <c:v>43599</c:v>
                </c:pt>
                <c:pt idx="1413">
                  <c:v>43600</c:v>
                </c:pt>
                <c:pt idx="1414">
                  <c:v>43601</c:v>
                </c:pt>
                <c:pt idx="1415">
                  <c:v>43602</c:v>
                </c:pt>
                <c:pt idx="1416">
                  <c:v>43605</c:v>
                </c:pt>
                <c:pt idx="1417">
                  <c:v>43606</c:v>
                </c:pt>
                <c:pt idx="1418">
                  <c:v>43607</c:v>
                </c:pt>
                <c:pt idx="1419">
                  <c:v>43608</c:v>
                </c:pt>
                <c:pt idx="1420">
                  <c:v>43609</c:v>
                </c:pt>
                <c:pt idx="1421">
                  <c:v>43612</c:v>
                </c:pt>
                <c:pt idx="1422">
                  <c:v>43613</c:v>
                </c:pt>
                <c:pt idx="1423">
                  <c:v>43614</c:v>
                </c:pt>
                <c:pt idx="1424">
                  <c:v>43615</c:v>
                </c:pt>
                <c:pt idx="1425">
                  <c:v>43616</c:v>
                </c:pt>
                <c:pt idx="1426">
                  <c:v>43619</c:v>
                </c:pt>
                <c:pt idx="1427">
                  <c:v>43620</c:v>
                </c:pt>
                <c:pt idx="1428">
                  <c:v>43621</c:v>
                </c:pt>
                <c:pt idx="1429">
                  <c:v>43623</c:v>
                </c:pt>
                <c:pt idx="1430">
                  <c:v>43626</c:v>
                </c:pt>
                <c:pt idx="1431">
                  <c:v>43627</c:v>
                </c:pt>
                <c:pt idx="1432">
                  <c:v>43628</c:v>
                </c:pt>
                <c:pt idx="1433">
                  <c:v>43629</c:v>
                </c:pt>
                <c:pt idx="1434">
                  <c:v>43630</c:v>
                </c:pt>
                <c:pt idx="1435">
                  <c:v>43633</c:v>
                </c:pt>
                <c:pt idx="1436">
                  <c:v>43634</c:v>
                </c:pt>
                <c:pt idx="1437">
                  <c:v>43635</c:v>
                </c:pt>
                <c:pt idx="1438">
                  <c:v>43636</c:v>
                </c:pt>
                <c:pt idx="1439">
                  <c:v>43637</c:v>
                </c:pt>
                <c:pt idx="1440">
                  <c:v>43640</c:v>
                </c:pt>
                <c:pt idx="1441">
                  <c:v>43641</c:v>
                </c:pt>
                <c:pt idx="1442">
                  <c:v>43642</c:v>
                </c:pt>
                <c:pt idx="1443">
                  <c:v>43643</c:v>
                </c:pt>
                <c:pt idx="1444">
                  <c:v>43644</c:v>
                </c:pt>
                <c:pt idx="1445">
                  <c:v>43647</c:v>
                </c:pt>
                <c:pt idx="1446">
                  <c:v>43648</c:v>
                </c:pt>
                <c:pt idx="1447">
                  <c:v>43649</c:v>
                </c:pt>
                <c:pt idx="1448">
                  <c:v>43650</c:v>
                </c:pt>
                <c:pt idx="1449">
                  <c:v>43651</c:v>
                </c:pt>
                <c:pt idx="1450">
                  <c:v>43654</c:v>
                </c:pt>
                <c:pt idx="1451">
                  <c:v>43655</c:v>
                </c:pt>
                <c:pt idx="1452">
                  <c:v>43656</c:v>
                </c:pt>
                <c:pt idx="1453">
                  <c:v>43657</c:v>
                </c:pt>
                <c:pt idx="1454">
                  <c:v>43658</c:v>
                </c:pt>
                <c:pt idx="1455">
                  <c:v>43661</c:v>
                </c:pt>
                <c:pt idx="1456">
                  <c:v>43662</c:v>
                </c:pt>
                <c:pt idx="1457">
                  <c:v>43663</c:v>
                </c:pt>
                <c:pt idx="1458">
                  <c:v>43664</c:v>
                </c:pt>
                <c:pt idx="1459">
                  <c:v>43665</c:v>
                </c:pt>
                <c:pt idx="1460">
                  <c:v>43668</c:v>
                </c:pt>
                <c:pt idx="1461">
                  <c:v>43669</c:v>
                </c:pt>
                <c:pt idx="1462">
                  <c:v>43670</c:v>
                </c:pt>
                <c:pt idx="1463">
                  <c:v>43671</c:v>
                </c:pt>
                <c:pt idx="1464">
                  <c:v>43672</c:v>
                </c:pt>
                <c:pt idx="1465">
                  <c:v>43675</c:v>
                </c:pt>
                <c:pt idx="1466">
                  <c:v>43676</c:v>
                </c:pt>
                <c:pt idx="1467">
                  <c:v>43677</c:v>
                </c:pt>
                <c:pt idx="1468">
                  <c:v>43678</c:v>
                </c:pt>
                <c:pt idx="1469">
                  <c:v>43679</c:v>
                </c:pt>
                <c:pt idx="1470">
                  <c:v>43682</c:v>
                </c:pt>
                <c:pt idx="1471">
                  <c:v>43683</c:v>
                </c:pt>
                <c:pt idx="1472">
                  <c:v>43684</c:v>
                </c:pt>
                <c:pt idx="1473">
                  <c:v>43685</c:v>
                </c:pt>
                <c:pt idx="1474">
                  <c:v>43686</c:v>
                </c:pt>
                <c:pt idx="1475">
                  <c:v>43689</c:v>
                </c:pt>
                <c:pt idx="1476">
                  <c:v>43690</c:v>
                </c:pt>
                <c:pt idx="1477">
                  <c:v>43691</c:v>
                </c:pt>
                <c:pt idx="1478">
                  <c:v>43693</c:v>
                </c:pt>
                <c:pt idx="1479">
                  <c:v>43696</c:v>
                </c:pt>
                <c:pt idx="1480">
                  <c:v>43697</c:v>
                </c:pt>
                <c:pt idx="1481">
                  <c:v>43698</c:v>
                </c:pt>
                <c:pt idx="1482">
                  <c:v>43699</c:v>
                </c:pt>
                <c:pt idx="1483">
                  <c:v>43700</c:v>
                </c:pt>
                <c:pt idx="1484">
                  <c:v>43703</c:v>
                </c:pt>
                <c:pt idx="1485">
                  <c:v>43704</c:v>
                </c:pt>
                <c:pt idx="1486">
                  <c:v>43705</c:v>
                </c:pt>
                <c:pt idx="1487">
                  <c:v>43706</c:v>
                </c:pt>
                <c:pt idx="1488">
                  <c:v>43707</c:v>
                </c:pt>
                <c:pt idx="1489">
                  <c:v>43710</c:v>
                </c:pt>
                <c:pt idx="1490">
                  <c:v>43711</c:v>
                </c:pt>
                <c:pt idx="1491">
                  <c:v>43712</c:v>
                </c:pt>
                <c:pt idx="1492">
                  <c:v>43713</c:v>
                </c:pt>
                <c:pt idx="1493">
                  <c:v>43714</c:v>
                </c:pt>
                <c:pt idx="1494">
                  <c:v>43717</c:v>
                </c:pt>
                <c:pt idx="1495">
                  <c:v>43718</c:v>
                </c:pt>
                <c:pt idx="1496">
                  <c:v>43719</c:v>
                </c:pt>
                <c:pt idx="1497">
                  <c:v>43724</c:v>
                </c:pt>
                <c:pt idx="1498">
                  <c:v>43725</c:v>
                </c:pt>
                <c:pt idx="1499">
                  <c:v>43726</c:v>
                </c:pt>
                <c:pt idx="1500">
                  <c:v>43727</c:v>
                </c:pt>
                <c:pt idx="1501">
                  <c:v>43728</c:v>
                </c:pt>
                <c:pt idx="1502">
                  <c:v>43731</c:v>
                </c:pt>
                <c:pt idx="1503">
                  <c:v>43732</c:v>
                </c:pt>
                <c:pt idx="1504">
                  <c:v>43733</c:v>
                </c:pt>
                <c:pt idx="1505">
                  <c:v>43734</c:v>
                </c:pt>
                <c:pt idx="1506">
                  <c:v>43735</c:v>
                </c:pt>
                <c:pt idx="1507">
                  <c:v>43738</c:v>
                </c:pt>
                <c:pt idx="1508">
                  <c:v>43739</c:v>
                </c:pt>
                <c:pt idx="1509">
                  <c:v>43740</c:v>
                </c:pt>
                <c:pt idx="1510">
                  <c:v>43742</c:v>
                </c:pt>
                <c:pt idx="1511">
                  <c:v>43745</c:v>
                </c:pt>
                <c:pt idx="1512">
                  <c:v>43746</c:v>
                </c:pt>
                <c:pt idx="1513">
                  <c:v>43748</c:v>
                </c:pt>
                <c:pt idx="1514">
                  <c:v>43749</c:v>
                </c:pt>
                <c:pt idx="1515">
                  <c:v>43752</c:v>
                </c:pt>
                <c:pt idx="1516">
                  <c:v>43753</c:v>
                </c:pt>
                <c:pt idx="1517">
                  <c:v>43754</c:v>
                </c:pt>
                <c:pt idx="1518">
                  <c:v>43755</c:v>
                </c:pt>
                <c:pt idx="1519">
                  <c:v>43756</c:v>
                </c:pt>
                <c:pt idx="1520">
                  <c:v>43759</c:v>
                </c:pt>
                <c:pt idx="1521">
                  <c:v>43760</c:v>
                </c:pt>
                <c:pt idx="1522">
                  <c:v>43761</c:v>
                </c:pt>
                <c:pt idx="1523">
                  <c:v>43762</c:v>
                </c:pt>
                <c:pt idx="1524">
                  <c:v>43763</c:v>
                </c:pt>
                <c:pt idx="1525">
                  <c:v>43766</c:v>
                </c:pt>
                <c:pt idx="1526">
                  <c:v>43767</c:v>
                </c:pt>
                <c:pt idx="1527">
                  <c:v>43768</c:v>
                </c:pt>
                <c:pt idx="1528">
                  <c:v>43769</c:v>
                </c:pt>
                <c:pt idx="1529">
                  <c:v>43770</c:v>
                </c:pt>
                <c:pt idx="1530">
                  <c:v>43773</c:v>
                </c:pt>
                <c:pt idx="1531">
                  <c:v>43774</c:v>
                </c:pt>
                <c:pt idx="1532">
                  <c:v>43775</c:v>
                </c:pt>
                <c:pt idx="1533">
                  <c:v>43776</c:v>
                </c:pt>
                <c:pt idx="1534">
                  <c:v>43777</c:v>
                </c:pt>
                <c:pt idx="1535">
                  <c:v>43780</c:v>
                </c:pt>
                <c:pt idx="1536">
                  <c:v>43781</c:v>
                </c:pt>
                <c:pt idx="1537">
                  <c:v>43782</c:v>
                </c:pt>
                <c:pt idx="1538">
                  <c:v>43783</c:v>
                </c:pt>
                <c:pt idx="1539">
                  <c:v>43784</c:v>
                </c:pt>
                <c:pt idx="1540">
                  <c:v>43787</c:v>
                </c:pt>
                <c:pt idx="1541">
                  <c:v>43788</c:v>
                </c:pt>
                <c:pt idx="1542">
                  <c:v>43789</c:v>
                </c:pt>
                <c:pt idx="1543">
                  <c:v>43790</c:v>
                </c:pt>
                <c:pt idx="1544">
                  <c:v>43791</c:v>
                </c:pt>
                <c:pt idx="1545">
                  <c:v>43794</c:v>
                </c:pt>
                <c:pt idx="1546">
                  <c:v>43795</c:v>
                </c:pt>
                <c:pt idx="1547">
                  <c:v>43796</c:v>
                </c:pt>
                <c:pt idx="1548">
                  <c:v>43797</c:v>
                </c:pt>
                <c:pt idx="1549">
                  <c:v>43798</c:v>
                </c:pt>
                <c:pt idx="1550">
                  <c:v>43801</c:v>
                </c:pt>
                <c:pt idx="1551">
                  <c:v>43802</c:v>
                </c:pt>
                <c:pt idx="1552">
                  <c:v>43803</c:v>
                </c:pt>
                <c:pt idx="1553">
                  <c:v>43804</c:v>
                </c:pt>
                <c:pt idx="1554">
                  <c:v>43805</c:v>
                </c:pt>
                <c:pt idx="1555">
                  <c:v>43808</c:v>
                </c:pt>
                <c:pt idx="1556">
                  <c:v>43809</c:v>
                </c:pt>
                <c:pt idx="1557">
                  <c:v>43810</c:v>
                </c:pt>
                <c:pt idx="1558">
                  <c:v>43811</c:v>
                </c:pt>
                <c:pt idx="1559">
                  <c:v>43812</c:v>
                </c:pt>
                <c:pt idx="1560">
                  <c:v>43815</c:v>
                </c:pt>
                <c:pt idx="1561">
                  <c:v>43816</c:v>
                </c:pt>
                <c:pt idx="1562">
                  <c:v>43817</c:v>
                </c:pt>
                <c:pt idx="1563">
                  <c:v>43818</c:v>
                </c:pt>
                <c:pt idx="1564">
                  <c:v>43819</c:v>
                </c:pt>
                <c:pt idx="1565">
                  <c:v>43822</c:v>
                </c:pt>
                <c:pt idx="1566">
                  <c:v>43823</c:v>
                </c:pt>
                <c:pt idx="1567">
                  <c:v>43825</c:v>
                </c:pt>
                <c:pt idx="1568">
                  <c:v>43826</c:v>
                </c:pt>
                <c:pt idx="1569">
                  <c:v>43829</c:v>
                </c:pt>
                <c:pt idx="1570">
                  <c:v>43832</c:v>
                </c:pt>
                <c:pt idx="1571">
                  <c:v>43833</c:v>
                </c:pt>
                <c:pt idx="1572">
                  <c:v>43836</c:v>
                </c:pt>
                <c:pt idx="1573">
                  <c:v>43837</c:v>
                </c:pt>
                <c:pt idx="1574">
                  <c:v>43838</c:v>
                </c:pt>
                <c:pt idx="1575">
                  <c:v>43839</c:v>
                </c:pt>
                <c:pt idx="1576">
                  <c:v>43840</c:v>
                </c:pt>
                <c:pt idx="1577">
                  <c:v>43843</c:v>
                </c:pt>
                <c:pt idx="1578">
                  <c:v>43844</c:v>
                </c:pt>
                <c:pt idx="1579">
                  <c:v>43845</c:v>
                </c:pt>
                <c:pt idx="1580">
                  <c:v>43846</c:v>
                </c:pt>
                <c:pt idx="1581">
                  <c:v>43847</c:v>
                </c:pt>
                <c:pt idx="1582">
                  <c:v>43850</c:v>
                </c:pt>
                <c:pt idx="1583">
                  <c:v>43851</c:v>
                </c:pt>
                <c:pt idx="1584">
                  <c:v>43852</c:v>
                </c:pt>
                <c:pt idx="1585">
                  <c:v>43853</c:v>
                </c:pt>
                <c:pt idx="1586">
                  <c:v>43858</c:v>
                </c:pt>
                <c:pt idx="1587">
                  <c:v>43859</c:v>
                </c:pt>
                <c:pt idx="1588">
                  <c:v>43860</c:v>
                </c:pt>
                <c:pt idx="1589">
                  <c:v>43861</c:v>
                </c:pt>
                <c:pt idx="1590">
                  <c:v>43864</c:v>
                </c:pt>
                <c:pt idx="1591">
                  <c:v>43865</c:v>
                </c:pt>
                <c:pt idx="1592">
                  <c:v>43866</c:v>
                </c:pt>
                <c:pt idx="1593">
                  <c:v>43867</c:v>
                </c:pt>
                <c:pt idx="1594">
                  <c:v>43868</c:v>
                </c:pt>
                <c:pt idx="1595">
                  <c:v>43871</c:v>
                </c:pt>
                <c:pt idx="1596">
                  <c:v>43872</c:v>
                </c:pt>
                <c:pt idx="1597">
                  <c:v>43873</c:v>
                </c:pt>
                <c:pt idx="1598">
                  <c:v>43874</c:v>
                </c:pt>
                <c:pt idx="1599">
                  <c:v>43875</c:v>
                </c:pt>
                <c:pt idx="1600">
                  <c:v>43878</c:v>
                </c:pt>
                <c:pt idx="1601">
                  <c:v>43879</c:v>
                </c:pt>
                <c:pt idx="1602">
                  <c:v>43880</c:v>
                </c:pt>
                <c:pt idx="1603">
                  <c:v>43881</c:v>
                </c:pt>
                <c:pt idx="1604">
                  <c:v>43882</c:v>
                </c:pt>
                <c:pt idx="1605">
                  <c:v>43885</c:v>
                </c:pt>
                <c:pt idx="1606">
                  <c:v>43886</c:v>
                </c:pt>
                <c:pt idx="1607">
                  <c:v>43887</c:v>
                </c:pt>
                <c:pt idx="1608">
                  <c:v>43888</c:v>
                </c:pt>
                <c:pt idx="1609">
                  <c:v>43889</c:v>
                </c:pt>
                <c:pt idx="1610">
                  <c:v>43892</c:v>
                </c:pt>
                <c:pt idx="1611">
                  <c:v>43893</c:v>
                </c:pt>
                <c:pt idx="1612">
                  <c:v>43894</c:v>
                </c:pt>
                <c:pt idx="1613">
                  <c:v>43895</c:v>
                </c:pt>
                <c:pt idx="1614">
                  <c:v>43896</c:v>
                </c:pt>
                <c:pt idx="1615">
                  <c:v>43899</c:v>
                </c:pt>
                <c:pt idx="1616">
                  <c:v>43900</c:v>
                </c:pt>
                <c:pt idx="1617">
                  <c:v>43901</c:v>
                </c:pt>
                <c:pt idx="1618">
                  <c:v>43902</c:v>
                </c:pt>
                <c:pt idx="1619">
                  <c:v>43903</c:v>
                </c:pt>
                <c:pt idx="1620">
                  <c:v>43906</c:v>
                </c:pt>
                <c:pt idx="1621">
                  <c:v>43907</c:v>
                </c:pt>
                <c:pt idx="1622">
                  <c:v>43908</c:v>
                </c:pt>
                <c:pt idx="1623">
                  <c:v>43909</c:v>
                </c:pt>
                <c:pt idx="1624">
                  <c:v>43910</c:v>
                </c:pt>
                <c:pt idx="1625">
                  <c:v>43913</c:v>
                </c:pt>
                <c:pt idx="1626">
                  <c:v>43914</c:v>
                </c:pt>
                <c:pt idx="1627">
                  <c:v>43915</c:v>
                </c:pt>
                <c:pt idx="1628">
                  <c:v>43916</c:v>
                </c:pt>
                <c:pt idx="1629">
                  <c:v>43917</c:v>
                </c:pt>
                <c:pt idx="1630">
                  <c:v>43920</c:v>
                </c:pt>
                <c:pt idx="1631">
                  <c:v>43921</c:v>
                </c:pt>
                <c:pt idx="1632">
                  <c:v>43922</c:v>
                </c:pt>
                <c:pt idx="1633">
                  <c:v>43923</c:v>
                </c:pt>
                <c:pt idx="1634">
                  <c:v>43924</c:v>
                </c:pt>
                <c:pt idx="1635">
                  <c:v>43927</c:v>
                </c:pt>
                <c:pt idx="1636">
                  <c:v>43928</c:v>
                </c:pt>
                <c:pt idx="1637">
                  <c:v>43929</c:v>
                </c:pt>
                <c:pt idx="1638">
                  <c:v>43930</c:v>
                </c:pt>
                <c:pt idx="1639">
                  <c:v>43931</c:v>
                </c:pt>
                <c:pt idx="1640">
                  <c:v>43934</c:v>
                </c:pt>
                <c:pt idx="1641">
                  <c:v>43935</c:v>
                </c:pt>
                <c:pt idx="1642">
                  <c:v>43937</c:v>
                </c:pt>
                <c:pt idx="1643">
                  <c:v>43938</c:v>
                </c:pt>
                <c:pt idx="1644">
                  <c:v>43941</c:v>
                </c:pt>
                <c:pt idx="1645">
                  <c:v>43942</c:v>
                </c:pt>
                <c:pt idx="1646">
                  <c:v>43943</c:v>
                </c:pt>
                <c:pt idx="1647">
                  <c:v>43944</c:v>
                </c:pt>
                <c:pt idx="1648">
                  <c:v>43945</c:v>
                </c:pt>
                <c:pt idx="1649">
                  <c:v>43948</c:v>
                </c:pt>
                <c:pt idx="1650">
                  <c:v>43949</c:v>
                </c:pt>
                <c:pt idx="1651">
                  <c:v>43950</c:v>
                </c:pt>
                <c:pt idx="1652">
                  <c:v>43955</c:v>
                </c:pt>
                <c:pt idx="1653">
                  <c:v>43957</c:v>
                </c:pt>
                <c:pt idx="1654">
                  <c:v>43958</c:v>
                </c:pt>
                <c:pt idx="1655">
                  <c:v>43959</c:v>
                </c:pt>
                <c:pt idx="1656">
                  <c:v>43962</c:v>
                </c:pt>
                <c:pt idx="1657">
                  <c:v>43963</c:v>
                </c:pt>
                <c:pt idx="1658">
                  <c:v>43964</c:v>
                </c:pt>
                <c:pt idx="1659">
                  <c:v>43965</c:v>
                </c:pt>
                <c:pt idx="1660">
                  <c:v>43966</c:v>
                </c:pt>
                <c:pt idx="1661">
                  <c:v>43969</c:v>
                </c:pt>
                <c:pt idx="1662">
                  <c:v>43970</c:v>
                </c:pt>
                <c:pt idx="1663">
                  <c:v>43971</c:v>
                </c:pt>
                <c:pt idx="1664">
                  <c:v>43972</c:v>
                </c:pt>
                <c:pt idx="1665">
                  <c:v>43973</c:v>
                </c:pt>
                <c:pt idx="1666">
                  <c:v>43976</c:v>
                </c:pt>
                <c:pt idx="1667">
                  <c:v>43977</c:v>
                </c:pt>
                <c:pt idx="1668">
                  <c:v>43978</c:v>
                </c:pt>
                <c:pt idx="1669">
                  <c:v>43979</c:v>
                </c:pt>
                <c:pt idx="1670">
                  <c:v>43980</c:v>
                </c:pt>
                <c:pt idx="1671">
                  <c:v>43983</c:v>
                </c:pt>
                <c:pt idx="1672">
                  <c:v>43984</c:v>
                </c:pt>
                <c:pt idx="1673">
                  <c:v>43985</c:v>
                </c:pt>
                <c:pt idx="1674">
                  <c:v>43986</c:v>
                </c:pt>
                <c:pt idx="1675">
                  <c:v>43987</c:v>
                </c:pt>
                <c:pt idx="1676">
                  <c:v>43990</c:v>
                </c:pt>
                <c:pt idx="1677">
                  <c:v>43991</c:v>
                </c:pt>
                <c:pt idx="1678">
                  <c:v>43992</c:v>
                </c:pt>
                <c:pt idx="1679">
                  <c:v>43993</c:v>
                </c:pt>
                <c:pt idx="1680">
                  <c:v>43994</c:v>
                </c:pt>
                <c:pt idx="1681">
                  <c:v>43997</c:v>
                </c:pt>
                <c:pt idx="1682">
                  <c:v>43998</c:v>
                </c:pt>
                <c:pt idx="1683">
                  <c:v>43999</c:v>
                </c:pt>
                <c:pt idx="1684">
                  <c:v>44000</c:v>
                </c:pt>
                <c:pt idx="1685">
                  <c:v>44001</c:v>
                </c:pt>
                <c:pt idx="1686">
                  <c:v>44004</c:v>
                </c:pt>
                <c:pt idx="1687">
                  <c:v>44005</c:v>
                </c:pt>
                <c:pt idx="1688">
                  <c:v>44006</c:v>
                </c:pt>
                <c:pt idx="1689">
                  <c:v>44007</c:v>
                </c:pt>
                <c:pt idx="1690">
                  <c:v>44008</c:v>
                </c:pt>
                <c:pt idx="1691">
                  <c:v>44011</c:v>
                </c:pt>
                <c:pt idx="1692">
                  <c:v>44012</c:v>
                </c:pt>
                <c:pt idx="1693">
                  <c:v>44013</c:v>
                </c:pt>
                <c:pt idx="1694">
                  <c:v>44014</c:v>
                </c:pt>
                <c:pt idx="1695">
                  <c:v>44015</c:v>
                </c:pt>
                <c:pt idx="1696">
                  <c:v>44018</c:v>
                </c:pt>
                <c:pt idx="1697">
                  <c:v>44019</c:v>
                </c:pt>
                <c:pt idx="1698">
                  <c:v>44020</c:v>
                </c:pt>
                <c:pt idx="1699">
                  <c:v>44021</c:v>
                </c:pt>
                <c:pt idx="1700">
                  <c:v>44022</c:v>
                </c:pt>
                <c:pt idx="1701">
                  <c:v>44025</c:v>
                </c:pt>
                <c:pt idx="1702">
                  <c:v>44026</c:v>
                </c:pt>
                <c:pt idx="1703">
                  <c:v>44027</c:v>
                </c:pt>
                <c:pt idx="1704">
                  <c:v>44028</c:v>
                </c:pt>
                <c:pt idx="1705">
                  <c:v>44029</c:v>
                </c:pt>
                <c:pt idx="1706">
                  <c:v>44032</c:v>
                </c:pt>
                <c:pt idx="1707">
                  <c:v>44033</c:v>
                </c:pt>
                <c:pt idx="1708">
                  <c:v>44034</c:v>
                </c:pt>
                <c:pt idx="1709">
                  <c:v>44035</c:v>
                </c:pt>
                <c:pt idx="1710">
                  <c:v>44036</c:v>
                </c:pt>
                <c:pt idx="1711">
                  <c:v>44039</c:v>
                </c:pt>
                <c:pt idx="1712">
                  <c:v>44040</c:v>
                </c:pt>
                <c:pt idx="1713">
                  <c:v>44041</c:v>
                </c:pt>
                <c:pt idx="1714">
                  <c:v>44042</c:v>
                </c:pt>
                <c:pt idx="1715">
                  <c:v>44043</c:v>
                </c:pt>
                <c:pt idx="1716">
                  <c:v>44046</c:v>
                </c:pt>
                <c:pt idx="1717">
                  <c:v>44047</c:v>
                </c:pt>
                <c:pt idx="1718">
                  <c:v>44048</c:v>
                </c:pt>
                <c:pt idx="1719">
                  <c:v>44049</c:v>
                </c:pt>
                <c:pt idx="1720">
                  <c:v>44050</c:v>
                </c:pt>
                <c:pt idx="1721">
                  <c:v>44053</c:v>
                </c:pt>
                <c:pt idx="1722">
                  <c:v>44054</c:v>
                </c:pt>
                <c:pt idx="1723">
                  <c:v>44055</c:v>
                </c:pt>
                <c:pt idx="1724">
                  <c:v>44056</c:v>
                </c:pt>
                <c:pt idx="1725">
                  <c:v>44057</c:v>
                </c:pt>
                <c:pt idx="1726">
                  <c:v>44061</c:v>
                </c:pt>
                <c:pt idx="1727">
                  <c:v>44062</c:v>
                </c:pt>
                <c:pt idx="1728">
                  <c:v>44063</c:v>
                </c:pt>
                <c:pt idx="1729">
                  <c:v>44064</c:v>
                </c:pt>
                <c:pt idx="1730">
                  <c:v>44067</c:v>
                </c:pt>
                <c:pt idx="1731">
                  <c:v>44068</c:v>
                </c:pt>
                <c:pt idx="1732">
                  <c:v>44069</c:v>
                </c:pt>
                <c:pt idx="1733">
                  <c:v>44070</c:v>
                </c:pt>
                <c:pt idx="1734">
                  <c:v>44071</c:v>
                </c:pt>
                <c:pt idx="1735">
                  <c:v>44074</c:v>
                </c:pt>
                <c:pt idx="1736">
                  <c:v>44075</c:v>
                </c:pt>
                <c:pt idx="1737">
                  <c:v>44076</c:v>
                </c:pt>
                <c:pt idx="1738">
                  <c:v>44077</c:v>
                </c:pt>
                <c:pt idx="1739">
                  <c:v>44078</c:v>
                </c:pt>
                <c:pt idx="1740">
                  <c:v>44081</c:v>
                </c:pt>
                <c:pt idx="1741">
                  <c:v>44082</c:v>
                </c:pt>
                <c:pt idx="1742">
                  <c:v>44083</c:v>
                </c:pt>
                <c:pt idx="1743">
                  <c:v>44084</c:v>
                </c:pt>
                <c:pt idx="1744">
                  <c:v>44085</c:v>
                </c:pt>
                <c:pt idx="1745">
                  <c:v>44088</c:v>
                </c:pt>
                <c:pt idx="1746">
                  <c:v>44089</c:v>
                </c:pt>
                <c:pt idx="1747">
                  <c:v>44090</c:v>
                </c:pt>
                <c:pt idx="1748">
                  <c:v>44091</c:v>
                </c:pt>
                <c:pt idx="1749">
                  <c:v>44092</c:v>
                </c:pt>
                <c:pt idx="1750">
                  <c:v>44095</c:v>
                </c:pt>
                <c:pt idx="1751">
                  <c:v>44096</c:v>
                </c:pt>
                <c:pt idx="1752">
                  <c:v>44097</c:v>
                </c:pt>
                <c:pt idx="1753">
                  <c:v>44098</c:v>
                </c:pt>
                <c:pt idx="1754">
                  <c:v>44099</c:v>
                </c:pt>
                <c:pt idx="1755">
                  <c:v>44102</c:v>
                </c:pt>
                <c:pt idx="1756">
                  <c:v>44103</c:v>
                </c:pt>
                <c:pt idx="1757">
                  <c:v>44109</c:v>
                </c:pt>
                <c:pt idx="1758">
                  <c:v>44110</c:v>
                </c:pt>
                <c:pt idx="1759">
                  <c:v>44111</c:v>
                </c:pt>
                <c:pt idx="1760">
                  <c:v>44112</c:v>
                </c:pt>
                <c:pt idx="1761">
                  <c:v>44116</c:v>
                </c:pt>
                <c:pt idx="1762">
                  <c:v>44117</c:v>
                </c:pt>
                <c:pt idx="1763">
                  <c:v>44118</c:v>
                </c:pt>
                <c:pt idx="1764">
                  <c:v>44119</c:v>
                </c:pt>
                <c:pt idx="1765">
                  <c:v>44120</c:v>
                </c:pt>
                <c:pt idx="1766">
                  <c:v>44123</c:v>
                </c:pt>
                <c:pt idx="1767">
                  <c:v>44124</c:v>
                </c:pt>
                <c:pt idx="1768">
                  <c:v>44125</c:v>
                </c:pt>
                <c:pt idx="1769">
                  <c:v>44126</c:v>
                </c:pt>
                <c:pt idx="1770">
                  <c:v>44127</c:v>
                </c:pt>
                <c:pt idx="1771">
                  <c:v>44130</c:v>
                </c:pt>
                <c:pt idx="1772">
                  <c:v>44131</c:v>
                </c:pt>
                <c:pt idx="1773">
                  <c:v>44132</c:v>
                </c:pt>
                <c:pt idx="1774">
                  <c:v>44133</c:v>
                </c:pt>
                <c:pt idx="1775">
                  <c:v>44134</c:v>
                </c:pt>
                <c:pt idx="1776">
                  <c:v>44137</c:v>
                </c:pt>
                <c:pt idx="1777">
                  <c:v>44138</c:v>
                </c:pt>
                <c:pt idx="1778">
                  <c:v>44139</c:v>
                </c:pt>
                <c:pt idx="1779">
                  <c:v>44140</c:v>
                </c:pt>
                <c:pt idx="1780">
                  <c:v>44141</c:v>
                </c:pt>
                <c:pt idx="1781">
                  <c:v>44144</c:v>
                </c:pt>
                <c:pt idx="1782">
                  <c:v>44145</c:v>
                </c:pt>
                <c:pt idx="1783">
                  <c:v>44146</c:v>
                </c:pt>
                <c:pt idx="1784">
                  <c:v>44147</c:v>
                </c:pt>
                <c:pt idx="1785">
                  <c:v>44148</c:v>
                </c:pt>
                <c:pt idx="1786">
                  <c:v>44151</c:v>
                </c:pt>
                <c:pt idx="1787">
                  <c:v>44152</c:v>
                </c:pt>
                <c:pt idx="1788">
                  <c:v>44153</c:v>
                </c:pt>
                <c:pt idx="1789">
                  <c:v>44154</c:v>
                </c:pt>
                <c:pt idx="1790">
                  <c:v>44155</c:v>
                </c:pt>
                <c:pt idx="1791">
                  <c:v>44158</c:v>
                </c:pt>
                <c:pt idx="1792">
                  <c:v>44159</c:v>
                </c:pt>
                <c:pt idx="1793">
                  <c:v>44160</c:v>
                </c:pt>
                <c:pt idx="1794">
                  <c:v>44161</c:v>
                </c:pt>
                <c:pt idx="1795">
                  <c:v>44162</c:v>
                </c:pt>
                <c:pt idx="1796">
                  <c:v>44165</c:v>
                </c:pt>
                <c:pt idx="1797">
                  <c:v>44166</c:v>
                </c:pt>
                <c:pt idx="1798">
                  <c:v>44167</c:v>
                </c:pt>
                <c:pt idx="1799">
                  <c:v>44168</c:v>
                </c:pt>
                <c:pt idx="1800">
                  <c:v>44169</c:v>
                </c:pt>
                <c:pt idx="1801">
                  <c:v>44172</c:v>
                </c:pt>
                <c:pt idx="1802">
                  <c:v>44173</c:v>
                </c:pt>
                <c:pt idx="1803">
                  <c:v>44174</c:v>
                </c:pt>
                <c:pt idx="1804">
                  <c:v>44175</c:v>
                </c:pt>
                <c:pt idx="1805">
                  <c:v>44176</c:v>
                </c:pt>
                <c:pt idx="1806">
                  <c:v>44179</c:v>
                </c:pt>
                <c:pt idx="1807">
                  <c:v>44180</c:v>
                </c:pt>
                <c:pt idx="1808">
                  <c:v>44181</c:v>
                </c:pt>
                <c:pt idx="1809">
                  <c:v>44182</c:v>
                </c:pt>
                <c:pt idx="1810">
                  <c:v>44183</c:v>
                </c:pt>
                <c:pt idx="1811">
                  <c:v>44186</c:v>
                </c:pt>
                <c:pt idx="1812">
                  <c:v>44187</c:v>
                </c:pt>
                <c:pt idx="1813">
                  <c:v>44188</c:v>
                </c:pt>
                <c:pt idx="1814">
                  <c:v>44189</c:v>
                </c:pt>
                <c:pt idx="1815">
                  <c:v>44193</c:v>
                </c:pt>
                <c:pt idx="1816">
                  <c:v>44194</c:v>
                </c:pt>
                <c:pt idx="1817">
                  <c:v>44195</c:v>
                </c:pt>
                <c:pt idx="1818">
                  <c:v>44200</c:v>
                </c:pt>
                <c:pt idx="1819">
                  <c:v>44201</c:v>
                </c:pt>
                <c:pt idx="1820">
                  <c:v>44202</c:v>
                </c:pt>
                <c:pt idx="1821">
                  <c:v>44203</c:v>
                </c:pt>
                <c:pt idx="1822">
                  <c:v>44204</c:v>
                </c:pt>
                <c:pt idx="1823">
                  <c:v>44207</c:v>
                </c:pt>
                <c:pt idx="1824">
                  <c:v>44208</c:v>
                </c:pt>
                <c:pt idx="1825">
                  <c:v>44209</c:v>
                </c:pt>
                <c:pt idx="1826">
                  <c:v>44210</c:v>
                </c:pt>
                <c:pt idx="1827">
                  <c:v>44211</c:v>
                </c:pt>
                <c:pt idx="1828">
                  <c:v>44214</c:v>
                </c:pt>
                <c:pt idx="1829">
                  <c:v>44215</c:v>
                </c:pt>
                <c:pt idx="1830">
                  <c:v>44216</c:v>
                </c:pt>
                <c:pt idx="1831">
                  <c:v>44217</c:v>
                </c:pt>
                <c:pt idx="1832">
                  <c:v>44218</c:v>
                </c:pt>
                <c:pt idx="1833">
                  <c:v>44221</c:v>
                </c:pt>
                <c:pt idx="1834">
                  <c:v>44222</c:v>
                </c:pt>
                <c:pt idx="1835">
                  <c:v>44223</c:v>
                </c:pt>
                <c:pt idx="1836">
                  <c:v>44224</c:v>
                </c:pt>
                <c:pt idx="1837">
                  <c:v>44225</c:v>
                </c:pt>
                <c:pt idx="1838">
                  <c:v>44228</c:v>
                </c:pt>
                <c:pt idx="1839">
                  <c:v>44229</c:v>
                </c:pt>
                <c:pt idx="1840">
                  <c:v>44230</c:v>
                </c:pt>
                <c:pt idx="1841">
                  <c:v>44231</c:v>
                </c:pt>
                <c:pt idx="1842">
                  <c:v>44232</c:v>
                </c:pt>
                <c:pt idx="1843">
                  <c:v>44235</c:v>
                </c:pt>
                <c:pt idx="1844">
                  <c:v>44236</c:v>
                </c:pt>
                <c:pt idx="1845">
                  <c:v>44237</c:v>
                </c:pt>
                <c:pt idx="1846">
                  <c:v>44242</c:v>
                </c:pt>
                <c:pt idx="1847">
                  <c:v>44243</c:v>
                </c:pt>
                <c:pt idx="1848">
                  <c:v>44244</c:v>
                </c:pt>
                <c:pt idx="1849">
                  <c:v>44245</c:v>
                </c:pt>
                <c:pt idx="1850">
                  <c:v>44246</c:v>
                </c:pt>
                <c:pt idx="1851">
                  <c:v>44249</c:v>
                </c:pt>
                <c:pt idx="1852">
                  <c:v>44250</c:v>
                </c:pt>
                <c:pt idx="1853">
                  <c:v>44251</c:v>
                </c:pt>
                <c:pt idx="1854">
                  <c:v>44252</c:v>
                </c:pt>
                <c:pt idx="1855">
                  <c:v>44253</c:v>
                </c:pt>
                <c:pt idx="1856">
                  <c:v>44257</c:v>
                </c:pt>
                <c:pt idx="1857">
                  <c:v>44258</c:v>
                </c:pt>
                <c:pt idx="1858">
                  <c:v>44259</c:v>
                </c:pt>
                <c:pt idx="1859">
                  <c:v>44260</c:v>
                </c:pt>
                <c:pt idx="1860">
                  <c:v>44263</c:v>
                </c:pt>
                <c:pt idx="1861">
                  <c:v>44264</c:v>
                </c:pt>
                <c:pt idx="1862">
                  <c:v>44265</c:v>
                </c:pt>
                <c:pt idx="1863">
                  <c:v>44266</c:v>
                </c:pt>
                <c:pt idx="1864">
                  <c:v>44267</c:v>
                </c:pt>
                <c:pt idx="1865">
                  <c:v>44270</c:v>
                </c:pt>
                <c:pt idx="1866">
                  <c:v>44271</c:v>
                </c:pt>
                <c:pt idx="1867">
                  <c:v>44272</c:v>
                </c:pt>
                <c:pt idx="1868">
                  <c:v>44273</c:v>
                </c:pt>
                <c:pt idx="1869">
                  <c:v>44274</c:v>
                </c:pt>
                <c:pt idx="1870">
                  <c:v>44277</c:v>
                </c:pt>
                <c:pt idx="1871">
                  <c:v>44278</c:v>
                </c:pt>
                <c:pt idx="1872">
                  <c:v>44279</c:v>
                </c:pt>
                <c:pt idx="1873">
                  <c:v>44280</c:v>
                </c:pt>
                <c:pt idx="1874">
                  <c:v>44281</c:v>
                </c:pt>
                <c:pt idx="1875">
                  <c:v>44284</c:v>
                </c:pt>
                <c:pt idx="1876">
                  <c:v>44285</c:v>
                </c:pt>
                <c:pt idx="1877">
                  <c:v>44286</c:v>
                </c:pt>
                <c:pt idx="1878">
                  <c:v>44287</c:v>
                </c:pt>
                <c:pt idx="1879">
                  <c:v>44288</c:v>
                </c:pt>
                <c:pt idx="1880">
                  <c:v>44291</c:v>
                </c:pt>
                <c:pt idx="1881">
                  <c:v>44292</c:v>
                </c:pt>
                <c:pt idx="1882">
                  <c:v>44293</c:v>
                </c:pt>
                <c:pt idx="1883">
                  <c:v>44294</c:v>
                </c:pt>
                <c:pt idx="1884">
                  <c:v>44295</c:v>
                </c:pt>
                <c:pt idx="1885">
                  <c:v>44298</c:v>
                </c:pt>
                <c:pt idx="1886">
                  <c:v>44299</c:v>
                </c:pt>
                <c:pt idx="1887">
                  <c:v>44300</c:v>
                </c:pt>
                <c:pt idx="1888">
                  <c:v>44301</c:v>
                </c:pt>
                <c:pt idx="1889">
                  <c:v>44302</c:v>
                </c:pt>
                <c:pt idx="1890">
                  <c:v>44305</c:v>
                </c:pt>
                <c:pt idx="1891">
                  <c:v>44306</c:v>
                </c:pt>
                <c:pt idx="1892">
                  <c:v>44307</c:v>
                </c:pt>
                <c:pt idx="1893">
                  <c:v>44308</c:v>
                </c:pt>
                <c:pt idx="1894">
                  <c:v>44309</c:v>
                </c:pt>
                <c:pt idx="1895">
                  <c:v>44312</c:v>
                </c:pt>
                <c:pt idx="1896">
                  <c:v>44313</c:v>
                </c:pt>
                <c:pt idx="1897">
                  <c:v>44314</c:v>
                </c:pt>
                <c:pt idx="1898">
                  <c:v>44315</c:v>
                </c:pt>
                <c:pt idx="1899">
                  <c:v>44316</c:v>
                </c:pt>
                <c:pt idx="1900">
                  <c:v>44319</c:v>
                </c:pt>
                <c:pt idx="1901">
                  <c:v>44320</c:v>
                </c:pt>
                <c:pt idx="1902">
                  <c:v>44322</c:v>
                </c:pt>
                <c:pt idx="1903">
                  <c:v>44323</c:v>
                </c:pt>
                <c:pt idx="1904">
                  <c:v>44326</c:v>
                </c:pt>
                <c:pt idx="1905">
                  <c:v>44327</c:v>
                </c:pt>
                <c:pt idx="1906">
                  <c:v>44328</c:v>
                </c:pt>
                <c:pt idx="1907">
                  <c:v>44329</c:v>
                </c:pt>
                <c:pt idx="1908">
                  <c:v>44330</c:v>
                </c:pt>
                <c:pt idx="1909">
                  <c:v>44333</c:v>
                </c:pt>
                <c:pt idx="1910">
                  <c:v>44334</c:v>
                </c:pt>
                <c:pt idx="1911">
                  <c:v>44336</c:v>
                </c:pt>
                <c:pt idx="1912">
                  <c:v>44337</c:v>
                </c:pt>
                <c:pt idx="1913">
                  <c:v>44340</c:v>
                </c:pt>
                <c:pt idx="1914">
                  <c:v>44341</c:v>
                </c:pt>
                <c:pt idx="1915">
                  <c:v>44342</c:v>
                </c:pt>
                <c:pt idx="1916">
                  <c:v>44343</c:v>
                </c:pt>
                <c:pt idx="1917">
                  <c:v>44344</c:v>
                </c:pt>
                <c:pt idx="1918">
                  <c:v>44347</c:v>
                </c:pt>
                <c:pt idx="1919">
                  <c:v>44348</c:v>
                </c:pt>
                <c:pt idx="1920">
                  <c:v>44349</c:v>
                </c:pt>
                <c:pt idx="1921">
                  <c:v>44350</c:v>
                </c:pt>
                <c:pt idx="1922">
                  <c:v>44351</c:v>
                </c:pt>
                <c:pt idx="1923">
                  <c:v>44354</c:v>
                </c:pt>
                <c:pt idx="1924">
                  <c:v>44355</c:v>
                </c:pt>
                <c:pt idx="1925">
                  <c:v>44356</c:v>
                </c:pt>
                <c:pt idx="1926">
                  <c:v>44357</c:v>
                </c:pt>
                <c:pt idx="1927">
                  <c:v>44358</c:v>
                </c:pt>
                <c:pt idx="1928">
                  <c:v>44361</c:v>
                </c:pt>
                <c:pt idx="1929">
                  <c:v>44362</c:v>
                </c:pt>
                <c:pt idx="1930">
                  <c:v>44363</c:v>
                </c:pt>
                <c:pt idx="1931">
                  <c:v>44364</c:v>
                </c:pt>
                <c:pt idx="1932">
                  <c:v>44365</c:v>
                </c:pt>
                <c:pt idx="1933">
                  <c:v>44368</c:v>
                </c:pt>
                <c:pt idx="1934">
                  <c:v>44369</c:v>
                </c:pt>
                <c:pt idx="1935">
                  <c:v>44370</c:v>
                </c:pt>
                <c:pt idx="1936">
                  <c:v>44371</c:v>
                </c:pt>
                <c:pt idx="1937">
                  <c:v>44372</c:v>
                </c:pt>
                <c:pt idx="1938">
                  <c:v>44375</c:v>
                </c:pt>
                <c:pt idx="1939">
                  <c:v>44376</c:v>
                </c:pt>
                <c:pt idx="1940">
                  <c:v>44377</c:v>
                </c:pt>
                <c:pt idx="1941">
                  <c:v>44378</c:v>
                </c:pt>
                <c:pt idx="1942">
                  <c:v>44379</c:v>
                </c:pt>
                <c:pt idx="1943">
                  <c:v>44382</c:v>
                </c:pt>
                <c:pt idx="1944">
                  <c:v>44383</c:v>
                </c:pt>
                <c:pt idx="1945">
                  <c:v>44384</c:v>
                </c:pt>
                <c:pt idx="1946">
                  <c:v>44385</c:v>
                </c:pt>
                <c:pt idx="1947">
                  <c:v>44386</c:v>
                </c:pt>
                <c:pt idx="1948">
                  <c:v>44389</c:v>
                </c:pt>
                <c:pt idx="1949">
                  <c:v>44390</c:v>
                </c:pt>
                <c:pt idx="1950">
                  <c:v>44391</c:v>
                </c:pt>
                <c:pt idx="1951">
                  <c:v>44392</c:v>
                </c:pt>
                <c:pt idx="1952">
                  <c:v>44393</c:v>
                </c:pt>
                <c:pt idx="1953">
                  <c:v>44396</c:v>
                </c:pt>
                <c:pt idx="1954">
                  <c:v>44397</c:v>
                </c:pt>
                <c:pt idx="1955">
                  <c:v>44398</c:v>
                </c:pt>
                <c:pt idx="1956">
                  <c:v>44399</c:v>
                </c:pt>
                <c:pt idx="1957">
                  <c:v>44400</c:v>
                </c:pt>
                <c:pt idx="1958">
                  <c:v>44403</c:v>
                </c:pt>
                <c:pt idx="1959">
                  <c:v>44404</c:v>
                </c:pt>
                <c:pt idx="1960">
                  <c:v>44405</c:v>
                </c:pt>
                <c:pt idx="1961">
                  <c:v>44406</c:v>
                </c:pt>
                <c:pt idx="1962">
                  <c:v>44407</c:v>
                </c:pt>
                <c:pt idx="1963">
                  <c:v>44410</c:v>
                </c:pt>
                <c:pt idx="1964">
                  <c:v>44411</c:v>
                </c:pt>
                <c:pt idx="1965">
                  <c:v>44412</c:v>
                </c:pt>
                <c:pt idx="1966">
                  <c:v>44413</c:v>
                </c:pt>
                <c:pt idx="1967">
                  <c:v>44414</c:v>
                </c:pt>
                <c:pt idx="1968">
                  <c:v>44417</c:v>
                </c:pt>
                <c:pt idx="1969">
                  <c:v>44418</c:v>
                </c:pt>
                <c:pt idx="1970">
                  <c:v>44419</c:v>
                </c:pt>
                <c:pt idx="1971">
                  <c:v>44420</c:v>
                </c:pt>
                <c:pt idx="1972">
                  <c:v>44421</c:v>
                </c:pt>
                <c:pt idx="1973">
                  <c:v>44425</c:v>
                </c:pt>
                <c:pt idx="1974">
                  <c:v>44426</c:v>
                </c:pt>
                <c:pt idx="1975">
                  <c:v>44427</c:v>
                </c:pt>
                <c:pt idx="1976">
                  <c:v>44428</c:v>
                </c:pt>
                <c:pt idx="1977">
                  <c:v>44431</c:v>
                </c:pt>
                <c:pt idx="1978">
                  <c:v>44432</c:v>
                </c:pt>
                <c:pt idx="1979">
                  <c:v>44433</c:v>
                </c:pt>
                <c:pt idx="1980">
                  <c:v>44434</c:v>
                </c:pt>
                <c:pt idx="1981">
                  <c:v>44435</c:v>
                </c:pt>
                <c:pt idx="1982">
                  <c:v>44438</c:v>
                </c:pt>
                <c:pt idx="1983">
                  <c:v>44439</c:v>
                </c:pt>
                <c:pt idx="1984">
                  <c:v>44440</c:v>
                </c:pt>
                <c:pt idx="1985">
                  <c:v>44441</c:v>
                </c:pt>
                <c:pt idx="1986">
                  <c:v>44442</c:v>
                </c:pt>
                <c:pt idx="1987">
                  <c:v>44445</c:v>
                </c:pt>
                <c:pt idx="1988">
                  <c:v>44446</c:v>
                </c:pt>
                <c:pt idx="1989">
                  <c:v>44447</c:v>
                </c:pt>
                <c:pt idx="1990">
                  <c:v>44448</c:v>
                </c:pt>
                <c:pt idx="1991">
                  <c:v>44449</c:v>
                </c:pt>
                <c:pt idx="1992">
                  <c:v>44452</c:v>
                </c:pt>
                <c:pt idx="1993">
                  <c:v>44453</c:v>
                </c:pt>
                <c:pt idx="1994">
                  <c:v>44454</c:v>
                </c:pt>
                <c:pt idx="1995">
                  <c:v>44455</c:v>
                </c:pt>
                <c:pt idx="1996">
                  <c:v>44456</c:v>
                </c:pt>
                <c:pt idx="1997">
                  <c:v>44462</c:v>
                </c:pt>
                <c:pt idx="1998">
                  <c:v>44463</c:v>
                </c:pt>
                <c:pt idx="1999">
                  <c:v>44466</c:v>
                </c:pt>
                <c:pt idx="2000">
                  <c:v>44467</c:v>
                </c:pt>
                <c:pt idx="2001">
                  <c:v>44468</c:v>
                </c:pt>
                <c:pt idx="2002">
                  <c:v>44469</c:v>
                </c:pt>
                <c:pt idx="2003">
                  <c:v>44470</c:v>
                </c:pt>
                <c:pt idx="2004">
                  <c:v>44474</c:v>
                </c:pt>
                <c:pt idx="2005">
                  <c:v>44475</c:v>
                </c:pt>
                <c:pt idx="2006">
                  <c:v>44476</c:v>
                </c:pt>
                <c:pt idx="2007">
                  <c:v>44477</c:v>
                </c:pt>
                <c:pt idx="2008">
                  <c:v>44481</c:v>
                </c:pt>
                <c:pt idx="2009">
                  <c:v>44482</c:v>
                </c:pt>
                <c:pt idx="2010">
                  <c:v>44483</c:v>
                </c:pt>
                <c:pt idx="2011">
                  <c:v>44484</c:v>
                </c:pt>
                <c:pt idx="2012">
                  <c:v>44487</c:v>
                </c:pt>
                <c:pt idx="2013">
                  <c:v>44488</c:v>
                </c:pt>
                <c:pt idx="2014">
                  <c:v>44489</c:v>
                </c:pt>
                <c:pt idx="2015">
                  <c:v>44490</c:v>
                </c:pt>
                <c:pt idx="2016">
                  <c:v>44491</c:v>
                </c:pt>
                <c:pt idx="2017">
                  <c:v>44494</c:v>
                </c:pt>
                <c:pt idx="2018">
                  <c:v>44495</c:v>
                </c:pt>
                <c:pt idx="2019">
                  <c:v>44496</c:v>
                </c:pt>
                <c:pt idx="2020">
                  <c:v>44497</c:v>
                </c:pt>
                <c:pt idx="2021">
                  <c:v>44498</c:v>
                </c:pt>
                <c:pt idx="2022">
                  <c:v>44501</c:v>
                </c:pt>
                <c:pt idx="2023">
                  <c:v>44502</c:v>
                </c:pt>
                <c:pt idx="2024">
                  <c:v>44503</c:v>
                </c:pt>
                <c:pt idx="2025">
                  <c:v>44504</c:v>
                </c:pt>
                <c:pt idx="2026">
                  <c:v>44505</c:v>
                </c:pt>
                <c:pt idx="2027">
                  <c:v>44508</c:v>
                </c:pt>
                <c:pt idx="2028">
                  <c:v>44509</c:v>
                </c:pt>
                <c:pt idx="2029">
                  <c:v>44510</c:v>
                </c:pt>
                <c:pt idx="2030">
                  <c:v>44511</c:v>
                </c:pt>
                <c:pt idx="2031">
                  <c:v>44512</c:v>
                </c:pt>
                <c:pt idx="2032">
                  <c:v>44515</c:v>
                </c:pt>
                <c:pt idx="2033">
                  <c:v>44516</c:v>
                </c:pt>
                <c:pt idx="2034">
                  <c:v>44517</c:v>
                </c:pt>
                <c:pt idx="2035">
                  <c:v>44518</c:v>
                </c:pt>
                <c:pt idx="2036">
                  <c:v>44519</c:v>
                </c:pt>
                <c:pt idx="2037">
                  <c:v>44522</c:v>
                </c:pt>
                <c:pt idx="2038">
                  <c:v>44523</c:v>
                </c:pt>
                <c:pt idx="2039">
                  <c:v>44524</c:v>
                </c:pt>
                <c:pt idx="2040">
                  <c:v>44525</c:v>
                </c:pt>
                <c:pt idx="2041">
                  <c:v>44526</c:v>
                </c:pt>
                <c:pt idx="2042">
                  <c:v>44529</c:v>
                </c:pt>
                <c:pt idx="2043">
                  <c:v>44530</c:v>
                </c:pt>
                <c:pt idx="2044">
                  <c:v>44531</c:v>
                </c:pt>
                <c:pt idx="2045">
                  <c:v>44532</c:v>
                </c:pt>
                <c:pt idx="2046">
                  <c:v>44533</c:v>
                </c:pt>
                <c:pt idx="2047">
                  <c:v>44536</c:v>
                </c:pt>
                <c:pt idx="2048">
                  <c:v>44537</c:v>
                </c:pt>
                <c:pt idx="2049">
                  <c:v>44538</c:v>
                </c:pt>
                <c:pt idx="2050">
                  <c:v>44539</c:v>
                </c:pt>
                <c:pt idx="2051">
                  <c:v>44540</c:v>
                </c:pt>
                <c:pt idx="2052">
                  <c:v>44543</c:v>
                </c:pt>
                <c:pt idx="2053">
                  <c:v>44544</c:v>
                </c:pt>
                <c:pt idx="2054">
                  <c:v>44545</c:v>
                </c:pt>
                <c:pt idx="2055">
                  <c:v>44546</c:v>
                </c:pt>
                <c:pt idx="2056">
                  <c:v>44547</c:v>
                </c:pt>
                <c:pt idx="2057">
                  <c:v>44550</c:v>
                </c:pt>
                <c:pt idx="2058">
                  <c:v>44551</c:v>
                </c:pt>
                <c:pt idx="2059">
                  <c:v>44552</c:v>
                </c:pt>
                <c:pt idx="2060">
                  <c:v>44553</c:v>
                </c:pt>
                <c:pt idx="2061">
                  <c:v>44554</c:v>
                </c:pt>
                <c:pt idx="2062">
                  <c:v>44557</c:v>
                </c:pt>
                <c:pt idx="2063">
                  <c:v>44558</c:v>
                </c:pt>
                <c:pt idx="2064">
                  <c:v>44559</c:v>
                </c:pt>
                <c:pt idx="2065">
                  <c:v>44560</c:v>
                </c:pt>
                <c:pt idx="2066">
                  <c:v>44564</c:v>
                </c:pt>
                <c:pt idx="2067">
                  <c:v>44565</c:v>
                </c:pt>
                <c:pt idx="2068">
                  <c:v>44566</c:v>
                </c:pt>
                <c:pt idx="2069">
                  <c:v>44567</c:v>
                </c:pt>
                <c:pt idx="2070">
                  <c:v>44568</c:v>
                </c:pt>
                <c:pt idx="2071">
                  <c:v>44571</c:v>
                </c:pt>
                <c:pt idx="2072">
                  <c:v>44572</c:v>
                </c:pt>
                <c:pt idx="2073">
                  <c:v>44573</c:v>
                </c:pt>
                <c:pt idx="2074">
                  <c:v>44574</c:v>
                </c:pt>
                <c:pt idx="2075">
                  <c:v>44575</c:v>
                </c:pt>
                <c:pt idx="2076">
                  <c:v>44578</c:v>
                </c:pt>
                <c:pt idx="2077">
                  <c:v>44579</c:v>
                </c:pt>
                <c:pt idx="2078">
                  <c:v>44580</c:v>
                </c:pt>
                <c:pt idx="2079">
                  <c:v>44581</c:v>
                </c:pt>
                <c:pt idx="2080">
                  <c:v>44582</c:v>
                </c:pt>
                <c:pt idx="2081">
                  <c:v>44585</c:v>
                </c:pt>
                <c:pt idx="2082">
                  <c:v>44586</c:v>
                </c:pt>
                <c:pt idx="2083">
                  <c:v>44587</c:v>
                </c:pt>
                <c:pt idx="2084">
                  <c:v>44588</c:v>
                </c:pt>
                <c:pt idx="2085">
                  <c:v>44589</c:v>
                </c:pt>
                <c:pt idx="2086">
                  <c:v>44595</c:v>
                </c:pt>
                <c:pt idx="2087">
                  <c:v>44596</c:v>
                </c:pt>
                <c:pt idx="2088">
                  <c:v>44599</c:v>
                </c:pt>
                <c:pt idx="2089">
                  <c:v>44600</c:v>
                </c:pt>
                <c:pt idx="2090">
                  <c:v>44601</c:v>
                </c:pt>
                <c:pt idx="2091">
                  <c:v>44602</c:v>
                </c:pt>
                <c:pt idx="2092">
                  <c:v>44603</c:v>
                </c:pt>
                <c:pt idx="2093">
                  <c:v>44606</c:v>
                </c:pt>
                <c:pt idx="2094">
                  <c:v>44607</c:v>
                </c:pt>
                <c:pt idx="2095">
                  <c:v>44608</c:v>
                </c:pt>
                <c:pt idx="2096">
                  <c:v>44609</c:v>
                </c:pt>
                <c:pt idx="2097">
                  <c:v>44610</c:v>
                </c:pt>
                <c:pt idx="2098">
                  <c:v>44613</c:v>
                </c:pt>
                <c:pt idx="2099">
                  <c:v>44614</c:v>
                </c:pt>
                <c:pt idx="2100">
                  <c:v>44615</c:v>
                </c:pt>
                <c:pt idx="2101">
                  <c:v>44616</c:v>
                </c:pt>
                <c:pt idx="2102">
                  <c:v>44617</c:v>
                </c:pt>
                <c:pt idx="2103">
                  <c:v>44620</c:v>
                </c:pt>
                <c:pt idx="2104">
                  <c:v>44622</c:v>
                </c:pt>
                <c:pt idx="2105">
                  <c:v>44623</c:v>
                </c:pt>
                <c:pt idx="2106">
                  <c:v>44624</c:v>
                </c:pt>
                <c:pt idx="2107">
                  <c:v>44627</c:v>
                </c:pt>
                <c:pt idx="2108">
                  <c:v>44628</c:v>
                </c:pt>
                <c:pt idx="2109">
                  <c:v>44630</c:v>
                </c:pt>
                <c:pt idx="2110">
                  <c:v>44631</c:v>
                </c:pt>
                <c:pt idx="2111">
                  <c:v>44634</c:v>
                </c:pt>
                <c:pt idx="2112">
                  <c:v>44635</c:v>
                </c:pt>
                <c:pt idx="2113">
                  <c:v>44636</c:v>
                </c:pt>
                <c:pt idx="2114">
                  <c:v>44637</c:v>
                </c:pt>
                <c:pt idx="2115">
                  <c:v>44638</c:v>
                </c:pt>
                <c:pt idx="2116">
                  <c:v>44641</c:v>
                </c:pt>
                <c:pt idx="2117">
                  <c:v>44642</c:v>
                </c:pt>
                <c:pt idx="2118">
                  <c:v>44643</c:v>
                </c:pt>
                <c:pt idx="2119">
                  <c:v>44644</c:v>
                </c:pt>
                <c:pt idx="2120">
                  <c:v>44645</c:v>
                </c:pt>
                <c:pt idx="2121">
                  <c:v>44648</c:v>
                </c:pt>
                <c:pt idx="2122">
                  <c:v>44649</c:v>
                </c:pt>
                <c:pt idx="2123">
                  <c:v>44650</c:v>
                </c:pt>
                <c:pt idx="2124">
                  <c:v>44651</c:v>
                </c:pt>
                <c:pt idx="2125">
                  <c:v>44652</c:v>
                </c:pt>
                <c:pt idx="2126">
                  <c:v>44655</c:v>
                </c:pt>
                <c:pt idx="2127">
                  <c:v>44656</c:v>
                </c:pt>
                <c:pt idx="2128">
                  <c:v>44657</c:v>
                </c:pt>
                <c:pt idx="2129">
                  <c:v>44658</c:v>
                </c:pt>
                <c:pt idx="2130">
                  <c:v>44659</c:v>
                </c:pt>
                <c:pt idx="2131">
                  <c:v>44662</c:v>
                </c:pt>
                <c:pt idx="2132">
                  <c:v>44663</c:v>
                </c:pt>
                <c:pt idx="2133">
                  <c:v>44664</c:v>
                </c:pt>
                <c:pt idx="2134">
                  <c:v>44665</c:v>
                </c:pt>
                <c:pt idx="2135">
                  <c:v>44666</c:v>
                </c:pt>
                <c:pt idx="2136">
                  <c:v>44669</c:v>
                </c:pt>
                <c:pt idx="2137">
                  <c:v>44670</c:v>
                </c:pt>
                <c:pt idx="2138">
                  <c:v>44671</c:v>
                </c:pt>
                <c:pt idx="2139">
                  <c:v>44672</c:v>
                </c:pt>
                <c:pt idx="2140">
                  <c:v>44673</c:v>
                </c:pt>
                <c:pt idx="2141">
                  <c:v>44676</c:v>
                </c:pt>
                <c:pt idx="2142">
                  <c:v>44677</c:v>
                </c:pt>
                <c:pt idx="2143">
                  <c:v>44678</c:v>
                </c:pt>
                <c:pt idx="2144">
                  <c:v>44679</c:v>
                </c:pt>
                <c:pt idx="2145">
                  <c:v>44680</c:v>
                </c:pt>
                <c:pt idx="2146">
                  <c:v>44683</c:v>
                </c:pt>
                <c:pt idx="2147">
                  <c:v>44684</c:v>
                </c:pt>
                <c:pt idx="2148">
                  <c:v>44685</c:v>
                </c:pt>
                <c:pt idx="2149">
                  <c:v>44687</c:v>
                </c:pt>
                <c:pt idx="2150">
                  <c:v>44690</c:v>
                </c:pt>
                <c:pt idx="2151">
                  <c:v>44691</c:v>
                </c:pt>
                <c:pt idx="2152">
                  <c:v>44692</c:v>
                </c:pt>
                <c:pt idx="2153">
                  <c:v>44693</c:v>
                </c:pt>
                <c:pt idx="2154">
                  <c:v>44694</c:v>
                </c:pt>
                <c:pt idx="2155">
                  <c:v>44697</c:v>
                </c:pt>
                <c:pt idx="2156">
                  <c:v>44698</c:v>
                </c:pt>
                <c:pt idx="2157">
                  <c:v>44699</c:v>
                </c:pt>
                <c:pt idx="2158">
                  <c:v>44700</c:v>
                </c:pt>
                <c:pt idx="2159">
                  <c:v>44701</c:v>
                </c:pt>
                <c:pt idx="2160">
                  <c:v>44704</c:v>
                </c:pt>
                <c:pt idx="2161">
                  <c:v>44705</c:v>
                </c:pt>
                <c:pt idx="2162">
                  <c:v>44706</c:v>
                </c:pt>
                <c:pt idx="2163">
                  <c:v>44707</c:v>
                </c:pt>
                <c:pt idx="2164">
                  <c:v>44708</c:v>
                </c:pt>
                <c:pt idx="2165">
                  <c:v>44711</c:v>
                </c:pt>
                <c:pt idx="2166">
                  <c:v>44712</c:v>
                </c:pt>
                <c:pt idx="2167">
                  <c:v>44714</c:v>
                </c:pt>
                <c:pt idx="2168">
                  <c:v>44715</c:v>
                </c:pt>
                <c:pt idx="2169">
                  <c:v>44719</c:v>
                </c:pt>
                <c:pt idx="2170">
                  <c:v>44720</c:v>
                </c:pt>
                <c:pt idx="2171">
                  <c:v>44721</c:v>
                </c:pt>
                <c:pt idx="2172">
                  <c:v>44722</c:v>
                </c:pt>
                <c:pt idx="2173">
                  <c:v>44725</c:v>
                </c:pt>
                <c:pt idx="2174">
                  <c:v>44726</c:v>
                </c:pt>
                <c:pt idx="2175">
                  <c:v>44727</c:v>
                </c:pt>
                <c:pt idx="2176">
                  <c:v>44728</c:v>
                </c:pt>
                <c:pt idx="2177">
                  <c:v>44729</c:v>
                </c:pt>
                <c:pt idx="2178">
                  <c:v>44732</c:v>
                </c:pt>
                <c:pt idx="2179">
                  <c:v>44733</c:v>
                </c:pt>
                <c:pt idx="2180">
                  <c:v>44734</c:v>
                </c:pt>
                <c:pt idx="2181">
                  <c:v>44735</c:v>
                </c:pt>
                <c:pt idx="2182">
                  <c:v>44736</c:v>
                </c:pt>
                <c:pt idx="2183">
                  <c:v>44739</c:v>
                </c:pt>
                <c:pt idx="2184">
                  <c:v>44740</c:v>
                </c:pt>
                <c:pt idx="2185">
                  <c:v>44741</c:v>
                </c:pt>
                <c:pt idx="2186">
                  <c:v>44742</c:v>
                </c:pt>
                <c:pt idx="2187">
                  <c:v>44743</c:v>
                </c:pt>
                <c:pt idx="2188">
                  <c:v>44746</c:v>
                </c:pt>
                <c:pt idx="2189">
                  <c:v>44747</c:v>
                </c:pt>
                <c:pt idx="2190">
                  <c:v>44748</c:v>
                </c:pt>
                <c:pt idx="2191">
                  <c:v>44749</c:v>
                </c:pt>
                <c:pt idx="2192">
                  <c:v>44750</c:v>
                </c:pt>
                <c:pt idx="2193">
                  <c:v>44753</c:v>
                </c:pt>
                <c:pt idx="2194">
                  <c:v>44754</c:v>
                </c:pt>
                <c:pt idx="2195">
                  <c:v>44755</c:v>
                </c:pt>
                <c:pt idx="2196">
                  <c:v>44756</c:v>
                </c:pt>
                <c:pt idx="2197">
                  <c:v>44757</c:v>
                </c:pt>
                <c:pt idx="2198">
                  <c:v>44760</c:v>
                </c:pt>
                <c:pt idx="2199">
                  <c:v>44761</c:v>
                </c:pt>
                <c:pt idx="2200">
                  <c:v>44762</c:v>
                </c:pt>
                <c:pt idx="2201">
                  <c:v>44763</c:v>
                </c:pt>
                <c:pt idx="2202">
                  <c:v>44764</c:v>
                </c:pt>
                <c:pt idx="2203">
                  <c:v>44767</c:v>
                </c:pt>
                <c:pt idx="2204">
                  <c:v>44768</c:v>
                </c:pt>
                <c:pt idx="2205">
                  <c:v>44769</c:v>
                </c:pt>
                <c:pt idx="2206">
                  <c:v>44770</c:v>
                </c:pt>
                <c:pt idx="2207">
                  <c:v>44771</c:v>
                </c:pt>
                <c:pt idx="2208">
                  <c:v>44774</c:v>
                </c:pt>
                <c:pt idx="2209">
                  <c:v>44775</c:v>
                </c:pt>
                <c:pt idx="2210">
                  <c:v>44776</c:v>
                </c:pt>
                <c:pt idx="2211">
                  <c:v>44777</c:v>
                </c:pt>
                <c:pt idx="2212">
                  <c:v>44778</c:v>
                </c:pt>
                <c:pt idx="2213">
                  <c:v>44781</c:v>
                </c:pt>
                <c:pt idx="2214">
                  <c:v>44782</c:v>
                </c:pt>
                <c:pt idx="2215">
                  <c:v>44783</c:v>
                </c:pt>
                <c:pt idx="2216">
                  <c:v>44784</c:v>
                </c:pt>
                <c:pt idx="2217">
                  <c:v>44785</c:v>
                </c:pt>
                <c:pt idx="2218">
                  <c:v>44789</c:v>
                </c:pt>
                <c:pt idx="2219">
                  <c:v>44790</c:v>
                </c:pt>
                <c:pt idx="2220">
                  <c:v>44791</c:v>
                </c:pt>
                <c:pt idx="2221">
                  <c:v>44792</c:v>
                </c:pt>
                <c:pt idx="2222">
                  <c:v>44795</c:v>
                </c:pt>
                <c:pt idx="2223">
                  <c:v>44796</c:v>
                </c:pt>
                <c:pt idx="2224">
                  <c:v>44797</c:v>
                </c:pt>
                <c:pt idx="2225">
                  <c:v>44798</c:v>
                </c:pt>
                <c:pt idx="2226">
                  <c:v>44799</c:v>
                </c:pt>
                <c:pt idx="2227">
                  <c:v>44802</c:v>
                </c:pt>
                <c:pt idx="2228">
                  <c:v>44803</c:v>
                </c:pt>
                <c:pt idx="2229">
                  <c:v>44804</c:v>
                </c:pt>
                <c:pt idx="2230">
                  <c:v>44805</c:v>
                </c:pt>
                <c:pt idx="2231">
                  <c:v>44806</c:v>
                </c:pt>
                <c:pt idx="2232">
                  <c:v>44809</c:v>
                </c:pt>
                <c:pt idx="2233">
                  <c:v>44810</c:v>
                </c:pt>
                <c:pt idx="2234">
                  <c:v>44811</c:v>
                </c:pt>
                <c:pt idx="2235">
                  <c:v>44812</c:v>
                </c:pt>
                <c:pt idx="2236">
                  <c:v>44817</c:v>
                </c:pt>
                <c:pt idx="2237">
                  <c:v>44818</c:v>
                </c:pt>
                <c:pt idx="2238">
                  <c:v>44819</c:v>
                </c:pt>
                <c:pt idx="2239">
                  <c:v>44820</c:v>
                </c:pt>
                <c:pt idx="2240">
                  <c:v>44823</c:v>
                </c:pt>
                <c:pt idx="2241">
                  <c:v>44824</c:v>
                </c:pt>
                <c:pt idx="2242">
                  <c:v>44825</c:v>
                </c:pt>
                <c:pt idx="2243">
                  <c:v>44826</c:v>
                </c:pt>
                <c:pt idx="2244">
                  <c:v>44827</c:v>
                </c:pt>
                <c:pt idx="2245">
                  <c:v>44830</c:v>
                </c:pt>
                <c:pt idx="2246">
                  <c:v>44831</c:v>
                </c:pt>
                <c:pt idx="2247">
                  <c:v>44832</c:v>
                </c:pt>
                <c:pt idx="2248">
                  <c:v>44833</c:v>
                </c:pt>
                <c:pt idx="2249">
                  <c:v>44834</c:v>
                </c:pt>
                <c:pt idx="2250">
                  <c:v>44838</c:v>
                </c:pt>
                <c:pt idx="2251">
                  <c:v>44839</c:v>
                </c:pt>
                <c:pt idx="2252">
                  <c:v>44840</c:v>
                </c:pt>
                <c:pt idx="2253">
                  <c:v>44841</c:v>
                </c:pt>
                <c:pt idx="2254">
                  <c:v>44845</c:v>
                </c:pt>
                <c:pt idx="2255">
                  <c:v>44846</c:v>
                </c:pt>
                <c:pt idx="2256">
                  <c:v>44847</c:v>
                </c:pt>
                <c:pt idx="2257">
                  <c:v>44848</c:v>
                </c:pt>
                <c:pt idx="2258">
                  <c:v>44851</c:v>
                </c:pt>
                <c:pt idx="2259">
                  <c:v>44852</c:v>
                </c:pt>
                <c:pt idx="2260">
                  <c:v>44853</c:v>
                </c:pt>
                <c:pt idx="2261">
                  <c:v>44854</c:v>
                </c:pt>
                <c:pt idx="2262">
                  <c:v>44855</c:v>
                </c:pt>
                <c:pt idx="2263">
                  <c:v>44858</c:v>
                </c:pt>
                <c:pt idx="2264">
                  <c:v>44859</c:v>
                </c:pt>
                <c:pt idx="2265">
                  <c:v>44860</c:v>
                </c:pt>
                <c:pt idx="2266">
                  <c:v>44861</c:v>
                </c:pt>
                <c:pt idx="2267">
                  <c:v>44862</c:v>
                </c:pt>
                <c:pt idx="2268">
                  <c:v>44865</c:v>
                </c:pt>
                <c:pt idx="2269">
                  <c:v>44866</c:v>
                </c:pt>
                <c:pt idx="2270">
                  <c:v>44867</c:v>
                </c:pt>
                <c:pt idx="2271">
                  <c:v>44868</c:v>
                </c:pt>
                <c:pt idx="2272">
                  <c:v>44869</c:v>
                </c:pt>
                <c:pt idx="2273">
                  <c:v>44872</c:v>
                </c:pt>
                <c:pt idx="2274">
                  <c:v>44873</c:v>
                </c:pt>
                <c:pt idx="2275">
                  <c:v>44874</c:v>
                </c:pt>
                <c:pt idx="2276">
                  <c:v>44875</c:v>
                </c:pt>
                <c:pt idx="2277">
                  <c:v>44876</c:v>
                </c:pt>
                <c:pt idx="2278">
                  <c:v>44879</c:v>
                </c:pt>
                <c:pt idx="2279">
                  <c:v>44880</c:v>
                </c:pt>
                <c:pt idx="2280">
                  <c:v>44881</c:v>
                </c:pt>
                <c:pt idx="2281">
                  <c:v>44882</c:v>
                </c:pt>
                <c:pt idx="2282">
                  <c:v>44883</c:v>
                </c:pt>
                <c:pt idx="2283">
                  <c:v>44886</c:v>
                </c:pt>
                <c:pt idx="2284">
                  <c:v>44887</c:v>
                </c:pt>
                <c:pt idx="2285">
                  <c:v>44888</c:v>
                </c:pt>
                <c:pt idx="2286">
                  <c:v>44889</c:v>
                </c:pt>
                <c:pt idx="2287">
                  <c:v>44890</c:v>
                </c:pt>
                <c:pt idx="2288">
                  <c:v>44893</c:v>
                </c:pt>
                <c:pt idx="2289">
                  <c:v>44894</c:v>
                </c:pt>
                <c:pt idx="2290">
                  <c:v>44895</c:v>
                </c:pt>
                <c:pt idx="2291">
                  <c:v>44896</c:v>
                </c:pt>
                <c:pt idx="2292">
                  <c:v>44897</c:v>
                </c:pt>
                <c:pt idx="2293">
                  <c:v>44900</c:v>
                </c:pt>
                <c:pt idx="2294">
                  <c:v>44901</c:v>
                </c:pt>
                <c:pt idx="2295">
                  <c:v>44902</c:v>
                </c:pt>
                <c:pt idx="2296">
                  <c:v>44903</c:v>
                </c:pt>
                <c:pt idx="2297">
                  <c:v>44904</c:v>
                </c:pt>
                <c:pt idx="2298">
                  <c:v>44907</c:v>
                </c:pt>
                <c:pt idx="2299">
                  <c:v>44908</c:v>
                </c:pt>
                <c:pt idx="2300">
                  <c:v>44909</c:v>
                </c:pt>
                <c:pt idx="2301">
                  <c:v>44910</c:v>
                </c:pt>
                <c:pt idx="2302">
                  <c:v>44911</c:v>
                </c:pt>
                <c:pt idx="2303">
                  <c:v>44914</c:v>
                </c:pt>
                <c:pt idx="2304">
                  <c:v>44915</c:v>
                </c:pt>
                <c:pt idx="2305">
                  <c:v>44916</c:v>
                </c:pt>
                <c:pt idx="2306">
                  <c:v>44917</c:v>
                </c:pt>
                <c:pt idx="2307">
                  <c:v>44918</c:v>
                </c:pt>
                <c:pt idx="2308">
                  <c:v>44921</c:v>
                </c:pt>
                <c:pt idx="2309">
                  <c:v>44922</c:v>
                </c:pt>
                <c:pt idx="2310">
                  <c:v>44923</c:v>
                </c:pt>
                <c:pt idx="2311">
                  <c:v>44924</c:v>
                </c:pt>
                <c:pt idx="2312">
                  <c:v>44928</c:v>
                </c:pt>
                <c:pt idx="2313">
                  <c:v>44929</c:v>
                </c:pt>
                <c:pt idx="2314">
                  <c:v>44930</c:v>
                </c:pt>
                <c:pt idx="2315">
                  <c:v>44931</c:v>
                </c:pt>
                <c:pt idx="2316">
                  <c:v>44932</c:v>
                </c:pt>
                <c:pt idx="2317">
                  <c:v>44935</c:v>
                </c:pt>
                <c:pt idx="2318">
                  <c:v>44936</c:v>
                </c:pt>
                <c:pt idx="2319">
                  <c:v>44937</c:v>
                </c:pt>
                <c:pt idx="2320">
                  <c:v>44938</c:v>
                </c:pt>
                <c:pt idx="2321">
                  <c:v>44939</c:v>
                </c:pt>
                <c:pt idx="2322">
                  <c:v>44942</c:v>
                </c:pt>
                <c:pt idx="2323">
                  <c:v>44943</c:v>
                </c:pt>
                <c:pt idx="2324">
                  <c:v>44944</c:v>
                </c:pt>
                <c:pt idx="2325">
                  <c:v>44945</c:v>
                </c:pt>
                <c:pt idx="2326">
                  <c:v>44946</c:v>
                </c:pt>
                <c:pt idx="2327">
                  <c:v>44951</c:v>
                </c:pt>
                <c:pt idx="2328">
                  <c:v>44952</c:v>
                </c:pt>
                <c:pt idx="2329">
                  <c:v>44953</c:v>
                </c:pt>
                <c:pt idx="2330">
                  <c:v>44956</c:v>
                </c:pt>
                <c:pt idx="2331">
                  <c:v>44957</c:v>
                </c:pt>
                <c:pt idx="2332">
                  <c:v>44958</c:v>
                </c:pt>
                <c:pt idx="2333">
                  <c:v>44959</c:v>
                </c:pt>
                <c:pt idx="2334">
                  <c:v>44960</c:v>
                </c:pt>
                <c:pt idx="2335">
                  <c:v>44963</c:v>
                </c:pt>
                <c:pt idx="2336">
                  <c:v>44964</c:v>
                </c:pt>
                <c:pt idx="2337">
                  <c:v>44965</c:v>
                </c:pt>
                <c:pt idx="2338">
                  <c:v>44966</c:v>
                </c:pt>
                <c:pt idx="2339">
                  <c:v>44967</c:v>
                </c:pt>
                <c:pt idx="2340">
                  <c:v>44970</c:v>
                </c:pt>
                <c:pt idx="2341">
                  <c:v>44971</c:v>
                </c:pt>
                <c:pt idx="2342">
                  <c:v>44972</c:v>
                </c:pt>
                <c:pt idx="2343">
                  <c:v>44973</c:v>
                </c:pt>
                <c:pt idx="2344">
                  <c:v>44974</c:v>
                </c:pt>
                <c:pt idx="2345">
                  <c:v>44977</c:v>
                </c:pt>
                <c:pt idx="2346">
                  <c:v>44978</c:v>
                </c:pt>
                <c:pt idx="2347">
                  <c:v>44979</c:v>
                </c:pt>
                <c:pt idx="2348">
                  <c:v>44980</c:v>
                </c:pt>
                <c:pt idx="2349">
                  <c:v>44981</c:v>
                </c:pt>
                <c:pt idx="2350">
                  <c:v>44984</c:v>
                </c:pt>
                <c:pt idx="2351">
                  <c:v>44985</c:v>
                </c:pt>
                <c:pt idx="2352">
                  <c:v>44987</c:v>
                </c:pt>
                <c:pt idx="2353">
                  <c:v>44988</c:v>
                </c:pt>
                <c:pt idx="2354">
                  <c:v>44991</c:v>
                </c:pt>
                <c:pt idx="2355">
                  <c:v>44992</c:v>
                </c:pt>
                <c:pt idx="2356">
                  <c:v>44993</c:v>
                </c:pt>
                <c:pt idx="2357">
                  <c:v>44994</c:v>
                </c:pt>
                <c:pt idx="2358">
                  <c:v>44995</c:v>
                </c:pt>
                <c:pt idx="2359">
                  <c:v>44998</c:v>
                </c:pt>
                <c:pt idx="2360">
                  <c:v>44999</c:v>
                </c:pt>
                <c:pt idx="2361">
                  <c:v>45000</c:v>
                </c:pt>
                <c:pt idx="2362">
                  <c:v>45001</c:v>
                </c:pt>
                <c:pt idx="2363">
                  <c:v>45002</c:v>
                </c:pt>
                <c:pt idx="2364">
                  <c:v>45005</c:v>
                </c:pt>
                <c:pt idx="2365">
                  <c:v>45006</c:v>
                </c:pt>
                <c:pt idx="2366">
                  <c:v>45007</c:v>
                </c:pt>
                <c:pt idx="2367">
                  <c:v>45008</c:v>
                </c:pt>
                <c:pt idx="2368">
                  <c:v>45009</c:v>
                </c:pt>
                <c:pt idx="2369">
                  <c:v>45012</c:v>
                </c:pt>
                <c:pt idx="2370">
                  <c:v>45013</c:v>
                </c:pt>
                <c:pt idx="2371">
                  <c:v>45014</c:v>
                </c:pt>
                <c:pt idx="2372">
                  <c:v>45015</c:v>
                </c:pt>
                <c:pt idx="2373">
                  <c:v>45016</c:v>
                </c:pt>
                <c:pt idx="2374">
                  <c:v>45019</c:v>
                </c:pt>
                <c:pt idx="2375">
                  <c:v>45020</c:v>
                </c:pt>
                <c:pt idx="2376">
                  <c:v>45021</c:v>
                </c:pt>
                <c:pt idx="2377">
                  <c:v>45022</c:v>
                </c:pt>
                <c:pt idx="2378">
                  <c:v>45023</c:v>
                </c:pt>
                <c:pt idx="2379">
                  <c:v>45026</c:v>
                </c:pt>
                <c:pt idx="2380">
                  <c:v>45027</c:v>
                </c:pt>
                <c:pt idx="2381">
                  <c:v>45028</c:v>
                </c:pt>
                <c:pt idx="2382">
                  <c:v>45029</c:v>
                </c:pt>
                <c:pt idx="2383">
                  <c:v>45030</c:v>
                </c:pt>
                <c:pt idx="2384">
                  <c:v>45033</c:v>
                </c:pt>
                <c:pt idx="2385">
                  <c:v>45034</c:v>
                </c:pt>
                <c:pt idx="2386">
                  <c:v>45035</c:v>
                </c:pt>
                <c:pt idx="2387">
                  <c:v>45036</c:v>
                </c:pt>
                <c:pt idx="2388">
                  <c:v>45037</c:v>
                </c:pt>
                <c:pt idx="2389">
                  <c:v>45040</c:v>
                </c:pt>
                <c:pt idx="2390">
                  <c:v>45041</c:v>
                </c:pt>
                <c:pt idx="2391">
                  <c:v>45042</c:v>
                </c:pt>
                <c:pt idx="2392">
                  <c:v>45043</c:v>
                </c:pt>
                <c:pt idx="2393">
                  <c:v>45044</c:v>
                </c:pt>
                <c:pt idx="2394">
                  <c:v>45048</c:v>
                </c:pt>
                <c:pt idx="2395">
                  <c:v>45049</c:v>
                </c:pt>
                <c:pt idx="2396">
                  <c:v>45050</c:v>
                </c:pt>
                <c:pt idx="2397">
                  <c:v>45054</c:v>
                </c:pt>
                <c:pt idx="2398">
                  <c:v>45055</c:v>
                </c:pt>
                <c:pt idx="2399">
                  <c:v>45056</c:v>
                </c:pt>
                <c:pt idx="2400">
                  <c:v>45057</c:v>
                </c:pt>
                <c:pt idx="2401">
                  <c:v>45058</c:v>
                </c:pt>
                <c:pt idx="2402">
                  <c:v>45061</c:v>
                </c:pt>
                <c:pt idx="2403">
                  <c:v>45062</c:v>
                </c:pt>
                <c:pt idx="2404">
                  <c:v>45063</c:v>
                </c:pt>
                <c:pt idx="2405">
                  <c:v>45064</c:v>
                </c:pt>
                <c:pt idx="2406">
                  <c:v>45065</c:v>
                </c:pt>
                <c:pt idx="2407">
                  <c:v>45068</c:v>
                </c:pt>
                <c:pt idx="2408">
                  <c:v>45069</c:v>
                </c:pt>
                <c:pt idx="2409">
                  <c:v>45070</c:v>
                </c:pt>
                <c:pt idx="2410">
                  <c:v>45071</c:v>
                </c:pt>
                <c:pt idx="2411">
                  <c:v>45072</c:v>
                </c:pt>
                <c:pt idx="2412">
                  <c:v>45076</c:v>
                </c:pt>
                <c:pt idx="2413">
                  <c:v>45077</c:v>
                </c:pt>
                <c:pt idx="2414">
                  <c:v>45078</c:v>
                </c:pt>
                <c:pt idx="2415">
                  <c:v>45079</c:v>
                </c:pt>
                <c:pt idx="2416">
                  <c:v>45082</c:v>
                </c:pt>
                <c:pt idx="2417">
                  <c:v>45084</c:v>
                </c:pt>
                <c:pt idx="2418">
                  <c:v>45085</c:v>
                </c:pt>
                <c:pt idx="2419">
                  <c:v>45086</c:v>
                </c:pt>
                <c:pt idx="2420">
                  <c:v>45089</c:v>
                </c:pt>
                <c:pt idx="2421">
                  <c:v>45090</c:v>
                </c:pt>
                <c:pt idx="2422">
                  <c:v>45091</c:v>
                </c:pt>
                <c:pt idx="2423">
                  <c:v>45092</c:v>
                </c:pt>
                <c:pt idx="2424">
                  <c:v>45093</c:v>
                </c:pt>
                <c:pt idx="2425">
                  <c:v>45096</c:v>
                </c:pt>
                <c:pt idx="2426">
                  <c:v>45097</c:v>
                </c:pt>
                <c:pt idx="2427">
                  <c:v>45098</c:v>
                </c:pt>
                <c:pt idx="2428">
                  <c:v>45099</c:v>
                </c:pt>
                <c:pt idx="2429">
                  <c:v>45100</c:v>
                </c:pt>
                <c:pt idx="2430">
                  <c:v>45103</c:v>
                </c:pt>
                <c:pt idx="2431">
                  <c:v>45104</c:v>
                </c:pt>
                <c:pt idx="2432">
                  <c:v>45105</c:v>
                </c:pt>
                <c:pt idx="2433">
                  <c:v>45106</c:v>
                </c:pt>
                <c:pt idx="2434">
                  <c:v>45107</c:v>
                </c:pt>
                <c:pt idx="2435">
                  <c:v>45110</c:v>
                </c:pt>
                <c:pt idx="2436">
                  <c:v>45111</c:v>
                </c:pt>
                <c:pt idx="2437">
                  <c:v>45112</c:v>
                </c:pt>
                <c:pt idx="2438">
                  <c:v>45113</c:v>
                </c:pt>
                <c:pt idx="2439">
                  <c:v>45114</c:v>
                </c:pt>
                <c:pt idx="2440">
                  <c:v>45117</c:v>
                </c:pt>
                <c:pt idx="2441">
                  <c:v>45118</c:v>
                </c:pt>
                <c:pt idx="2442">
                  <c:v>45119</c:v>
                </c:pt>
                <c:pt idx="2443">
                  <c:v>45120</c:v>
                </c:pt>
                <c:pt idx="2444">
                  <c:v>45121</c:v>
                </c:pt>
                <c:pt idx="2445">
                  <c:v>45124</c:v>
                </c:pt>
                <c:pt idx="2446">
                  <c:v>45125</c:v>
                </c:pt>
                <c:pt idx="2447">
                  <c:v>45126</c:v>
                </c:pt>
                <c:pt idx="2448">
                  <c:v>45127</c:v>
                </c:pt>
                <c:pt idx="2449">
                  <c:v>45128</c:v>
                </c:pt>
                <c:pt idx="2450">
                  <c:v>45131</c:v>
                </c:pt>
                <c:pt idx="2451">
                  <c:v>45132</c:v>
                </c:pt>
                <c:pt idx="2452">
                  <c:v>45133</c:v>
                </c:pt>
                <c:pt idx="2453">
                  <c:v>45134</c:v>
                </c:pt>
                <c:pt idx="2454">
                  <c:v>45135</c:v>
                </c:pt>
                <c:pt idx="2455">
                  <c:v>45138</c:v>
                </c:pt>
                <c:pt idx="2456">
                  <c:v>45139</c:v>
                </c:pt>
                <c:pt idx="2457">
                  <c:v>45140</c:v>
                </c:pt>
                <c:pt idx="2458">
                  <c:v>45141</c:v>
                </c:pt>
                <c:pt idx="2459">
                  <c:v>45142</c:v>
                </c:pt>
                <c:pt idx="2460">
                  <c:v>45145</c:v>
                </c:pt>
                <c:pt idx="2461">
                  <c:v>45146</c:v>
                </c:pt>
                <c:pt idx="2462">
                  <c:v>45147</c:v>
                </c:pt>
                <c:pt idx="2463">
                  <c:v>45148</c:v>
                </c:pt>
                <c:pt idx="2464">
                  <c:v>45149</c:v>
                </c:pt>
                <c:pt idx="2465">
                  <c:v>45152</c:v>
                </c:pt>
                <c:pt idx="2466">
                  <c:v>45154</c:v>
                </c:pt>
                <c:pt idx="2467">
                  <c:v>45155</c:v>
                </c:pt>
                <c:pt idx="2468">
                  <c:v>45156</c:v>
                </c:pt>
                <c:pt idx="2469">
                  <c:v>45159</c:v>
                </c:pt>
                <c:pt idx="2470">
                  <c:v>45160</c:v>
                </c:pt>
                <c:pt idx="2471">
                  <c:v>45161</c:v>
                </c:pt>
                <c:pt idx="2472">
                  <c:v>45162</c:v>
                </c:pt>
                <c:pt idx="2473">
                  <c:v>45163</c:v>
                </c:pt>
                <c:pt idx="2474">
                  <c:v>45166</c:v>
                </c:pt>
                <c:pt idx="2475">
                  <c:v>45167</c:v>
                </c:pt>
                <c:pt idx="2476">
                  <c:v>45168</c:v>
                </c:pt>
                <c:pt idx="2477">
                  <c:v>45169</c:v>
                </c:pt>
                <c:pt idx="2478">
                  <c:v>45170</c:v>
                </c:pt>
                <c:pt idx="2479">
                  <c:v>45173</c:v>
                </c:pt>
                <c:pt idx="2480">
                  <c:v>45174</c:v>
                </c:pt>
                <c:pt idx="2481">
                  <c:v>45175</c:v>
                </c:pt>
                <c:pt idx="2482">
                  <c:v>45176</c:v>
                </c:pt>
                <c:pt idx="2483">
                  <c:v>45177</c:v>
                </c:pt>
                <c:pt idx="2484">
                  <c:v>45180</c:v>
                </c:pt>
                <c:pt idx="2485">
                  <c:v>45181</c:v>
                </c:pt>
                <c:pt idx="2486">
                  <c:v>45182</c:v>
                </c:pt>
                <c:pt idx="2487">
                  <c:v>45183</c:v>
                </c:pt>
                <c:pt idx="2488">
                  <c:v>45184</c:v>
                </c:pt>
                <c:pt idx="2489">
                  <c:v>45187</c:v>
                </c:pt>
                <c:pt idx="2490">
                  <c:v>45188</c:v>
                </c:pt>
                <c:pt idx="2491">
                  <c:v>45189</c:v>
                </c:pt>
                <c:pt idx="2492">
                  <c:v>45190</c:v>
                </c:pt>
                <c:pt idx="2493">
                  <c:v>45191</c:v>
                </c:pt>
                <c:pt idx="2494">
                  <c:v>45194</c:v>
                </c:pt>
                <c:pt idx="2495">
                  <c:v>45195</c:v>
                </c:pt>
                <c:pt idx="2496">
                  <c:v>45196</c:v>
                </c:pt>
                <c:pt idx="2497">
                  <c:v>45203</c:v>
                </c:pt>
                <c:pt idx="2498">
                  <c:v>45204</c:v>
                </c:pt>
                <c:pt idx="2499">
                  <c:v>45205</c:v>
                </c:pt>
              </c:numCache>
            </c:numRef>
          </c:cat>
          <c:val>
            <c:numRef>
              <c:f>Sheet1!$C$2:$C$2501</c:f>
              <c:numCache>
                <c:formatCode>General</c:formatCode>
                <c:ptCount val="2500"/>
                <c:pt idx="0">
                  <c:v>1906.619995117188</c:v>
                </c:pt>
                <c:pt idx="1">
                  <c:v>1878.329956054688</c:v>
                </c:pt>
                <c:pt idx="2">
                  <c:v>1883.969970703125</c:v>
                </c:pt>
                <c:pt idx="3">
                  <c:v>1880.7099609375</c:v>
                </c:pt>
                <c:pt idx="4">
                  <c:v>1884.829956054688</c:v>
                </c:pt>
                <c:pt idx="5">
                  <c:v>1913.030029296875</c:v>
                </c:pt>
                <c:pt idx="6">
                  <c:v>1923.910034179688</c:v>
                </c:pt>
                <c:pt idx="7">
                  <c:v>1920.109985351562</c:v>
                </c:pt>
                <c:pt idx="8">
                  <c:v>1917.640014648437</c:v>
                </c:pt>
                <c:pt idx="9">
                  <c:v>1887.849975585937</c:v>
                </c:pt>
                <c:pt idx="10">
                  <c:v>1867.4599609375</c:v>
                </c:pt>
                <c:pt idx="11">
                  <c:v>1849.119995117188</c:v>
                </c:pt>
                <c:pt idx="12">
                  <c:v>1870.160034179688</c:v>
                </c:pt>
                <c:pt idx="13">
                  <c:v>1887.859985351562</c:v>
                </c:pt>
                <c:pt idx="14">
                  <c:v>1885.839965820312</c:v>
                </c:pt>
                <c:pt idx="15">
                  <c:v>1884.52001953125</c:v>
                </c:pt>
                <c:pt idx="16">
                  <c:v>1907.5400390625</c:v>
                </c:pt>
                <c:pt idx="17">
                  <c:v>1926.359985351562</c:v>
                </c:pt>
                <c:pt idx="18">
                  <c:v>1926.359985351562</c:v>
                </c:pt>
                <c:pt idx="19">
                  <c:v>1933.739990234375</c:v>
                </c:pt>
                <c:pt idx="20">
                  <c:v>1933.030029296875</c:v>
                </c:pt>
                <c:pt idx="21">
                  <c:v>1951.650024414062</c:v>
                </c:pt>
                <c:pt idx="22">
                  <c:v>1955.31005859375</c:v>
                </c:pt>
                <c:pt idx="23">
                  <c:v>1974.670043945312</c:v>
                </c:pt>
                <c:pt idx="24">
                  <c:v>1994.06005859375</c:v>
                </c:pt>
                <c:pt idx="25">
                  <c:v>2003.849975585937</c:v>
                </c:pt>
                <c:pt idx="26">
                  <c:v>2004.06005859375</c:v>
                </c:pt>
                <c:pt idx="27">
                  <c:v>1994.319946289062</c:v>
                </c:pt>
                <c:pt idx="28">
                  <c:v>2013.369995117188</c:v>
                </c:pt>
                <c:pt idx="29">
                  <c:v>2005.579956054688</c:v>
                </c:pt>
                <c:pt idx="30">
                  <c:v>2009.410034179688</c:v>
                </c:pt>
                <c:pt idx="31">
                  <c:v>2007.099975585937</c:v>
                </c:pt>
                <c:pt idx="32">
                  <c:v>1998.06005859375</c:v>
                </c:pt>
                <c:pt idx="33">
                  <c:v>2007.319946289062</c:v>
                </c:pt>
                <c:pt idx="34">
                  <c:v>2011.800048828125</c:v>
                </c:pt>
                <c:pt idx="35">
                  <c:v>1996.9599609375</c:v>
                </c:pt>
                <c:pt idx="36">
                  <c:v>1998.869995117188</c:v>
                </c:pt>
                <c:pt idx="37">
                  <c:v>1999.469970703125</c:v>
                </c:pt>
                <c:pt idx="38">
                  <c:v>1996.97998046875</c:v>
                </c:pt>
                <c:pt idx="39">
                  <c:v>1994.420043945312</c:v>
                </c:pt>
                <c:pt idx="40">
                  <c:v>1994.420043945312</c:v>
                </c:pt>
                <c:pt idx="41">
                  <c:v>2001.400024414062</c:v>
                </c:pt>
                <c:pt idx="42">
                  <c:v>2024.900024414062</c:v>
                </c:pt>
                <c:pt idx="43">
                  <c:v>2020.27001953125</c:v>
                </c:pt>
                <c:pt idx="44">
                  <c:v>2040.9599609375</c:v>
                </c:pt>
                <c:pt idx="45">
                  <c:v>2034.609985351562</c:v>
                </c:pt>
                <c:pt idx="46">
                  <c:v>2040.609985351562</c:v>
                </c:pt>
                <c:pt idx="47">
                  <c:v>2052.39990234375</c:v>
                </c:pt>
                <c:pt idx="48">
                  <c:v>2053.010009765625</c:v>
                </c:pt>
                <c:pt idx="49">
                  <c:v>2056.1201171875</c:v>
                </c:pt>
                <c:pt idx="50">
                  <c:v>2035.75</c:v>
                </c:pt>
                <c:pt idx="51">
                  <c:v>2046.68994140625</c:v>
                </c:pt>
                <c:pt idx="52">
                  <c:v>2034.390014648437</c:v>
                </c:pt>
                <c:pt idx="53">
                  <c:v>2048.139892578125</c:v>
                </c:pt>
                <c:pt idx="54">
                  <c:v>2051.760009765625</c:v>
                </c:pt>
                <c:pt idx="55">
                  <c:v>2059.580078125</c:v>
                </c:pt>
                <c:pt idx="56">
                  <c:v>2030.089965820312</c:v>
                </c:pt>
                <c:pt idx="57">
                  <c:v>2039.420043945312</c:v>
                </c:pt>
                <c:pt idx="58">
                  <c:v>2025.170043945312</c:v>
                </c:pt>
                <c:pt idx="59">
                  <c:v>2013.930053710937</c:v>
                </c:pt>
                <c:pt idx="60">
                  <c:v>2013.670043945312</c:v>
                </c:pt>
                <c:pt idx="61">
                  <c:v>2004.0400390625</c:v>
                </c:pt>
                <c:pt idx="62">
                  <c:v>1984.869995117188</c:v>
                </c:pt>
                <c:pt idx="63">
                  <c:v>1977.300048828125</c:v>
                </c:pt>
                <c:pt idx="64">
                  <c:v>1995.47998046875</c:v>
                </c:pt>
                <c:pt idx="65">
                  <c:v>1963.56005859375</c:v>
                </c:pt>
                <c:pt idx="66">
                  <c:v>1967.56005859375</c:v>
                </c:pt>
                <c:pt idx="67">
                  <c:v>2005.640014648437</c:v>
                </c:pt>
                <c:pt idx="68">
                  <c:v>2010.81005859375</c:v>
                </c:pt>
                <c:pt idx="69">
                  <c:v>2031.640014648437</c:v>
                </c:pt>
                <c:pt idx="70">
                  <c:v>2017.239990234375</c:v>
                </c:pt>
                <c:pt idx="71">
                  <c:v>1993.780029296875</c:v>
                </c:pt>
                <c:pt idx="72">
                  <c:v>2006.22998046875</c:v>
                </c:pt>
                <c:pt idx="73">
                  <c:v>2015.97998046875</c:v>
                </c:pt>
                <c:pt idx="74">
                  <c:v>2022.640014648437</c:v>
                </c:pt>
                <c:pt idx="75">
                  <c:v>2028.81005859375</c:v>
                </c:pt>
                <c:pt idx="76">
                  <c:v>2028.81005859375</c:v>
                </c:pt>
                <c:pt idx="77">
                  <c:v>2044.869995117188</c:v>
                </c:pt>
                <c:pt idx="78">
                  <c:v>2030.780029296875</c:v>
                </c:pt>
                <c:pt idx="79">
                  <c:v>2009.359985351562</c:v>
                </c:pt>
                <c:pt idx="80">
                  <c:v>1986.800048828125</c:v>
                </c:pt>
                <c:pt idx="81">
                  <c:v>1984.77001953125</c:v>
                </c:pt>
                <c:pt idx="82">
                  <c:v>1980.410034179688</c:v>
                </c:pt>
                <c:pt idx="83">
                  <c:v>2000.380004882812</c:v>
                </c:pt>
                <c:pt idx="84">
                  <c:v>1993.449951171875</c:v>
                </c:pt>
                <c:pt idx="85">
                  <c:v>1977.969970703125</c:v>
                </c:pt>
                <c:pt idx="86">
                  <c:v>1967.930053710937</c:v>
                </c:pt>
                <c:pt idx="87">
                  <c:v>1962.910034179688</c:v>
                </c:pt>
                <c:pt idx="88">
                  <c:v>1961.150024414062</c:v>
                </c:pt>
                <c:pt idx="89">
                  <c:v>1965.739990234375</c:v>
                </c:pt>
                <c:pt idx="90">
                  <c:v>1974.630004882812</c:v>
                </c:pt>
                <c:pt idx="91">
                  <c:v>1975.650024414062</c:v>
                </c:pt>
                <c:pt idx="92">
                  <c:v>1983.349975585937</c:v>
                </c:pt>
                <c:pt idx="93">
                  <c:v>1996.890014648437</c:v>
                </c:pt>
                <c:pt idx="94">
                  <c:v>2001.589965820312</c:v>
                </c:pt>
                <c:pt idx="95">
                  <c:v>1999.300048828125</c:v>
                </c:pt>
                <c:pt idx="96">
                  <c:v>2002.280029296875</c:v>
                </c:pt>
                <c:pt idx="97">
                  <c:v>2011.339965820312</c:v>
                </c:pt>
                <c:pt idx="98">
                  <c:v>1967.18994140625</c:v>
                </c:pt>
                <c:pt idx="99">
                  <c:v>1946.140014648437</c:v>
                </c:pt>
                <c:pt idx="100">
                  <c:v>1953.280029296875</c:v>
                </c:pt>
                <c:pt idx="101">
                  <c:v>1959.43994140625</c:v>
                </c:pt>
                <c:pt idx="102">
                  <c:v>1958.9599609375</c:v>
                </c:pt>
                <c:pt idx="103">
                  <c:v>1946.109985351562</c:v>
                </c:pt>
                <c:pt idx="104">
                  <c:v>1938.5400390625</c:v>
                </c:pt>
                <c:pt idx="105">
                  <c:v>1948.920043945312</c:v>
                </c:pt>
                <c:pt idx="106">
                  <c:v>1946.069946289062</c:v>
                </c:pt>
                <c:pt idx="107">
                  <c:v>1953.280029296875</c:v>
                </c:pt>
                <c:pt idx="108">
                  <c:v>1957.319946289062</c:v>
                </c:pt>
                <c:pt idx="109">
                  <c:v>1944.47998046875</c:v>
                </c:pt>
                <c:pt idx="110">
                  <c:v>1944.47998046875</c:v>
                </c:pt>
                <c:pt idx="111">
                  <c:v>1963.890014648437</c:v>
                </c:pt>
                <c:pt idx="112">
                  <c:v>1970.420043945312</c:v>
                </c:pt>
                <c:pt idx="113">
                  <c:v>1947.589965820312</c:v>
                </c:pt>
                <c:pt idx="114">
                  <c:v>1940.56005859375</c:v>
                </c:pt>
                <c:pt idx="115">
                  <c:v>1910.339965820312</c:v>
                </c:pt>
                <c:pt idx="116">
                  <c:v>1916.930053710937</c:v>
                </c:pt>
                <c:pt idx="117">
                  <c:v>1941.150024414062</c:v>
                </c:pt>
                <c:pt idx="118">
                  <c:v>1919.9599609375</c:v>
                </c:pt>
                <c:pt idx="119">
                  <c:v>1886.849975585937</c:v>
                </c:pt>
                <c:pt idx="120">
                  <c:v>1891.319946289062</c:v>
                </c:pt>
                <c:pt idx="121">
                  <c:v>1907.890014648437</c:v>
                </c:pt>
                <c:pt idx="122">
                  <c:v>1922.5</c:v>
                </c:pt>
                <c:pt idx="123">
                  <c:v>1923.300048828125</c:v>
                </c:pt>
                <c:pt idx="124">
                  <c:v>1932.06005859375</c:v>
                </c:pt>
                <c:pt idx="125">
                  <c:v>1935.839965820312</c:v>
                </c:pt>
                <c:pt idx="126">
                  <c:v>1926.9599609375</c:v>
                </c:pt>
                <c:pt idx="127">
                  <c:v>1940.280029296875</c:v>
                </c:pt>
                <c:pt idx="128">
                  <c:v>1940.280029296875</c:v>
                </c:pt>
                <c:pt idx="129">
                  <c:v>1946.910034179688</c:v>
                </c:pt>
                <c:pt idx="130">
                  <c:v>1942.930053710937</c:v>
                </c:pt>
                <c:pt idx="131">
                  <c:v>1930.569946289062</c:v>
                </c:pt>
                <c:pt idx="132">
                  <c:v>1957.829956054688</c:v>
                </c:pt>
                <c:pt idx="133">
                  <c:v>1949.050048828125</c:v>
                </c:pt>
                <c:pt idx="134">
                  <c:v>1964.859985351562</c:v>
                </c:pt>
                <c:pt idx="135">
                  <c:v>1970.77001953125</c:v>
                </c:pt>
                <c:pt idx="136">
                  <c:v>1978.430053710937</c:v>
                </c:pt>
                <c:pt idx="137">
                  <c:v>1979.989990234375</c:v>
                </c:pt>
                <c:pt idx="138">
                  <c:v>1964.68994140625</c:v>
                </c:pt>
                <c:pt idx="139">
                  <c:v>1954.109985351562</c:v>
                </c:pt>
                <c:pt idx="140">
                  <c:v>1971.239990234375</c:v>
                </c:pt>
                <c:pt idx="141">
                  <c:v>1975.619995117188</c:v>
                </c:pt>
                <c:pt idx="142">
                  <c:v>1974.680053710937</c:v>
                </c:pt>
                <c:pt idx="143">
                  <c:v>1954.420043945312</c:v>
                </c:pt>
                <c:pt idx="144">
                  <c:v>1963.869995117188</c:v>
                </c:pt>
                <c:pt idx="145">
                  <c:v>1932.5400390625</c:v>
                </c:pt>
                <c:pt idx="146">
                  <c:v>1934.380004882812</c:v>
                </c:pt>
                <c:pt idx="147">
                  <c:v>1919.900024414062</c:v>
                </c:pt>
                <c:pt idx="148">
                  <c:v>1927.530029296875</c:v>
                </c:pt>
                <c:pt idx="149">
                  <c:v>1940.2099609375</c:v>
                </c:pt>
                <c:pt idx="150">
                  <c:v>1937.680053710937</c:v>
                </c:pt>
                <c:pt idx="151">
                  <c:v>1919.52001953125</c:v>
                </c:pt>
                <c:pt idx="152">
                  <c:v>1934.93994140625</c:v>
                </c:pt>
                <c:pt idx="153">
                  <c:v>1945.550048828125</c:v>
                </c:pt>
                <c:pt idx="154">
                  <c:v>1941.25</c:v>
                </c:pt>
                <c:pt idx="155">
                  <c:v>1964.31005859375</c:v>
                </c:pt>
                <c:pt idx="156">
                  <c:v>1977.969970703125</c:v>
                </c:pt>
                <c:pt idx="157">
                  <c:v>1981</c:v>
                </c:pt>
                <c:pt idx="158">
                  <c:v>1985.609985351562</c:v>
                </c:pt>
                <c:pt idx="159">
                  <c:v>1991.97998046875</c:v>
                </c:pt>
                <c:pt idx="160">
                  <c:v>1997.25</c:v>
                </c:pt>
                <c:pt idx="161">
                  <c:v>1993.699951171875</c:v>
                </c:pt>
                <c:pt idx="162">
                  <c:v>1988.089965820312</c:v>
                </c:pt>
                <c:pt idx="163">
                  <c:v>1989.699951171875</c:v>
                </c:pt>
                <c:pt idx="164">
                  <c:v>1993.030029296875</c:v>
                </c:pt>
                <c:pt idx="165">
                  <c:v>1998.949951171875</c:v>
                </c:pt>
                <c:pt idx="166">
                  <c:v>2008.609985351562</c:v>
                </c:pt>
                <c:pt idx="167">
                  <c:v>1997.43994140625</c:v>
                </c:pt>
                <c:pt idx="168">
                  <c:v>1997.02001953125</c:v>
                </c:pt>
                <c:pt idx="169">
                  <c:v>1992.27001953125</c:v>
                </c:pt>
                <c:pt idx="170">
                  <c:v>1992.2099609375</c:v>
                </c:pt>
                <c:pt idx="171">
                  <c:v>1992.050048828125</c:v>
                </c:pt>
                <c:pt idx="172">
                  <c:v>1992.050048828125</c:v>
                </c:pt>
                <c:pt idx="173">
                  <c:v>1999.219970703125</c:v>
                </c:pt>
                <c:pt idx="174">
                  <c:v>2004.219970703125</c:v>
                </c:pt>
                <c:pt idx="175">
                  <c:v>2000.369995117188</c:v>
                </c:pt>
                <c:pt idx="176">
                  <c:v>1998.339965820312</c:v>
                </c:pt>
                <c:pt idx="177">
                  <c:v>1971.660034179688</c:v>
                </c:pt>
                <c:pt idx="178">
                  <c:v>1969.260009765625</c:v>
                </c:pt>
                <c:pt idx="179">
                  <c:v>1964.77001953125</c:v>
                </c:pt>
                <c:pt idx="180">
                  <c:v>1961.7900390625</c:v>
                </c:pt>
                <c:pt idx="181">
                  <c:v>1959.43994140625</c:v>
                </c:pt>
                <c:pt idx="182">
                  <c:v>1939.880004882812</c:v>
                </c:pt>
                <c:pt idx="183">
                  <c:v>1950.599975585937</c:v>
                </c:pt>
                <c:pt idx="184">
                  <c:v>1956.550048828125</c:v>
                </c:pt>
                <c:pt idx="185">
                  <c:v>1964.93994140625</c:v>
                </c:pt>
                <c:pt idx="186">
                  <c:v>1982.930053710937</c:v>
                </c:pt>
                <c:pt idx="187">
                  <c:v>2010.829956054688</c:v>
                </c:pt>
                <c:pt idx="188">
                  <c:v>2010.199951171875</c:v>
                </c:pt>
                <c:pt idx="189">
                  <c:v>2013.43994140625</c:v>
                </c:pt>
                <c:pt idx="190">
                  <c:v>2015.140014648437</c:v>
                </c:pt>
                <c:pt idx="191">
                  <c:v>2011.260009765625</c:v>
                </c:pt>
                <c:pt idx="192">
                  <c:v>2008.329956054688</c:v>
                </c:pt>
                <c:pt idx="193">
                  <c:v>2015.589965820312</c:v>
                </c:pt>
                <c:pt idx="194">
                  <c:v>2017.170043945312</c:v>
                </c:pt>
                <c:pt idx="195">
                  <c:v>2017.170043945312</c:v>
                </c:pt>
                <c:pt idx="196">
                  <c:v>1997.630004882812</c:v>
                </c:pt>
                <c:pt idx="197">
                  <c:v>2017.06005859375</c:v>
                </c:pt>
                <c:pt idx="198">
                  <c:v>2012.260009765625</c:v>
                </c:pt>
                <c:pt idx="199">
                  <c:v>1994.9599609375</c:v>
                </c:pt>
                <c:pt idx="200">
                  <c:v>2002</c:v>
                </c:pt>
                <c:pt idx="201">
                  <c:v>2008.56005859375</c:v>
                </c:pt>
                <c:pt idx="202">
                  <c:v>1995.47998046875</c:v>
                </c:pt>
                <c:pt idx="203">
                  <c:v>1990.0400390625</c:v>
                </c:pt>
                <c:pt idx="204">
                  <c:v>2011.800048828125</c:v>
                </c:pt>
                <c:pt idx="205">
                  <c:v>2014.670043945312</c:v>
                </c:pt>
                <c:pt idx="206">
                  <c:v>2011.650024414062</c:v>
                </c:pt>
                <c:pt idx="207">
                  <c:v>1990.849975585937</c:v>
                </c:pt>
                <c:pt idx="208">
                  <c:v>1993.589965820312</c:v>
                </c:pt>
                <c:pt idx="209">
                  <c:v>2001.550048828125</c:v>
                </c:pt>
                <c:pt idx="210">
                  <c:v>1989.489990234375</c:v>
                </c:pt>
                <c:pt idx="211">
                  <c:v>1992.030029296875</c:v>
                </c:pt>
                <c:pt idx="212">
                  <c:v>1968.069946289062</c:v>
                </c:pt>
                <c:pt idx="213">
                  <c:v>1974.920043945312</c:v>
                </c:pt>
                <c:pt idx="214">
                  <c:v>1994.349975585937</c:v>
                </c:pt>
                <c:pt idx="215">
                  <c:v>1981.77001953125</c:v>
                </c:pt>
                <c:pt idx="216">
                  <c:v>1995.050048828125</c:v>
                </c:pt>
                <c:pt idx="217">
                  <c:v>1988.510009765625</c:v>
                </c:pt>
                <c:pt idx="218">
                  <c:v>2002.2099609375</c:v>
                </c:pt>
                <c:pt idx="219">
                  <c:v>1999</c:v>
                </c:pt>
                <c:pt idx="220">
                  <c:v>2015.280029296875</c:v>
                </c:pt>
                <c:pt idx="221">
                  <c:v>2010.969970703125</c:v>
                </c:pt>
                <c:pt idx="222">
                  <c:v>2010.969970703125</c:v>
                </c:pt>
                <c:pt idx="223">
                  <c:v>2005.119995117188</c:v>
                </c:pt>
                <c:pt idx="224">
                  <c:v>2006.660034179688</c:v>
                </c:pt>
                <c:pt idx="225">
                  <c:v>2000.5</c:v>
                </c:pt>
                <c:pt idx="226">
                  <c:v>2002.839965820312</c:v>
                </c:pt>
                <c:pt idx="227">
                  <c:v>1988.739990234375</c:v>
                </c:pt>
                <c:pt idx="228">
                  <c:v>1993.880004882812</c:v>
                </c:pt>
                <c:pt idx="229">
                  <c:v>2012.719970703125</c:v>
                </c:pt>
                <c:pt idx="230">
                  <c:v>2013.47998046875</c:v>
                </c:pt>
                <c:pt idx="231">
                  <c:v>2020.900024414062</c:v>
                </c:pt>
                <c:pt idx="232">
                  <c:v>2019.420043945312</c:v>
                </c:pt>
                <c:pt idx="233">
                  <c:v>2018.5</c:v>
                </c:pt>
                <c:pt idx="234">
                  <c:v>2028.930053710937</c:v>
                </c:pt>
                <c:pt idx="235">
                  <c:v>2028.319946289062</c:v>
                </c:pt>
                <c:pt idx="236">
                  <c:v>2026.619995117188</c:v>
                </c:pt>
                <c:pt idx="237">
                  <c:v>2033.849975585937</c:v>
                </c:pt>
                <c:pt idx="238">
                  <c:v>2048.81005859375</c:v>
                </c:pt>
                <c:pt idx="239">
                  <c:v>2061.969970703125</c:v>
                </c:pt>
                <c:pt idx="240">
                  <c:v>2082.610107421875</c:v>
                </c:pt>
                <c:pt idx="241">
                  <c:v>2076.1201171875</c:v>
                </c:pt>
                <c:pt idx="242">
                  <c:v>2073.10009765625</c:v>
                </c:pt>
                <c:pt idx="243">
                  <c:v>2080.419921875</c:v>
                </c:pt>
                <c:pt idx="244">
                  <c:v>2066.260009765625</c:v>
                </c:pt>
                <c:pt idx="245">
                  <c:v>2060.72998046875</c:v>
                </c:pt>
                <c:pt idx="246">
                  <c:v>2054.510009765625</c:v>
                </c:pt>
                <c:pt idx="247">
                  <c:v>2031.099975585937</c:v>
                </c:pt>
                <c:pt idx="248">
                  <c:v>2039.369995117188</c:v>
                </c:pt>
                <c:pt idx="249">
                  <c:v>2041.469970703125</c:v>
                </c:pt>
                <c:pt idx="250">
                  <c:v>2062.360107421875</c:v>
                </c:pt>
                <c:pt idx="251">
                  <c:v>2063.219970703125</c:v>
                </c:pt>
                <c:pt idx="252">
                  <c:v>2053.1298828125</c:v>
                </c:pt>
                <c:pt idx="253">
                  <c:v>2071.139892578125</c:v>
                </c:pt>
                <c:pt idx="254">
                  <c:v>2072.780029296875</c:v>
                </c:pt>
                <c:pt idx="255">
                  <c:v>2044.2099609375</c:v>
                </c:pt>
                <c:pt idx="256">
                  <c:v>2056.699951171875</c:v>
                </c:pt>
                <c:pt idx="257">
                  <c:v>2060.889892578125</c:v>
                </c:pt>
                <c:pt idx="258">
                  <c:v>2068.050048828125</c:v>
                </c:pt>
                <c:pt idx="259">
                  <c:v>2074.929931640625</c:v>
                </c:pt>
                <c:pt idx="260">
                  <c:v>2075.760009765625</c:v>
                </c:pt>
                <c:pt idx="261">
                  <c:v>2068.5400390625</c:v>
                </c:pt>
                <c:pt idx="262">
                  <c:v>2068.5400390625</c:v>
                </c:pt>
                <c:pt idx="263">
                  <c:v>2051.580078125</c:v>
                </c:pt>
                <c:pt idx="264">
                  <c:v>2051.199951171875</c:v>
                </c:pt>
                <c:pt idx="265">
                  <c:v>2056.260009765625</c:v>
                </c:pt>
                <c:pt idx="266">
                  <c:v>2049.409912109375</c:v>
                </c:pt>
                <c:pt idx="267">
                  <c:v>2034.160034179688</c:v>
                </c:pt>
                <c:pt idx="268">
                  <c:v>2041.859985351562</c:v>
                </c:pt>
                <c:pt idx="269">
                  <c:v>2035.819946289062</c:v>
                </c:pt>
                <c:pt idx="270">
                  <c:v>2042.920043945312</c:v>
                </c:pt>
                <c:pt idx="271">
                  <c:v>2062.610107421875</c:v>
                </c:pt>
                <c:pt idx="272">
                  <c:v>2047.739990234375</c:v>
                </c:pt>
                <c:pt idx="273">
                  <c:v>2053.820068359375</c:v>
                </c:pt>
                <c:pt idx="274">
                  <c:v>2039.27001953125</c:v>
                </c:pt>
                <c:pt idx="275">
                  <c:v>2028.910034179688</c:v>
                </c:pt>
                <c:pt idx="276">
                  <c:v>2035.640014648437</c:v>
                </c:pt>
                <c:pt idx="277">
                  <c:v>2034.109985351562</c:v>
                </c:pt>
                <c:pt idx="278">
                  <c:v>2031.640014648437</c:v>
                </c:pt>
                <c:pt idx="279">
                  <c:v>2026.599975585937</c:v>
                </c:pt>
                <c:pt idx="280">
                  <c:v>2020.089965820312</c:v>
                </c:pt>
                <c:pt idx="281">
                  <c:v>1991.5400390625</c:v>
                </c:pt>
                <c:pt idx="282">
                  <c:v>1976.160034179688</c:v>
                </c:pt>
                <c:pt idx="283">
                  <c:v>1968.390014648437</c:v>
                </c:pt>
                <c:pt idx="284">
                  <c:v>1972.910034179688</c:v>
                </c:pt>
                <c:pt idx="285">
                  <c:v>1965.25</c:v>
                </c:pt>
                <c:pt idx="286">
                  <c:v>1940.920043945312</c:v>
                </c:pt>
                <c:pt idx="287">
                  <c:v>1927.2099609375</c:v>
                </c:pt>
                <c:pt idx="288">
                  <c:v>1929.25</c:v>
                </c:pt>
                <c:pt idx="289">
                  <c:v>1925.910034179688</c:v>
                </c:pt>
                <c:pt idx="290">
                  <c:v>1918.829956054688</c:v>
                </c:pt>
                <c:pt idx="291">
                  <c:v>1900.660034179688</c:v>
                </c:pt>
                <c:pt idx="292">
                  <c:v>1930.06005859375</c:v>
                </c:pt>
                <c:pt idx="293">
                  <c:v>1915.280029296875</c:v>
                </c:pt>
                <c:pt idx="294">
                  <c:v>1936.969970703125</c:v>
                </c:pt>
                <c:pt idx="295">
                  <c:v>1931.650024414062</c:v>
                </c:pt>
                <c:pt idx="296">
                  <c:v>1925.68994140625</c:v>
                </c:pt>
                <c:pt idx="297">
                  <c:v>1931.969970703125</c:v>
                </c:pt>
                <c:pt idx="298">
                  <c:v>1925.680053710937</c:v>
                </c:pt>
                <c:pt idx="299">
                  <c:v>1961.170043945312</c:v>
                </c:pt>
                <c:pt idx="300">
                  <c:v>1958.930053710937</c:v>
                </c:pt>
                <c:pt idx="301">
                  <c:v>1964.430053710937</c:v>
                </c:pt>
                <c:pt idx="302">
                  <c:v>1952.969970703125</c:v>
                </c:pt>
                <c:pt idx="303">
                  <c:v>1935.18994140625</c:v>
                </c:pt>
                <c:pt idx="304">
                  <c:v>1931.430053710937</c:v>
                </c:pt>
                <c:pt idx="305">
                  <c:v>1936.47998046875</c:v>
                </c:pt>
                <c:pt idx="306">
                  <c:v>1939.869995117188</c:v>
                </c:pt>
                <c:pt idx="307">
                  <c:v>1958.22998046875</c:v>
                </c:pt>
                <c:pt idx="308">
                  <c:v>1963</c:v>
                </c:pt>
                <c:pt idx="309">
                  <c:v>1967.27001953125</c:v>
                </c:pt>
                <c:pt idx="310">
                  <c:v>1960.510009765625</c:v>
                </c:pt>
                <c:pt idx="311">
                  <c:v>1945.140014648437</c:v>
                </c:pt>
                <c:pt idx="312">
                  <c:v>1943.630004882812</c:v>
                </c:pt>
                <c:pt idx="313">
                  <c:v>1967.010009765625</c:v>
                </c:pt>
                <c:pt idx="314">
                  <c:v>1966.869995117188</c:v>
                </c:pt>
                <c:pt idx="315">
                  <c:v>1958.0400390625</c:v>
                </c:pt>
                <c:pt idx="316">
                  <c:v>1964.839965820312</c:v>
                </c:pt>
                <c:pt idx="317">
                  <c:v>1978.5400390625</c:v>
                </c:pt>
                <c:pt idx="318">
                  <c:v>1980.2099609375</c:v>
                </c:pt>
                <c:pt idx="319">
                  <c:v>1980.839965820312</c:v>
                </c:pt>
                <c:pt idx="320">
                  <c:v>1980.839965820312</c:v>
                </c:pt>
                <c:pt idx="321">
                  <c:v>1980.780029296875</c:v>
                </c:pt>
                <c:pt idx="322">
                  <c:v>1965.219970703125</c:v>
                </c:pt>
                <c:pt idx="323">
                  <c:v>1965.829956054688</c:v>
                </c:pt>
                <c:pt idx="324">
                  <c:v>1969.910034179688</c:v>
                </c:pt>
                <c:pt idx="325">
                  <c:v>1986.609985351562</c:v>
                </c:pt>
                <c:pt idx="326">
                  <c:v>1986.619995117188</c:v>
                </c:pt>
                <c:pt idx="327">
                  <c:v>1978.949951171875</c:v>
                </c:pt>
                <c:pt idx="328">
                  <c:v>1970.949951171875</c:v>
                </c:pt>
                <c:pt idx="329">
                  <c:v>1945.56005859375</c:v>
                </c:pt>
                <c:pt idx="330">
                  <c:v>1916.589965820312</c:v>
                </c:pt>
                <c:pt idx="331">
                  <c:v>1921.7099609375</c:v>
                </c:pt>
                <c:pt idx="332">
                  <c:v>1920.359985351562</c:v>
                </c:pt>
                <c:pt idx="333">
                  <c:v>1904.130004882812</c:v>
                </c:pt>
                <c:pt idx="334">
                  <c:v>1900.160034179688</c:v>
                </c:pt>
                <c:pt idx="335">
                  <c:v>1897.5</c:v>
                </c:pt>
                <c:pt idx="336">
                  <c:v>1929.97998046875</c:v>
                </c:pt>
                <c:pt idx="337">
                  <c:v>1943.119995117188</c:v>
                </c:pt>
                <c:pt idx="338">
                  <c:v>1939.02001953125</c:v>
                </c:pt>
                <c:pt idx="339">
                  <c:v>1946.609985351562</c:v>
                </c:pt>
                <c:pt idx="340">
                  <c:v>1948.160034179688</c:v>
                </c:pt>
                <c:pt idx="341">
                  <c:v>1927.859985351562</c:v>
                </c:pt>
                <c:pt idx="342">
                  <c:v>1915.589965820312</c:v>
                </c:pt>
                <c:pt idx="343">
                  <c:v>1926.43994140625</c:v>
                </c:pt>
                <c:pt idx="344">
                  <c:v>1915.75</c:v>
                </c:pt>
                <c:pt idx="345">
                  <c:v>1882.449951171875</c:v>
                </c:pt>
                <c:pt idx="346">
                  <c:v>1883.829956054688</c:v>
                </c:pt>
                <c:pt idx="347">
                  <c:v>1904.650024414062</c:v>
                </c:pt>
                <c:pt idx="348">
                  <c:v>1924.699951171875</c:v>
                </c:pt>
                <c:pt idx="349">
                  <c:v>1920.949951171875</c:v>
                </c:pt>
                <c:pt idx="350">
                  <c:v>1917.140014648437</c:v>
                </c:pt>
                <c:pt idx="351">
                  <c:v>1913.660034179688</c:v>
                </c:pt>
                <c:pt idx="352">
                  <c:v>1914.140014648437</c:v>
                </c:pt>
                <c:pt idx="353">
                  <c:v>1888.130004882812</c:v>
                </c:pt>
                <c:pt idx="354">
                  <c:v>1888.130004882812</c:v>
                </c:pt>
                <c:pt idx="355">
                  <c:v>1918.31005859375</c:v>
                </c:pt>
                <c:pt idx="356">
                  <c:v>1921.22998046875</c:v>
                </c:pt>
                <c:pt idx="357">
                  <c:v>1920.819946289062</c:v>
                </c:pt>
                <c:pt idx="358">
                  <c:v>1936.089965820312</c:v>
                </c:pt>
                <c:pt idx="359">
                  <c:v>1935.680053710937</c:v>
                </c:pt>
                <c:pt idx="360">
                  <c:v>1952.400024414062</c:v>
                </c:pt>
                <c:pt idx="361">
                  <c:v>1961.579956054688</c:v>
                </c:pt>
                <c:pt idx="362">
                  <c:v>1951.02001953125</c:v>
                </c:pt>
                <c:pt idx="363">
                  <c:v>1949.260009765625</c:v>
                </c:pt>
                <c:pt idx="364">
                  <c:v>1952.680053710937</c:v>
                </c:pt>
                <c:pt idx="365">
                  <c:v>1951.9599609375</c:v>
                </c:pt>
                <c:pt idx="366">
                  <c:v>1962.7900390625</c:v>
                </c:pt>
                <c:pt idx="367">
                  <c:v>1952.839965820312</c:v>
                </c:pt>
                <c:pt idx="368">
                  <c:v>1955.52001953125</c:v>
                </c:pt>
                <c:pt idx="369">
                  <c:v>1947</c:v>
                </c:pt>
                <c:pt idx="370">
                  <c:v>1935.859985351562</c:v>
                </c:pt>
                <c:pt idx="371">
                  <c:v>1945.699951171875</c:v>
                </c:pt>
                <c:pt idx="372">
                  <c:v>1941.630004882812</c:v>
                </c:pt>
                <c:pt idx="373">
                  <c:v>1957.5</c:v>
                </c:pt>
                <c:pt idx="374">
                  <c:v>1957.5</c:v>
                </c:pt>
                <c:pt idx="375">
                  <c:v>1961.449951171875</c:v>
                </c:pt>
                <c:pt idx="376">
                  <c:v>1968.390014648437</c:v>
                </c:pt>
                <c:pt idx="377">
                  <c:v>1976.119995117188</c:v>
                </c:pt>
                <c:pt idx="378">
                  <c:v>1990.469970703125</c:v>
                </c:pt>
                <c:pt idx="379">
                  <c:v>1993.079956054688</c:v>
                </c:pt>
                <c:pt idx="380">
                  <c:v>1985.800048828125</c:v>
                </c:pt>
                <c:pt idx="381">
                  <c:v>1996.81005859375</c:v>
                </c:pt>
                <c:pt idx="382">
                  <c:v>2001.380004882812</c:v>
                </c:pt>
                <c:pt idx="383">
                  <c:v>1998.2900390625</c:v>
                </c:pt>
                <c:pt idx="384">
                  <c:v>1998.380004882812</c:v>
                </c:pt>
                <c:pt idx="385">
                  <c:v>2012.93994140625</c:v>
                </c:pt>
                <c:pt idx="386">
                  <c:v>1992.819946289062</c:v>
                </c:pt>
                <c:pt idx="387">
                  <c:v>1984.77001953125</c:v>
                </c:pt>
                <c:pt idx="388">
                  <c:v>1980.829956054688</c:v>
                </c:pt>
                <c:pt idx="389">
                  <c:v>1970.589965820312</c:v>
                </c:pt>
                <c:pt idx="390">
                  <c:v>1985.7900390625</c:v>
                </c:pt>
                <c:pt idx="391">
                  <c:v>1987.329956054688</c:v>
                </c:pt>
                <c:pt idx="392">
                  <c:v>2029.910034179688</c:v>
                </c:pt>
                <c:pt idx="393">
                  <c:v>2028.449951171875</c:v>
                </c:pt>
                <c:pt idx="394">
                  <c:v>2037.890014648437</c:v>
                </c:pt>
                <c:pt idx="395">
                  <c:v>2037.239990234375</c:v>
                </c:pt>
                <c:pt idx="396">
                  <c:v>2036.589965820312</c:v>
                </c:pt>
                <c:pt idx="397">
                  <c:v>2041.369995117188</c:v>
                </c:pt>
                <c:pt idx="398">
                  <c:v>2042.81005859375</c:v>
                </c:pt>
                <c:pt idx="399">
                  <c:v>2022.56005859375</c:v>
                </c:pt>
                <c:pt idx="400">
                  <c:v>2019.800048828125</c:v>
                </c:pt>
                <c:pt idx="401">
                  <c:v>2030.0400390625</c:v>
                </c:pt>
                <c:pt idx="402">
                  <c:v>2041.030029296875</c:v>
                </c:pt>
                <c:pt idx="403">
                  <c:v>2028.449951171875</c:v>
                </c:pt>
                <c:pt idx="404">
                  <c:v>2029.069946289062</c:v>
                </c:pt>
                <c:pt idx="405">
                  <c:v>2029.069946289062</c:v>
                </c:pt>
                <c:pt idx="406">
                  <c:v>2046.430053710937</c:v>
                </c:pt>
                <c:pt idx="407">
                  <c:v>2047.030029296875</c:v>
                </c:pt>
                <c:pt idx="408">
                  <c:v>2059.260009765625</c:v>
                </c:pt>
                <c:pt idx="409">
                  <c:v>2058.8701171875</c:v>
                </c:pt>
                <c:pt idx="410">
                  <c:v>2087.760009765625</c:v>
                </c:pt>
                <c:pt idx="411">
                  <c:v>2098.919921875</c:v>
                </c:pt>
                <c:pt idx="412">
                  <c:v>2111.719970703125</c:v>
                </c:pt>
                <c:pt idx="413">
                  <c:v>2119.9599609375</c:v>
                </c:pt>
                <c:pt idx="414">
                  <c:v>2139.89990234375</c:v>
                </c:pt>
                <c:pt idx="415">
                  <c:v>2143.5</c:v>
                </c:pt>
                <c:pt idx="416">
                  <c:v>2146.7099609375</c:v>
                </c:pt>
                <c:pt idx="417">
                  <c:v>2144.7900390625</c:v>
                </c:pt>
                <c:pt idx="418">
                  <c:v>2143.889892578125</c:v>
                </c:pt>
                <c:pt idx="419">
                  <c:v>2173.409912109375</c:v>
                </c:pt>
                <c:pt idx="420">
                  <c:v>2159.800048828125</c:v>
                </c:pt>
                <c:pt idx="421">
                  <c:v>2157.5400390625</c:v>
                </c:pt>
                <c:pt idx="422">
                  <c:v>2147.669921875</c:v>
                </c:pt>
                <c:pt idx="423">
                  <c:v>2142.6298828125</c:v>
                </c:pt>
                <c:pt idx="424">
                  <c:v>2127.169921875</c:v>
                </c:pt>
                <c:pt idx="425">
                  <c:v>2132.22998046875</c:v>
                </c:pt>
                <c:pt idx="426">
                  <c:v>2104.580078125</c:v>
                </c:pt>
                <c:pt idx="427">
                  <c:v>2091</c:v>
                </c:pt>
                <c:pt idx="428">
                  <c:v>2085.52001953125</c:v>
                </c:pt>
                <c:pt idx="429">
                  <c:v>2097.3798828125</c:v>
                </c:pt>
                <c:pt idx="430">
                  <c:v>2096.77001953125</c:v>
                </c:pt>
                <c:pt idx="431">
                  <c:v>2114.159912109375</c:v>
                </c:pt>
                <c:pt idx="432">
                  <c:v>2120.330078125</c:v>
                </c:pt>
                <c:pt idx="433">
                  <c:v>2106.5</c:v>
                </c:pt>
                <c:pt idx="434">
                  <c:v>2113.719970703125</c:v>
                </c:pt>
                <c:pt idx="435">
                  <c:v>2120.85009765625</c:v>
                </c:pt>
                <c:pt idx="436">
                  <c:v>2139.5400390625</c:v>
                </c:pt>
                <c:pt idx="437">
                  <c:v>2122.81005859375</c:v>
                </c:pt>
                <c:pt idx="438">
                  <c:v>2146.10009765625</c:v>
                </c:pt>
                <c:pt idx="439">
                  <c:v>2143.5</c:v>
                </c:pt>
                <c:pt idx="440">
                  <c:v>2107.5</c:v>
                </c:pt>
                <c:pt idx="441">
                  <c:v>2110.889892578125</c:v>
                </c:pt>
                <c:pt idx="442">
                  <c:v>2114.800048828125</c:v>
                </c:pt>
                <c:pt idx="443">
                  <c:v>2102.3701171875</c:v>
                </c:pt>
                <c:pt idx="444">
                  <c:v>2078.639892578125</c:v>
                </c:pt>
                <c:pt idx="445">
                  <c:v>2063.159912109375</c:v>
                </c:pt>
                <c:pt idx="446">
                  <c:v>2072.860107421875</c:v>
                </c:pt>
                <c:pt idx="447">
                  <c:v>2068.10009765625</c:v>
                </c:pt>
                <c:pt idx="448">
                  <c:v>2065.18994140625</c:v>
                </c:pt>
                <c:pt idx="449">
                  <c:v>2064.030029296875</c:v>
                </c:pt>
                <c:pt idx="450">
                  <c:v>2051.320068359375</c:v>
                </c:pt>
                <c:pt idx="451">
                  <c:v>2056.610107421875</c:v>
                </c:pt>
                <c:pt idx="452">
                  <c:v>2052.169921875</c:v>
                </c:pt>
                <c:pt idx="453">
                  <c:v>2042.319946289062</c:v>
                </c:pt>
                <c:pt idx="454">
                  <c:v>2028.719970703125</c:v>
                </c:pt>
                <c:pt idx="455">
                  <c:v>2034.859985351562</c:v>
                </c:pt>
                <c:pt idx="456">
                  <c:v>2041.880004882812</c:v>
                </c:pt>
                <c:pt idx="457">
                  <c:v>2046.9599609375</c:v>
                </c:pt>
                <c:pt idx="458">
                  <c:v>2055.159912109375</c:v>
                </c:pt>
                <c:pt idx="459">
                  <c:v>2081.199951171875</c:v>
                </c:pt>
                <c:pt idx="460">
                  <c:v>2085.530029296875</c:v>
                </c:pt>
                <c:pt idx="461">
                  <c:v>2085.06005859375</c:v>
                </c:pt>
                <c:pt idx="462">
                  <c:v>2090.260009765625</c:v>
                </c:pt>
                <c:pt idx="463">
                  <c:v>2060.489990234375</c:v>
                </c:pt>
                <c:pt idx="464">
                  <c:v>2074.199951171875</c:v>
                </c:pt>
                <c:pt idx="465">
                  <c:v>2097.889892578125</c:v>
                </c:pt>
                <c:pt idx="466">
                  <c:v>2107.330078125</c:v>
                </c:pt>
                <c:pt idx="467">
                  <c:v>2107.330078125</c:v>
                </c:pt>
                <c:pt idx="468">
                  <c:v>2053.929931640625</c:v>
                </c:pt>
                <c:pt idx="469">
                  <c:v>2040.2900390625</c:v>
                </c:pt>
                <c:pt idx="470">
                  <c:v>2016.2099609375</c:v>
                </c:pt>
                <c:pt idx="471">
                  <c:v>2027.81005859375</c:v>
                </c:pt>
                <c:pt idx="472">
                  <c:v>2031.170043945312</c:v>
                </c:pt>
                <c:pt idx="473">
                  <c:v>2061.52001953125</c:v>
                </c:pt>
                <c:pt idx="474">
                  <c:v>2059.22998046875</c:v>
                </c:pt>
                <c:pt idx="475">
                  <c:v>2072.909912109375</c:v>
                </c:pt>
                <c:pt idx="476">
                  <c:v>2087.889892578125</c:v>
                </c:pt>
                <c:pt idx="477">
                  <c:v>2076.7900390625</c:v>
                </c:pt>
                <c:pt idx="478">
                  <c:v>2073.31005859375</c:v>
                </c:pt>
                <c:pt idx="479">
                  <c:v>2083.6201171875</c:v>
                </c:pt>
                <c:pt idx="480">
                  <c:v>2064.72998046875</c:v>
                </c:pt>
                <c:pt idx="481">
                  <c:v>2065.070068359375</c:v>
                </c:pt>
                <c:pt idx="482">
                  <c:v>2045.9599609375</c:v>
                </c:pt>
                <c:pt idx="483">
                  <c:v>2038.81005859375</c:v>
                </c:pt>
                <c:pt idx="484">
                  <c:v>2039.099975585937</c:v>
                </c:pt>
                <c:pt idx="485">
                  <c:v>2037.619995117188</c:v>
                </c:pt>
                <c:pt idx="486">
                  <c:v>2019.030029296875</c:v>
                </c:pt>
                <c:pt idx="487">
                  <c:v>2030.160034179688</c:v>
                </c:pt>
                <c:pt idx="488">
                  <c:v>2008.489990234375</c:v>
                </c:pt>
                <c:pt idx="489">
                  <c:v>2027.989990234375</c:v>
                </c:pt>
                <c:pt idx="490">
                  <c:v>2029.760009765625</c:v>
                </c:pt>
                <c:pt idx="491">
                  <c:v>2013.2900390625</c:v>
                </c:pt>
                <c:pt idx="492">
                  <c:v>2010.22998046875</c:v>
                </c:pt>
                <c:pt idx="493">
                  <c:v>2003.170043945312</c:v>
                </c:pt>
                <c:pt idx="494">
                  <c:v>1986.650024414062</c:v>
                </c:pt>
                <c:pt idx="495">
                  <c:v>1975.469970703125</c:v>
                </c:pt>
                <c:pt idx="496">
                  <c:v>1983.4599609375</c:v>
                </c:pt>
                <c:pt idx="497">
                  <c:v>1968.52001953125</c:v>
                </c:pt>
                <c:pt idx="498">
                  <c:v>1956.260009765625</c:v>
                </c:pt>
                <c:pt idx="499">
                  <c:v>1939.380004882812</c:v>
                </c:pt>
                <c:pt idx="500">
                  <c:v>1914.550048828125</c:v>
                </c:pt>
                <c:pt idx="501">
                  <c:v>1876.069946289062</c:v>
                </c:pt>
                <c:pt idx="502">
                  <c:v>1829.81005859375</c:v>
                </c:pt>
                <c:pt idx="503">
                  <c:v>1846.630004882812</c:v>
                </c:pt>
                <c:pt idx="504">
                  <c:v>1894.089965820312</c:v>
                </c:pt>
                <c:pt idx="505">
                  <c:v>1908</c:v>
                </c:pt>
                <c:pt idx="506">
                  <c:v>1937.670043945312</c:v>
                </c:pt>
                <c:pt idx="507">
                  <c:v>1941.489990234375</c:v>
                </c:pt>
                <c:pt idx="508">
                  <c:v>1914.22998046875</c:v>
                </c:pt>
                <c:pt idx="509">
                  <c:v>1915.219970703125</c:v>
                </c:pt>
                <c:pt idx="510">
                  <c:v>1915.530029296875</c:v>
                </c:pt>
                <c:pt idx="511">
                  <c:v>1886.0400390625</c:v>
                </c:pt>
                <c:pt idx="512">
                  <c:v>1886.0400390625</c:v>
                </c:pt>
                <c:pt idx="513">
                  <c:v>1878.680053710937</c:v>
                </c:pt>
                <c:pt idx="514">
                  <c:v>1934.199951171875</c:v>
                </c:pt>
                <c:pt idx="515">
                  <c:v>1962.109985351562</c:v>
                </c:pt>
                <c:pt idx="516">
                  <c:v>1941.369995117188</c:v>
                </c:pt>
                <c:pt idx="517">
                  <c:v>1931.4599609375</c:v>
                </c:pt>
                <c:pt idx="518">
                  <c:v>1937.56005859375</c:v>
                </c:pt>
                <c:pt idx="519">
                  <c:v>1975.449951171875</c:v>
                </c:pt>
                <c:pt idx="520">
                  <c:v>1976.489990234375</c:v>
                </c:pt>
                <c:pt idx="521">
                  <c:v>1995.949951171875</c:v>
                </c:pt>
                <c:pt idx="522">
                  <c:v>1964.680053710937</c:v>
                </c:pt>
                <c:pt idx="523">
                  <c:v>1982.06005859375</c:v>
                </c:pt>
                <c:pt idx="524">
                  <c:v>1944.640014648437</c:v>
                </c:pt>
                <c:pt idx="525">
                  <c:v>1947.099975585937</c:v>
                </c:pt>
                <c:pt idx="526">
                  <c:v>1942.849975585937</c:v>
                </c:pt>
                <c:pt idx="527">
                  <c:v>1962.81005859375</c:v>
                </c:pt>
                <c:pt idx="528">
                  <c:v>1979.319946289062</c:v>
                </c:pt>
                <c:pt idx="529">
                  <c:v>1969.680053710937</c:v>
                </c:pt>
                <c:pt idx="530">
                  <c:v>1978.25</c:v>
                </c:pt>
                <c:pt idx="531">
                  <c:v>1990.650024414062</c:v>
                </c:pt>
                <c:pt idx="532">
                  <c:v>2005.839965820312</c:v>
                </c:pt>
                <c:pt idx="533">
                  <c:v>2019.530029296875</c:v>
                </c:pt>
                <c:pt idx="534">
                  <c:v>2021.630004882812</c:v>
                </c:pt>
                <c:pt idx="535">
                  <c:v>2019.050048828125</c:v>
                </c:pt>
                <c:pt idx="536">
                  <c:v>2009.550048828125</c:v>
                </c:pt>
                <c:pt idx="537">
                  <c:v>2033.27001953125</c:v>
                </c:pt>
                <c:pt idx="538">
                  <c:v>2030.260009765625</c:v>
                </c:pt>
                <c:pt idx="539">
                  <c:v>2030.27001953125</c:v>
                </c:pt>
                <c:pt idx="540">
                  <c:v>2039.359985351562</c:v>
                </c:pt>
                <c:pt idx="541">
                  <c:v>2042.97998046875</c:v>
                </c:pt>
                <c:pt idx="542">
                  <c:v>2023</c:v>
                </c:pt>
                <c:pt idx="543">
                  <c:v>2040.400024414062</c:v>
                </c:pt>
                <c:pt idx="544">
                  <c:v>2048.080078125</c:v>
                </c:pt>
                <c:pt idx="545">
                  <c:v>2044.650024414062</c:v>
                </c:pt>
                <c:pt idx="546">
                  <c:v>2042.510009765625</c:v>
                </c:pt>
                <c:pt idx="547">
                  <c:v>2034.160034179688</c:v>
                </c:pt>
                <c:pt idx="548">
                  <c:v>2029.469970703125</c:v>
                </c:pt>
                <c:pt idx="549">
                  <c:v>2035.239990234375</c:v>
                </c:pt>
                <c:pt idx="550">
                  <c:v>2048.39990234375</c:v>
                </c:pt>
                <c:pt idx="551">
                  <c:v>2052.77001953125</c:v>
                </c:pt>
                <c:pt idx="552">
                  <c:v>2049.409912109375</c:v>
                </c:pt>
                <c:pt idx="553">
                  <c:v>2041.069946289062</c:v>
                </c:pt>
                <c:pt idx="554">
                  <c:v>2025.699951171875</c:v>
                </c:pt>
                <c:pt idx="555">
                  <c:v>1996.589965820312</c:v>
                </c:pt>
                <c:pt idx="556">
                  <c:v>1997.27001953125</c:v>
                </c:pt>
                <c:pt idx="557">
                  <c:v>1993.359985351562</c:v>
                </c:pt>
                <c:pt idx="558">
                  <c:v>1973.2900390625</c:v>
                </c:pt>
                <c:pt idx="559">
                  <c:v>1943.02001953125</c:v>
                </c:pt>
                <c:pt idx="560">
                  <c:v>1963.579956054688</c:v>
                </c:pt>
                <c:pt idx="561">
                  <c:v>1962.880004882812</c:v>
                </c:pt>
                <c:pt idx="562">
                  <c:v>1988.910034179688</c:v>
                </c:pt>
                <c:pt idx="563">
                  <c:v>1989.859985351562</c:v>
                </c:pt>
                <c:pt idx="564">
                  <c:v>2003.699951171875</c:v>
                </c:pt>
                <c:pt idx="565">
                  <c:v>2016.2900390625</c:v>
                </c:pt>
                <c:pt idx="566">
                  <c:v>2009.420043945312</c:v>
                </c:pt>
                <c:pt idx="567">
                  <c:v>2009.420043945312</c:v>
                </c:pt>
                <c:pt idx="568">
                  <c:v>2028.989990234375</c:v>
                </c:pt>
                <c:pt idx="569">
                  <c:v>1991.969970703125</c:v>
                </c:pt>
                <c:pt idx="570">
                  <c:v>2023.930053710937</c:v>
                </c:pt>
                <c:pt idx="571">
                  <c:v>2009.2900390625</c:v>
                </c:pt>
                <c:pt idx="572">
                  <c:v>1994.069946289062</c:v>
                </c:pt>
                <c:pt idx="573">
                  <c:v>1974.400024414062</c:v>
                </c:pt>
                <c:pt idx="574">
                  <c:v>1963.670043945312</c:v>
                </c:pt>
                <c:pt idx="575">
                  <c:v>1949.0400390625</c:v>
                </c:pt>
                <c:pt idx="576">
                  <c:v>1948.239990234375</c:v>
                </c:pt>
                <c:pt idx="577">
                  <c:v>1952.069946289062</c:v>
                </c:pt>
                <c:pt idx="578">
                  <c:v>1948.619995117188</c:v>
                </c:pt>
                <c:pt idx="579">
                  <c:v>1927.819946289062</c:v>
                </c:pt>
                <c:pt idx="580">
                  <c:v>1932.969970703125</c:v>
                </c:pt>
                <c:pt idx="581">
                  <c:v>1969.400024414062</c:v>
                </c:pt>
                <c:pt idx="582">
                  <c:v>1977.9599609375</c:v>
                </c:pt>
                <c:pt idx="583">
                  <c:v>1975.319946289062</c:v>
                </c:pt>
                <c:pt idx="584">
                  <c:v>1981.18994140625</c:v>
                </c:pt>
                <c:pt idx="585">
                  <c:v>1992.56005859375</c:v>
                </c:pt>
                <c:pt idx="586">
                  <c:v>1999.219970703125</c:v>
                </c:pt>
                <c:pt idx="587">
                  <c:v>1990.650024414062</c:v>
                </c:pt>
                <c:pt idx="588">
                  <c:v>1964.06005859375</c:v>
                </c:pt>
                <c:pt idx="589">
                  <c:v>1966.31005859375</c:v>
                </c:pt>
                <c:pt idx="590">
                  <c:v>1961.31005859375</c:v>
                </c:pt>
                <c:pt idx="591">
                  <c:v>1918.760009765625</c:v>
                </c:pt>
                <c:pt idx="592">
                  <c:v>1930.530029296875</c:v>
                </c:pt>
                <c:pt idx="593">
                  <c:v>1925.430053710937</c:v>
                </c:pt>
                <c:pt idx="594">
                  <c:v>1904.329956054688</c:v>
                </c:pt>
                <c:pt idx="595">
                  <c:v>1917.619995117188</c:v>
                </c:pt>
                <c:pt idx="596">
                  <c:v>1894.839965820312</c:v>
                </c:pt>
                <c:pt idx="597">
                  <c:v>1890.859985351562</c:v>
                </c:pt>
                <c:pt idx="598">
                  <c:v>1916.280029296875</c:v>
                </c:pt>
                <c:pt idx="599">
                  <c:v>1900.010009765625</c:v>
                </c:pt>
                <c:pt idx="600">
                  <c:v>1878.869995117188</c:v>
                </c:pt>
                <c:pt idx="601">
                  <c:v>1878.449951171875</c:v>
                </c:pt>
                <c:pt idx="602">
                  <c:v>1889.640014648437</c:v>
                </c:pt>
                <c:pt idx="603">
                  <c:v>1845.449951171875</c:v>
                </c:pt>
                <c:pt idx="604">
                  <c:v>1840.530029296875</c:v>
                </c:pt>
                <c:pt idx="605">
                  <c:v>1879.430053710937</c:v>
                </c:pt>
                <c:pt idx="606">
                  <c:v>1893.430053710937</c:v>
                </c:pt>
                <c:pt idx="607">
                  <c:v>1871.68994140625</c:v>
                </c:pt>
                <c:pt idx="608">
                  <c:v>1897.869995117188</c:v>
                </c:pt>
                <c:pt idx="609">
                  <c:v>1906.93994140625</c:v>
                </c:pt>
                <c:pt idx="610">
                  <c:v>1912.06005859375</c:v>
                </c:pt>
                <c:pt idx="611">
                  <c:v>1924.819946289062</c:v>
                </c:pt>
                <c:pt idx="612">
                  <c:v>1906.599975585937</c:v>
                </c:pt>
                <c:pt idx="613">
                  <c:v>1890.670043945312</c:v>
                </c:pt>
                <c:pt idx="614">
                  <c:v>1916.260009765625</c:v>
                </c:pt>
                <c:pt idx="615">
                  <c:v>1917.7900390625</c:v>
                </c:pt>
                <c:pt idx="616">
                  <c:v>1861.5400390625</c:v>
                </c:pt>
                <c:pt idx="617">
                  <c:v>1835.280029296875</c:v>
                </c:pt>
                <c:pt idx="618">
                  <c:v>1835.280029296875</c:v>
                </c:pt>
                <c:pt idx="619">
                  <c:v>1888.300048828125</c:v>
                </c:pt>
                <c:pt idx="620">
                  <c:v>1883.93994140625</c:v>
                </c:pt>
                <c:pt idx="621">
                  <c:v>1908.839965820312</c:v>
                </c:pt>
                <c:pt idx="622">
                  <c:v>1916.239990234375</c:v>
                </c:pt>
                <c:pt idx="623">
                  <c:v>1916.359985351562</c:v>
                </c:pt>
                <c:pt idx="624">
                  <c:v>1914.219970703125</c:v>
                </c:pt>
                <c:pt idx="625">
                  <c:v>1912.530029296875</c:v>
                </c:pt>
                <c:pt idx="626">
                  <c:v>1918.569946289062</c:v>
                </c:pt>
                <c:pt idx="627">
                  <c:v>1920.160034179688</c:v>
                </c:pt>
                <c:pt idx="628">
                  <c:v>1916.660034179688</c:v>
                </c:pt>
                <c:pt idx="629">
                  <c:v>1947.420043945312</c:v>
                </c:pt>
                <c:pt idx="630">
                  <c:v>1958.170043945312</c:v>
                </c:pt>
                <c:pt idx="631">
                  <c:v>1955.630004882812</c:v>
                </c:pt>
                <c:pt idx="632">
                  <c:v>1957.869995117188</c:v>
                </c:pt>
                <c:pt idx="633">
                  <c:v>1946.119995117188</c:v>
                </c:pt>
                <c:pt idx="634">
                  <c:v>1952.949951171875</c:v>
                </c:pt>
                <c:pt idx="635">
                  <c:v>1969.329956054688</c:v>
                </c:pt>
                <c:pt idx="636">
                  <c:v>1971.410034179688</c:v>
                </c:pt>
                <c:pt idx="637">
                  <c:v>1972.27001953125</c:v>
                </c:pt>
                <c:pt idx="638">
                  <c:v>1969.969970703125</c:v>
                </c:pt>
                <c:pt idx="639">
                  <c:v>1974.900024414062</c:v>
                </c:pt>
                <c:pt idx="640">
                  <c:v>1987.989990234375</c:v>
                </c:pt>
                <c:pt idx="641">
                  <c:v>1992.119995117188</c:v>
                </c:pt>
                <c:pt idx="642">
                  <c:v>1989.760009765625</c:v>
                </c:pt>
                <c:pt idx="643">
                  <c:v>1996.81005859375</c:v>
                </c:pt>
                <c:pt idx="644">
                  <c:v>1995.119995117188</c:v>
                </c:pt>
                <c:pt idx="645">
                  <c:v>1985.969970703125</c:v>
                </c:pt>
                <c:pt idx="646">
                  <c:v>1985.969970703125</c:v>
                </c:pt>
                <c:pt idx="647">
                  <c:v>1982.5400390625</c:v>
                </c:pt>
                <c:pt idx="648">
                  <c:v>1994.910034179688</c:v>
                </c:pt>
                <c:pt idx="649">
                  <c:v>2002.140014648437</c:v>
                </c:pt>
                <c:pt idx="650">
                  <c:v>1995.849975585937</c:v>
                </c:pt>
                <c:pt idx="651">
                  <c:v>1973.569946289062</c:v>
                </c:pt>
                <c:pt idx="652">
                  <c:v>1978.969970703125</c:v>
                </c:pt>
                <c:pt idx="653">
                  <c:v>1962.739990234375</c:v>
                </c:pt>
                <c:pt idx="654">
                  <c:v>1971.319946289062</c:v>
                </c:pt>
                <c:pt idx="655">
                  <c:v>1973.890014648437</c:v>
                </c:pt>
                <c:pt idx="656">
                  <c:v>1972.050048828125</c:v>
                </c:pt>
                <c:pt idx="657">
                  <c:v>1970.369995117188</c:v>
                </c:pt>
                <c:pt idx="658">
                  <c:v>1981.319946289062</c:v>
                </c:pt>
                <c:pt idx="659">
                  <c:v>2015.930053710937</c:v>
                </c:pt>
                <c:pt idx="660">
                  <c:v>2014.7099609375</c:v>
                </c:pt>
                <c:pt idx="661">
                  <c:v>2009.099975585937</c:v>
                </c:pt>
                <c:pt idx="662">
                  <c:v>2011.359985351562</c:v>
                </c:pt>
                <c:pt idx="663">
                  <c:v>2005.829956054688</c:v>
                </c:pt>
                <c:pt idx="664">
                  <c:v>2022.099975585937</c:v>
                </c:pt>
                <c:pt idx="665">
                  <c:v>2015.489990234375</c:v>
                </c:pt>
                <c:pt idx="666">
                  <c:v>2014.550048828125</c:v>
                </c:pt>
                <c:pt idx="667">
                  <c:v>2019.630004882812</c:v>
                </c:pt>
                <c:pt idx="668">
                  <c:v>2015.400024414062</c:v>
                </c:pt>
                <c:pt idx="669">
                  <c:v>2000.930053710937</c:v>
                </c:pt>
                <c:pt idx="670">
                  <c:v>1994.150024414062</c:v>
                </c:pt>
                <c:pt idx="671">
                  <c:v>1978.150024414062</c:v>
                </c:pt>
                <c:pt idx="672">
                  <c:v>1986.410034179688</c:v>
                </c:pt>
                <c:pt idx="673">
                  <c:v>1976.7099609375</c:v>
                </c:pt>
                <c:pt idx="674">
                  <c:v>1967.81005859375</c:v>
                </c:pt>
                <c:pt idx="675">
                  <c:v>1982.5</c:v>
                </c:pt>
                <c:pt idx="676">
                  <c:v>1980.099975585937</c:v>
                </c:pt>
                <c:pt idx="677">
                  <c:v>1977.489990234375</c:v>
                </c:pt>
                <c:pt idx="678">
                  <c:v>1966.989990234375</c:v>
                </c:pt>
                <c:pt idx="679">
                  <c:v>1967.910034179688</c:v>
                </c:pt>
                <c:pt idx="680">
                  <c:v>1968.06005859375</c:v>
                </c:pt>
                <c:pt idx="681">
                  <c:v>1956.72998046875</c:v>
                </c:pt>
                <c:pt idx="682">
                  <c:v>1946.780029296875</c:v>
                </c:pt>
                <c:pt idx="683">
                  <c:v>1947.670043945312</c:v>
                </c:pt>
                <c:pt idx="684">
                  <c:v>1955.25</c:v>
                </c:pt>
                <c:pt idx="685">
                  <c:v>1937.680053710937</c:v>
                </c:pt>
                <c:pt idx="686">
                  <c:v>1960.510009765625</c:v>
                </c:pt>
                <c:pt idx="687">
                  <c:v>1957.06005859375</c:v>
                </c:pt>
                <c:pt idx="688">
                  <c:v>1969.170043945312</c:v>
                </c:pt>
                <c:pt idx="689">
                  <c:v>1969.170043945312</c:v>
                </c:pt>
                <c:pt idx="690">
                  <c:v>1983.400024414062</c:v>
                </c:pt>
                <c:pt idx="691">
                  <c:v>1982.719970703125</c:v>
                </c:pt>
                <c:pt idx="692">
                  <c:v>1985.109985351562</c:v>
                </c:pt>
                <c:pt idx="693">
                  <c:v>1985.839965820312</c:v>
                </c:pt>
                <c:pt idx="694">
                  <c:v>2011.630004882812</c:v>
                </c:pt>
                <c:pt idx="695">
                  <c:v>2027.079956054688</c:v>
                </c:pt>
                <c:pt idx="696">
                  <c:v>2024.170043945312</c:v>
                </c:pt>
                <c:pt idx="697">
                  <c:v>2017.630004882812</c:v>
                </c:pt>
                <c:pt idx="698">
                  <c:v>1979.06005859375</c:v>
                </c:pt>
                <c:pt idx="699">
                  <c:v>1972.030029296875</c:v>
                </c:pt>
                <c:pt idx="700">
                  <c:v>1968.829956054688</c:v>
                </c:pt>
                <c:pt idx="701">
                  <c:v>1951.989990234375</c:v>
                </c:pt>
                <c:pt idx="702">
                  <c:v>1953.400024414062</c:v>
                </c:pt>
                <c:pt idx="703">
                  <c:v>1981.119995117188</c:v>
                </c:pt>
                <c:pt idx="704">
                  <c:v>1982.699951171875</c:v>
                </c:pt>
                <c:pt idx="705">
                  <c:v>1992.579956054688</c:v>
                </c:pt>
                <c:pt idx="706">
                  <c:v>1986.7099609375</c:v>
                </c:pt>
                <c:pt idx="707">
                  <c:v>1925.239990234375</c:v>
                </c:pt>
                <c:pt idx="708">
                  <c:v>1926.849975585937</c:v>
                </c:pt>
                <c:pt idx="709">
                  <c:v>1936.219970703125</c:v>
                </c:pt>
                <c:pt idx="710">
                  <c:v>1956.359985351562</c:v>
                </c:pt>
                <c:pt idx="711">
                  <c:v>1970.349975585937</c:v>
                </c:pt>
                <c:pt idx="712">
                  <c:v>1987.319946289062</c:v>
                </c:pt>
                <c:pt idx="713">
                  <c:v>1987.319946289062</c:v>
                </c:pt>
                <c:pt idx="714">
                  <c:v>1989.849975585937</c:v>
                </c:pt>
                <c:pt idx="715">
                  <c:v>1953.119995117188</c:v>
                </c:pt>
                <c:pt idx="716">
                  <c:v>1974.079956054688</c:v>
                </c:pt>
                <c:pt idx="717">
                  <c:v>1963.099975585937</c:v>
                </c:pt>
                <c:pt idx="718">
                  <c:v>1988.5400390625</c:v>
                </c:pt>
                <c:pt idx="719">
                  <c:v>1991.22998046875</c:v>
                </c:pt>
                <c:pt idx="720">
                  <c:v>2005.550048828125</c:v>
                </c:pt>
                <c:pt idx="721">
                  <c:v>2008.77001953125</c:v>
                </c:pt>
                <c:pt idx="722">
                  <c:v>2017.260009765625</c:v>
                </c:pt>
                <c:pt idx="723">
                  <c:v>2021.109985351562</c:v>
                </c:pt>
                <c:pt idx="724">
                  <c:v>2016.890014648437</c:v>
                </c:pt>
                <c:pt idx="725">
                  <c:v>2015.4599609375</c:v>
                </c:pt>
                <c:pt idx="726">
                  <c:v>2012.219970703125</c:v>
                </c:pt>
                <c:pt idx="727">
                  <c:v>2010.339965820312</c:v>
                </c:pt>
                <c:pt idx="728">
                  <c:v>2012.319946289062</c:v>
                </c:pt>
                <c:pt idx="729">
                  <c:v>2027.339965820312</c:v>
                </c:pt>
                <c:pt idx="730">
                  <c:v>2025.050048828125</c:v>
                </c:pt>
                <c:pt idx="731">
                  <c:v>2021.099975585937</c:v>
                </c:pt>
                <c:pt idx="732">
                  <c:v>2016.18994140625</c:v>
                </c:pt>
                <c:pt idx="733">
                  <c:v>2029.609985351562</c:v>
                </c:pt>
                <c:pt idx="734">
                  <c:v>2019.030029296875</c:v>
                </c:pt>
                <c:pt idx="735">
                  <c:v>1994.7900390625</c:v>
                </c:pt>
                <c:pt idx="736">
                  <c:v>2000.030029296875</c:v>
                </c:pt>
                <c:pt idx="737">
                  <c:v>2017.93994140625</c:v>
                </c:pt>
                <c:pt idx="738">
                  <c:v>2031.119995117188</c:v>
                </c:pt>
                <c:pt idx="739">
                  <c:v>2043.780029296875</c:v>
                </c:pt>
                <c:pt idx="740">
                  <c:v>2044.640014648437</c:v>
                </c:pt>
                <c:pt idx="741">
                  <c:v>2048.800048828125</c:v>
                </c:pt>
                <c:pt idx="742">
                  <c:v>2050.469970703125</c:v>
                </c:pt>
                <c:pt idx="743">
                  <c:v>2047.760009765625</c:v>
                </c:pt>
                <c:pt idx="744">
                  <c:v>2043.75</c:v>
                </c:pt>
                <c:pt idx="745">
                  <c:v>2055.469970703125</c:v>
                </c:pt>
                <c:pt idx="746">
                  <c:v>2056.239990234375</c:v>
                </c:pt>
                <c:pt idx="747">
                  <c:v>2042.160034179688</c:v>
                </c:pt>
                <c:pt idx="748">
                  <c:v>2049.929931640625</c:v>
                </c:pt>
                <c:pt idx="749">
                  <c:v>2043.760009765625</c:v>
                </c:pt>
                <c:pt idx="750">
                  <c:v>2042.920043945312</c:v>
                </c:pt>
                <c:pt idx="751">
                  <c:v>2037.5</c:v>
                </c:pt>
                <c:pt idx="752">
                  <c:v>2032.349975585937</c:v>
                </c:pt>
                <c:pt idx="753">
                  <c:v>2039.739990234375</c:v>
                </c:pt>
                <c:pt idx="754">
                  <c:v>2034.650024414062</c:v>
                </c:pt>
                <c:pt idx="755">
                  <c:v>2032.719970703125</c:v>
                </c:pt>
                <c:pt idx="756">
                  <c:v>2038.31005859375</c:v>
                </c:pt>
                <c:pt idx="757">
                  <c:v>2038.31005859375</c:v>
                </c:pt>
                <c:pt idx="758">
                  <c:v>2066.530029296875</c:v>
                </c:pt>
                <c:pt idx="759">
                  <c:v>2061.8798828125</c:v>
                </c:pt>
                <c:pt idx="760">
                  <c:v>2063.72998046875</c:v>
                </c:pt>
                <c:pt idx="761">
                  <c:v>2037.869995117188</c:v>
                </c:pt>
                <c:pt idx="762">
                  <c:v>1991.47998046875</c:v>
                </c:pt>
                <c:pt idx="763">
                  <c:v>1999.359985351562</c:v>
                </c:pt>
                <c:pt idx="764">
                  <c:v>2015.780029296875</c:v>
                </c:pt>
                <c:pt idx="765">
                  <c:v>2025.7099609375</c:v>
                </c:pt>
                <c:pt idx="766">
                  <c:v>2035.989990234375</c:v>
                </c:pt>
                <c:pt idx="767">
                  <c:v>2049.699951171875</c:v>
                </c:pt>
                <c:pt idx="768">
                  <c:v>2054.070068359375</c:v>
                </c:pt>
                <c:pt idx="769">
                  <c:v>2047.109985351562</c:v>
                </c:pt>
                <c:pt idx="770">
                  <c:v>2062.820068359375</c:v>
                </c:pt>
                <c:pt idx="771">
                  <c:v>2053.06005859375</c:v>
                </c:pt>
                <c:pt idx="772">
                  <c:v>2068.719970703125</c:v>
                </c:pt>
                <c:pt idx="773">
                  <c:v>2043.630004882812</c:v>
                </c:pt>
                <c:pt idx="774">
                  <c:v>2054.860107421875</c:v>
                </c:pt>
                <c:pt idx="775">
                  <c:v>2053</c:v>
                </c:pt>
                <c:pt idx="776">
                  <c:v>2065.300048828125</c:v>
                </c:pt>
                <c:pt idx="777">
                  <c:v>2053.800048828125</c:v>
                </c:pt>
                <c:pt idx="778">
                  <c:v>2053.800048828125</c:v>
                </c:pt>
                <c:pt idx="779">
                  <c:v>2031.930053710937</c:v>
                </c:pt>
                <c:pt idx="780">
                  <c:v>2033.72998046875</c:v>
                </c:pt>
                <c:pt idx="781">
                  <c:v>2015.43994140625</c:v>
                </c:pt>
                <c:pt idx="782">
                  <c:v>2022.660034179688</c:v>
                </c:pt>
                <c:pt idx="783">
                  <c:v>2027.609985351562</c:v>
                </c:pt>
                <c:pt idx="784">
                  <c:v>2040.430053710937</c:v>
                </c:pt>
                <c:pt idx="785">
                  <c:v>2040.93994140625</c:v>
                </c:pt>
                <c:pt idx="786">
                  <c:v>2040.599975585937</c:v>
                </c:pt>
                <c:pt idx="787">
                  <c:v>2033</c:v>
                </c:pt>
                <c:pt idx="788">
                  <c:v>2047.739990234375</c:v>
                </c:pt>
                <c:pt idx="789">
                  <c:v>2037.170043945312</c:v>
                </c:pt>
                <c:pt idx="790">
                  <c:v>2013.890014648437</c:v>
                </c:pt>
                <c:pt idx="791">
                  <c:v>2024.119995117188</c:v>
                </c:pt>
                <c:pt idx="792">
                  <c:v>2019.420043945312</c:v>
                </c:pt>
                <c:pt idx="793">
                  <c:v>2008.18994140625</c:v>
                </c:pt>
                <c:pt idx="794">
                  <c:v>2007.390014648437</c:v>
                </c:pt>
                <c:pt idx="795">
                  <c:v>1978.93994140625</c:v>
                </c:pt>
                <c:pt idx="796">
                  <c:v>1983.800048828125</c:v>
                </c:pt>
                <c:pt idx="797">
                  <c:v>1982.02001953125</c:v>
                </c:pt>
                <c:pt idx="798">
                  <c:v>1997.579956054688</c:v>
                </c:pt>
                <c:pt idx="799">
                  <c:v>2003.380004882812</c:v>
                </c:pt>
                <c:pt idx="800">
                  <c:v>1958.380004882812</c:v>
                </c:pt>
                <c:pt idx="801">
                  <c:v>2002.599975585937</c:v>
                </c:pt>
                <c:pt idx="802">
                  <c:v>2002.599975585937</c:v>
                </c:pt>
                <c:pt idx="803">
                  <c:v>1974.400024414062</c:v>
                </c:pt>
                <c:pt idx="804">
                  <c:v>1967.530029296875</c:v>
                </c:pt>
                <c:pt idx="805">
                  <c:v>1979.650024414062</c:v>
                </c:pt>
                <c:pt idx="806">
                  <c:v>1980.550048828125</c:v>
                </c:pt>
                <c:pt idx="807">
                  <c:v>1974.579956054688</c:v>
                </c:pt>
                <c:pt idx="808">
                  <c:v>1966.050048828125</c:v>
                </c:pt>
                <c:pt idx="809">
                  <c:v>1983.469970703125</c:v>
                </c:pt>
                <c:pt idx="810">
                  <c:v>1987.949951171875</c:v>
                </c:pt>
                <c:pt idx="811">
                  <c:v>1987.949951171875</c:v>
                </c:pt>
                <c:pt idx="812">
                  <c:v>1974.4599609375</c:v>
                </c:pt>
                <c:pt idx="813">
                  <c:v>1978.130004882812</c:v>
                </c:pt>
                <c:pt idx="814">
                  <c:v>1978.390014648437</c:v>
                </c:pt>
                <c:pt idx="815">
                  <c:v>1983.47998046875</c:v>
                </c:pt>
                <c:pt idx="816">
                  <c:v>1983.75</c:v>
                </c:pt>
                <c:pt idx="817">
                  <c:v>1970.609985351562</c:v>
                </c:pt>
                <c:pt idx="818">
                  <c:v>1963.359985351562</c:v>
                </c:pt>
                <c:pt idx="819">
                  <c:v>1989.859985351562</c:v>
                </c:pt>
                <c:pt idx="820">
                  <c:v>1991.890014648437</c:v>
                </c:pt>
                <c:pt idx="821">
                  <c:v>2031.069946289062</c:v>
                </c:pt>
                <c:pt idx="822">
                  <c:v>2024.68994140625</c:v>
                </c:pt>
                <c:pt idx="823">
                  <c:v>2027.239990234375</c:v>
                </c:pt>
                <c:pt idx="824">
                  <c:v>2035.97998046875</c:v>
                </c:pt>
                <c:pt idx="825">
                  <c:v>2036.869995117188</c:v>
                </c:pt>
                <c:pt idx="826">
                  <c:v>2036.650024414062</c:v>
                </c:pt>
                <c:pt idx="827">
                  <c:v>2042.239990234375</c:v>
                </c:pt>
                <c:pt idx="828">
                  <c:v>2038.390014648437</c:v>
                </c:pt>
                <c:pt idx="829">
                  <c:v>2041.93994140625</c:v>
                </c:pt>
                <c:pt idx="830">
                  <c:v>2037.9599609375</c:v>
                </c:pt>
                <c:pt idx="831">
                  <c:v>2035.72998046875</c:v>
                </c:pt>
                <c:pt idx="832">
                  <c:v>2035.900024414062</c:v>
                </c:pt>
                <c:pt idx="833">
                  <c:v>2035.900024414062</c:v>
                </c:pt>
                <c:pt idx="834">
                  <c:v>2042.170043945312</c:v>
                </c:pt>
                <c:pt idx="835">
                  <c:v>2024.489990234375</c:v>
                </c:pt>
                <c:pt idx="836">
                  <c:v>2026.4599609375</c:v>
                </c:pt>
                <c:pt idx="837">
                  <c:v>2026.4599609375</c:v>
                </c:pt>
                <c:pt idx="838">
                  <c:v>2043.969970703125</c:v>
                </c:pt>
                <c:pt idx="839">
                  <c:v>2045.640014648437</c:v>
                </c:pt>
                <c:pt idx="840">
                  <c:v>2041.949951171875</c:v>
                </c:pt>
                <c:pt idx="841">
                  <c:v>2049.1201171875</c:v>
                </c:pt>
                <c:pt idx="842">
                  <c:v>2048.780029296875</c:v>
                </c:pt>
                <c:pt idx="843">
                  <c:v>2045.119995117188</c:v>
                </c:pt>
                <c:pt idx="844">
                  <c:v>2075.169921875</c:v>
                </c:pt>
                <c:pt idx="845">
                  <c:v>2087.139892578125</c:v>
                </c:pt>
                <c:pt idx="846">
                  <c:v>2076.7900390625</c:v>
                </c:pt>
                <c:pt idx="847">
                  <c:v>2076.7900390625</c:v>
                </c:pt>
                <c:pt idx="848">
                  <c:v>2071.8701171875</c:v>
                </c:pt>
                <c:pt idx="849">
                  <c:v>2070.5400390625</c:v>
                </c:pt>
                <c:pt idx="850">
                  <c:v>2072.7900390625</c:v>
                </c:pt>
                <c:pt idx="851">
                  <c:v>2065.610107421875</c:v>
                </c:pt>
                <c:pt idx="852">
                  <c:v>2065.989990234375</c:v>
                </c:pt>
                <c:pt idx="853">
                  <c:v>2065.760009765625</c:v>
                </c:pt>
                <c:pt idx="854">
                  <c:v>2066.93994140625</c:v>
                </c:pt>
                <c:pt idx="855">
                  <c:v>2083.590087890625</c:v>
                </c:pt>
                <c:pt idx="856">
                  <c:v>2067.570068359375</c:v>
                </c:pt>
                <c:pt idx="857">
                  <c:v>2080.47998046875</c:v>
                </c:pt>
                <c:pt idx="858">
                  <c:v>2071.010009765625</c:v>
                </c:pt>
                <c:pt idx="859">
                  <c:v>2073.159912109375</c:v>
                </c:pt>
                <c:pt idx="860">
                  <c:v>2077.659912109375</c:v>
                </c:pt>
                <c:pt idx="861">
                  <c:v>2075.2099609375</c:v>
                </c:pt>
                <c:pt idx="862">
                  <c:v>2065.080078125</c:v>
                </c:pt>
                <c:pt idx="863">
                  <c:v>2065.8798828125</c:v>
                </c:pt>
                <c:pt idx="864">
                  <c:v>2075.080078125</c:v>
                </c:pt>
                <c:pt idx="865">
                  <c:v>2078.64990234375</c:v>
                </c:pt>
                <c:pt idx="866">
                  <c:v>2074.570068359375</c:v>
                </c:pt>
                <c:pt idx="867">
                  <c:v>2083.860107421875</c:v>
                </c:pt>
                <c:pt idx="868">
                  <c:v>2081.840087890625</c:v>
                </c:pt>
                <c:pt idx="869">
                  <c:v>2080.580078125</c:v>
                </c:pt>
                <c:pt idx="870">
                  <c:v>2080.580078125</c:v>
                </c:pt>
                <c:pt idx="871">
                  <c:v>2102.929931640625</c:v>
                </c:pt>
                <c:pt idx="872">
                  <c:v>2106.610107421875</c:v>
                </c:pt>
                <c:pt idx="873">
                  <c:v>2107.6298828125</c:v>
                </c:pt>
                <c:pt idx="874">
                  <c:v>2094.1201171875</c:v>
                </c:pt>
                <c:pt idx="875">
                  <c:v>2085.52001953125</c:v>
                </c:pt>
                <c:pt idx="876">
                  <c:v>2091.639892578125</c:v>
                </c:pt>
                <c:pt idx="877">
                  <c:v>2102.64990234375</c:v>
                </c:pt>
                <c:pt idx="878">
                  <c:v>2078.75</c:v>
                </c:pt>
                <c:pt idx="879">
                  <c:v>2081.360107421875</c:v>
                </c:pt>
                <c:pt idx="880">
                  <c:v>2094.050048828125</c:v>
                </c:pt>
                <c:pt idx="881">
                  <c:v>2095.409912109375</c:v>
                </c:pt>
                <c:pt idx="882">
                  <c:v>2091.06005859375</c:v>
                </c:pt>
                <c:pt idx="883">
                  <c:v>2097.35009765625</c:v>
                </c:pt>
                <c:pt idx="884">
                  <c:v>2117.590087890625</c:v>
                </c:pt>
                <c:pt idx="885">
                  <c:v>2133.780029296875</c:v>
                </c:pt>
                <c:pt idx="886">
                  <c:v>2133</c:v>
                </c:pt>
                <c:pt idx="887">
                  <c:v>2150.080078125</c:v>
                </c:pt>
                <c:pt idx="888">
                  <c:v>2164.580078125</c:v>
                </c:pt>
                <c:pt idx="889">
                  <c:v>2157.010009765625</c:v>
                </c:pt>
                <c:pt idx="890">
                  <c:v>2178.3798828125</c:v>
                </c:pt>
                <c:pt idx="891">
                  <c:v>2168.300048828125</c:v>
                </c:pt>
                <c:pt idx="892">
                  <c:v>2172.719970703125</c:v>
                </c:pt>
                <c:pt idx="893">
                  <c:v>2168.949951171875</c:v>
                </c:pt>
                <c:pt idx="894">
                  <c:v>2155.659912109375</c:v>
                </c:pt>
                <c:pt idx="895">
                  <c:v>2163.31005859375</c:v>
                </c:pt>
                <c:pt idx="896">
                  <c:v>2166.97998046875</c:v>
                </c:pt>
                <c:pt idx="897">
                  <c:v>2164.639892578125</c:v>
                </c:pt>
                <c:pt idx="898">
                  <c:v>2160.22998046875</c:v>
                </c:pt>
                <c:pt idx="899">
                  <c:v>2167.510009765625</c:v>
                </c:pt>
                <c:pt idx="900">
                  <c:v>2161.10009765625</c:v>
                </c:pt>
                <c:pt idx="901">
                  <c:v>2160.85009765625</c:v>
                </c:pt>
                <c:pt idx="902">
                  <c:v>2152.75</c:v>
                </c:pt>
                <c:pt idx="903">
                  <c:v>2151.72998046875</c:v>
                </c:pt>
                <c:pt idx="904">
                  <c:v>2133.320068359375</c:v>
                </c:pt>
                <c:pt idx="905">
                  <c:v>2123.85009765625</c:v>
                </c:pt>
                <c:pt idx="906">
                  <c:v>2128.909912109375</c:v>
                </c:pt>
                <c:pt idx="907">
                  <c:v>2148.610107421875</c:v>
                </c:pt>
                <c:pt idx="908">
                  <c:v>2148.610107421875</c:v>
                </c:pt>
                <c:pt idx="909">
                  <c:v>2145.760009765625</c:v>
                </c:pt>
                <c:pt idx="910">
                  <c:v>2148.4599609375</c:v>
                </c:pt>
                <c:pt idx="911">
                  <c:v>2138.39990234375</c:v>
                </c:pt>
                <c:pt idx="912">
                  <c:v>2149.14990234375</c:v>
                </c:pt>
                <c:pt idx="913">
                  <c:v>2165.0400390625</c:v>
                </c:pt>
                <c:pt idx="914">
                  <c:v>2173.739990234375</c:v>
                </c:pt>
                <c:pt idx="915">
                  <c:v>2196.85009765625</c:v>
                </c:pt>
                <c:pt idx="916">
                  <c:v>2207.840087890625</c:v>
                </c:pt>
                <c:pt idx="917">
                  <c:v>2209.4599609375</c:v>
                </c:pt>
                <c:pt idx="918">
                  <c:v>2205.43994140625</c:v>
                </c:pt>
                <c:pt idx="919">
                  <c:v>2219.669921875</c:v>
                </c:pt>
                <c:pt idx="920">
                  <c:v>2241.239990234375</c:v>
                </c:pt>
                <c:pt idx="921">
                  <c:v>2292.760009765625</c:v>
                </c:pt>
                <c:pt idx="922">
                  <c:v>2270.1201171875</c:v>
                </c:pt>
                <c:pt idx="923">
                  <c:v>2296.3701171875</c:v>
                </c:pt>
                <c:pt idx="924">
                  <c:v>2286.02001953125</c:v>
                </c:pt>
                <c:pt idx="925">
                  <c:v>2290.64990234375</c:v>
                </c:pt>
                <c:pt idx="926">
                  <c:v>2295.330078125</c:v>
                </c:pt>
                <c:pt idx="927">
                  <c:v>2293.080078125</c:v>
                </c:pt>
                <c:pt idx="928">
                  <c:v>2286.820068359375</c:v>
                </c:pt>
                <c:pt idx="929">
                  <c:v>2288.47998046875</c:v>
                </c:pt>
                <c:pt idx="930">
                  <c:v>2304.030029296875</c:v>
                </c:pt>
                <c:pt idx="931">
                  <c:v>2311.739990234375</c:v>
                </c:pt>
                <c:pt idx="932">
                  <c:v>2317.340087890625</c:v>
                </c:pt>
                <c:pt idx="933">
                  <c:v>2342.929931640625</c:v>
                </c:pt>
                <c:pt idx="934">
                  <c:v>2355.300048828125</c:v>
                </c:pt>
                <c:pt idx="935">
                  <c:v>2355.300048828125</c:v>
                </c:pt>
                <c:pt idx="936">
                  <c:v>2343.679931640625</c:v>
                </c:pt>
                <c:pt idx="937">
                  <c:v>2347.3798828125</c:v>
                </c:pt>
                <c:pt idx="938">
                  <c:v>2344.610107421875</c:v>
                </c:pt>
                <c:pt idx="939">
                  <c:v>2371.719970703125</c:v>
                </c:pt>
                <c:pt idx="940">
                  <c:v>2368.6201171875</c:v>
                </c:pt>
                <c:pt idx="941">
                  <c:v>2360.139892578125</c:v>
                </c:pt>
                <c:pt idx="942">
                  <c:v>2363.570068359375</c:v>
                </c:pt>
                <c:pt idx="943">
                  <c:v>2381.68994140625</c:v>
                </c:pt>
                <c:pt idx="944">
                  <c:v>2357.8701171875</c:v>
                </c:pt>
                <c:pt idx="945">
                  <c:v>2374.699951171875</c:v>
                </c:pt>
                <c:pt idx="946">
                  <c:v>2372.639892578125</c:v>
                </c:pt>
                <c:pt idx="947">
                  <c:v>2361.64990234375</c:v>
                </c:pt>
                <c:pt idx="948">
                  <c:v>2361.830078125</c:v>
                </c:pt>
                <c:pt idx="949">
                  <c:v>2370.89990234375</c:v>
                </c:pt>
                <c:pt idx="950">
                  <c:v>2369.22998046875</c:v>
                </c:pt>
                <c:pt idx="951">
                  <c:v>2357.530029296875</c:v>
                </c:pt>
                <c:pt idx="952">
                  <c:v>2370.3701171875</c:v>
                </c:pt>
                <c:pt idx="953">
                  <c:v>2378.60009765625</c:v>
                </c:pt>
                <c:pt idx="954">
                  <c:v>2388.659912109375</c:v>
                </c:pt>
                <c:pt idx="955">
                  <c:v>2391.949951171875</c:v>
                </c:pt>
                <c:pt idx="956">
                  <c:v>2382.56005859375</c:v>
                </c:pt>
                <c:pt idx="957">
                  <c:v>2395.659912109375</c:v>
                </c:pt>
                <c:pt idx="958">
                  <c:v>2391.7900390625</c:v>
                </c:pt>
                <c:pt idx="959">
                  <c:v>2394.47998046875</c:v>
                </c:pt>
                <c:pt idx="960">
                  <c:v>2394.47998046875</c:v>
                </c:pt>
                <c:pt idx="961">
                  <c:v>2388.35009765625</c:v>
                </c:pt>
                <c:pt idx="962">
                  <c:v>2387.81005859375</c:v>
                </c:pt>
                <c:pt idx="963">
                  <c:v>2379.8701171875</c:v>
                </c:pt>
                <c:pt idx="964">
                  <c:v>2382.10009765625</c:v>
                </c:pt>
                <c:pt idx="965">
                  <c:v>2382.10009765625</c:v>
                </c:pt>
                <c:pt idx="966">
                  <c:v>2391.77001953125</c:v>
                </c:pt>
                <c:pt idx="967">
                  <c:v>2409.489990234375</c:v>
                </c:pt>
                <c:pt idx="968">
                  <c:v>2414.6298828125</c:v>
                </c:pt>
                <c:pt idx="969">
                  <c:v>2425.10009765625</c:v>
                </c:pt>
                <c:pt idx="970">
                  <c:v>2426.0400390625</c:v>
                </c:pt>
                <c:pt idx="971">
                  <c:v>2429.93994140625</c:v>
                </c:pt>
                <c:pt idx="972">
                  <c:v>2441.840087890625</c:v>
                </c:pt>
                <c:pt idx="973">
                  <c:v>2450.06005859375</c:v>
                </c:pt>
                <c:pt idx="974">
                  <c:v>2451.530029296875</c:v>
                </c:pt>
                <c:pt idx="975">
                  <c:v>2439.89990234375</c:v>
                </c:pt>
                <c:pt idx="976">
                  <c:v>2434.510009765625</c:v>
                </c:pt>
                <c:pt idx="977">
                  <c:v>2443.239990234375</c:v>
                </c:pt>
                <c:pt idx="978">
                  <c:v>2400.989990234375</c:v>
                </c:pt>
                <c:pt idx="979">
                  <c:v>2402.7099609375</c:v>
                </c:pt>
                <c:pt idx="980">
                  <c:v>2422.9599609375</c:v>
                </c:pt>
                <c:pt idx="981">
                  <c:v>2427.6298828125</c:v>
                </c:pt>
                <c:pt idx="982">
                  <c:v>2386.85009765625</c:v>
                </c:pt>
                <c:pt idx="983">
                  <c:v>2395.449951171875</c:v>
                </c:pt>
                <c:pt idx="984">
                  <c:v>2398.75</c:v>
                </c:pt>
                <c:pt idx="985">
                  <c:v>2394.72998046875</c:v>
                </c:pt>
                <c:pt idx="986">
                  <c:v>2368.389892578125</c:v>
                </c:pt>
                <c:pt idx="987">
                  <c:v>2359.469970703125</c:v>
                </c:pt>
                <c:pt idx="988">
                  <c:v>2319.7099609375</c:v>
                </c:pt>
                <c:pt idx="989">
                  <c:v>2334.219970703125</c:v>
                </c:pt>
                <c:pt idx="990">
                  <c:v>2348.260009765625</c:v>
                </c:pt>
                <c:pt idx="991">
                  <c:v>2361.669921875</c:v>
                </c:pt>
                <c:pt idx="992">
                  <c:v>2358.3701171875</c:v>
                </c:pt>
                <c:pt idx="993">
                  <c:v>2355</c:v>
                </c:pt>
                <c:pt idx="994">
                  <c:v>2365.330078125</c:v>
                </c:pt>
                <c:pt idx="995">
                  <c:v>2366.39990234375</c:v>
                </c:pt>
                <c:pt idx="996">
                  <c:v>2375.840087890625</c:v>
                </c:pt>
                <c:pt idx="997">
                  <c:v>2378.510009765625</c:v>
                </c:pt>
                <c:pt idx="998">
                  <c:v>2370.300048828125</c:v>
                </c:pt>
                <c:pt idx="999">
                  <c:v>2364.739990234375</c:v>
                </c:pt>
                <c:pt idx="1000">
                  <c:v>2372.2900390625</c:v>
                </c:pt>
                <c:pt idx="1001">
                  <c:v>2363.18994140625</c:v>
                </c:pt>
                <c:pt idx="1002">
                  <c:v>2357.68994140625</c:v>
                </c:pt>
                <c:pt idx="1003">
                  <c:v>2357.68994140625</c:v>
                </c:pt>
                <c:pt idx="1004">
                  <c:v>2326.6201171875</c:v>
                </c:pt>
                <c:pt idx="1005">
                  <c:v>2319.820068359375</c:v>
                </c:pt>
                <c:pt idx="1006">
                  <c:v>2346.18994140625</c:v>
                </c:pt>
                <c:pt idx="1007">
                  <c:v>2343.719970703125</c:v>
                </c:pt>
                <c:pt idx="1008">
                  <c:v>2359.080078125</c:v>
                </c:pt>
                <c:pt idx="1009">
                  <c:v>2365.469970703125</c:v>
                </c:pt>
                <c:pt idx="1010">
                  <c:v>2360.179931640625</c:v>
                </c:pt>
                <c:pt idx="1011">
                  <c:v>2377.659912109375</c:v>
                </c:pt>
                <c:pt idx="1012">
                  <c:v>2386.070068359375</c:v>
                </c:pt>
                <c:pt idx="1013">
                  <c:v>2418.2099609375</c:v>
                </c:pt>
                <c:pt idx="1014">
                  <c:v>2416.050048828125</c:v>
                </c:pt>
                <c:pt idx="1015">
                  <c:v>2412.199951171875</c:v>
                </c:pt>
                <c:pt idx="1016">
                  <c:v>2406.5</c:v>
                </c:pt>
                <c:pt idx="1017">
                  <c:v>2406.5</c:v>
                </c:pt>
                <c:pt idx="1018">
                  <c:v>2380.39990234375</c:v>
                </c:pt>
                <c:pt idx="1019">
                  <c:v>2374.320068359375</c:v>
                </c:pt>
                <c:pt idx="1020">
                  <c:v>2372.570068359375</c:v>
                </c:pt>
                <c:pt idx="1021">
                  <c:v>2373.139892578125</c:v>
                </c:pt>
                <c:pt idx="1022">
                  <c:v>2394.469970703125</c:v>
                </c:pt>
                <c:pt idx="1023">
                  <c:v>2433.81005859375</c:v>
                </c:pt>
                <c:pt idx="1024">
                  <c:v>2458.159912109375</c:v>
                </c:pt>
                <c:pt idx="1025">
                  <c:v>2474.760009765625</c:v>
                </c:pt>
                <c:pt idx="1026">
                  <c:v>2473.6201171875</c:v>
                </c:pt>
                <c:pt idx="1027">
                  <c:v>2480.050048828125</c:v>
                </c:pt>
                <c:pt idx="1028">
                  <c:v>2484.3701171875</c:v>
                </c:pt>
                <c:pt idx="1029">
                  <c:v>2482.909912109375</c:v>
                </c:pt>
                <c:pt idx="1030">
                  <c:v>2473.06005859375</c:v>
                </c:pt>
                <c:pt idx="1031">
                  <c:v>2489.5400390625</c:v>
                </c:pt>
                <c:pt idx="1032">
                  <c:v>2490.050048828125</c:v>
                </c:pt>
                <c:pt idx="1033">
                  <c:v>2490.489990234375</c:v>
                </c:pt>
                <c:pt idx="1034">
                  <c:v>2492.5</c:v>
                </c:pt>
                <c:pt idx="1035">
                  <c:v>2480.6298828125</c:v>
                </c:pt>
                <c:pt idx="1036">
                  <c:v>2496.6298828125</c:v>
                </c:pt>
                <c:pt idx="1037">
                  <c:v>2501.929931640625</c:v>
                </c:pt>
                <c:pt idx="1038">
                  <c:v>2523.429931640625</c:v>
                </c:pt>
                <c:pt idx="1039">
                  <c:v>2556.469970703125</c:v>
                </c:pt>
                <c:pt idx="1040">
                  <c:v>2546.360107421875</c:v>
                </c:pt>
                <c:pt idx="1041">
                  <c:v>2557.969970703125</c:v>
                </c:pt>
                <c:pt idx="1042">
                  <c:v>2549.409912109375</c:v>
                </c:pt>
                <c:pt idx="1043">
                  <c:v>2545.43994140625</c:v>
                </c:pt>
                <c:pt idx="1044">
                  <c:v>2552.39990234375</c:v>
                </c:pt>
                <c:pt idx="1045">
                  <c:v>2550.570068359375</c:v>
                </c:pt>
                <c:pt idx="1046">
                  <c:v>2542.949951171875</c:v>
                </c:pt>
                <c:pt idx="1047">
                  <c:v>2530.35009765625</c:v>
                </c:pt>
                <c:pt idx="1048">
                  <c:v>2526.639892578125</c:v>
                </c:pt>
                <c:pt idx="1049">
                  <c:v>2518.25</c:v>
                </c:pt>
                <c:pt idx="1050">
                  <c:v>2518.25</c:v>
                </c:pt>
                <c:pt idx="1051">
                  <c:v>2533.989990234375</c:v>
                </c:pt>
                <c:pt idx="1052">
                  <c:v>2527.669921875</c:v>
                </c:pt>
                <c:pt idx="1053">
                  <c:v>2530.699951171875</c:v>
                </c:pt>
                <c:pt idx="1054">
                  <c:v>2540.510009765625</c:v>
                </c:pt>
                <c:pt idx="1055">
                  <c:v>2540.510009765625</c:v>
                </c:pt>
                <c:pt idx="1056">
                  <c:v>2544.330078125</c:v>
                </c:pt>
                <c:pt idx="1057">
                  <c:v>2507.81005859375</c:v>
                </c:pt>
                <c:pt idx="1058">
                  <c:v>2514.18994140625</c:v>
                </c:pt>
                <c:pt idx="1059">
                  <c:v>2512.89990234375</c:v>
                </c:pt>
                <c:pt idx="1060">
                  <c:v>2476.3701171875</c:v>
                </c:pt>
                <c:pt idx="1061">
                  <c:v>2475.409912109375</c:v>
                </c:pt>
                <c:pt idx="1062">
                  <c:v>2501.669921875</c:v>
                </c:pt>
                <c:pt idx="1063">
                  <c:v>2510.1201171875</c:v>
                </c:pt>
                <c:pt idx="1064">
                  <c:v>2474.3701171875</c:v>
                </c:pt>
                <c:pt idx="1065">
                  <c:v>2461.97998046875</c:v>
                </c:pt>
                <c:pt idx="1066">
                  <c:v>2464</c:v>
                </c:pt>
                <c:pt idx="1067">
                  <c:v>2471.489990234375</c:v>
                </c:pt>
                <c:pt idx="1068">
                  <c:v>2461</c:v>
                </c:pt>
                <c:pt idx="1069">
                  <c:v>2480.550048828125</c:v>
                </c:pt>
                <c:pt idx="1070">
                  <c:v>2469.47998046875</c:v>
                </c:pt>
                <c:pt idx="1071">
                  <c:v>2482.070068359375</c:v>
                </c:pt>
                <c:pt idx="1072">
                  <c:v>2481.8798828125</c:v>
                </c:pt>
                <c:pt idx="1073">
                  <c:v>2478.530029296875</c:v>
                </c:pt>
                <c:pt idx="1074">
                  <c:v>2478.530029296875</c:v>
                </c:pt>
                <c:pt idx="1075">
                  <c:v>2429.830078125</c:v>
                </c:pt>
                <c:pt idx="1076">
                  <c:v>2440.5400390625</c:v>
                </c:pt>
                <c:pt idx="1077">
                  <c:v>2427.340087890625</c:v>
                </c:pt>
                <c:pt idx="1078">
                  <c:v>2436.669921875</c:v>
                </c:pt>
                <c:pt idx="1079">
                  <c:v>2467.489990234375</c:v>
                </c:pt>
                <c:pt idx="1080">
                  <c:v>2479.64990234375</c:v>
                </c:pt>
                <c:pt idx="1081">
                  <c:v>2486.35009765625</c:v>
                </c:pt>
                <c:pt idx="1082">
                  <c:v>2466.4599609375</c:v>
                </c:pt>
                <c:pt idx="1083">
                  <c:v>2497.52001953125</c:v>
                </c:pt>
                <c:pt idx="1084">
                  <c:v>2513.280029296875</c:v>
                </c:pt>
                <c:pt idx="1085">
                  <c:v>2510.22998046875</c:v>
                </c:pt>
                <c:pt idx="1086">
                  <c:v>2499.75</c:v>
                </c:pt>
                <c:pt idx="1087">
                  <c:v>2487.909912109375</c:v>
                </c:pt>
                <c:pt idx="1088">
                  <c:v>2496.419921875</c:v>
                </c:pt>
                <c:pt idx="1089">
                  <c:v>2496.419921875</c:v>
                </c:pt>
                <c:pt idx="1090">
                  <c:v>2521.739990234375</c:v>
                </c:pt>
                <c:pt idx="1091">
                  <c:v>2515.429931640625</c:v>
                </c:pt>
                <c:pt idx="1092">
                  <c:v>2515.81005859375</c:v>
                </c:pt>
                <c:pt idx="1093">
                  <c:v>2520.260009765625</c:v>
                </c:pt>
                <c:pt idx="1094">
                  <c:v>2502.110107421875</c:v>
                </c:pt>
                <c:pt idx="1095">
                  <c:v>2536.60009765625</c:v>
                </c:pt>
                <c:pt idx="1096">
                  <c:v>2538</c:v>
                </c:pt>
                <c:pt idx="1097">
                  <c:v>2562.22998046875</c:v>
                </c:pt>
                <c:pt idx="1098">
                  <c:v>2574.760009765625</c:v>
                </c:pt>
                <c:pt idx="1099">
                  <c:v>2598.18994140625</c:v>
                </c:pt>
                <c:pt idx="1100">
                  <c:v>2567.739990234375</c:v>
                </c:pt>
                <c:pt idx="1101">
                  <c:v>2566.4599609375</c:v>
                </c:pt>
                <c:pt idx="1102">
                  <c:v>2568.5400390625</c:v>
                </c:pt>
                <c:pt idx="1103">
                  <c:v>2525.389892578125</c:v>
                </c:pt>
                <c:pt idx="1104">
                  <c:v>2491.75</c:v>
                </c:pt>
                <c:pt idx="1105">
                  <c:v>2453.31005859375</c:v>
                </c:pt>
                <c:pt idx="1106">
                  <c:v>2396.56005859375</c:v>
                </c:pt>
                <c:pt idx="1107">
                  <c:v>2407.6201171875</c:v>
                </c:pt>
                <c:pt idx="1108">
                  <c:v>2363.77001953125</c:v>
                </c:pt>
                <c:pt idx="1109">
                  <c:v>2385.3798828125</c:v>
                </c:pt>
                <c:pt idx="1110">
                  <c:v>2395.18994140625</c:v>
                </c:pt>
                <c:pt idx="1111">
                  <c:v>2421.830078125</c:v>
                </c:pt>
                <c:pt idx="1112">
                  <c:v>2421.830078125</c:v>
                </c:pt>
                <c:pt idx="1113">
                  <c:v>2415.1201171875</c:v>
                </c:pt>
                <c:pt idx="1114">
                  <c:v>2429.64990234375</c:v>
                </c:pt>
                <c:pt idx="1115">
                  <c:v>2414.280029296875</c:v>
                </c:pt>
                <c:pt idx="1116">
                  <c:v>2451.52001953125</c:v>
                </c:pt>
                <c:pt idx="1117">
                  <c:v>2457.64990234375</c:v>
                </c:pt>
                <c:pt idx="1118">
                  <c:v>2456.139892578125</c:v>
                </c:pt>
                <c:pt idx="1119">
                  <c:v>2427.360107421875</c:v>
                </c:pt>
                <c:pt idx="1120">
                  <c:v>2402.159912109375</c:v>
                </c:pt>
                <c:pt idx="1121">
                  <c:v>2375.06005859375</c:v>
                </c:pt>
                <c:pt idx="1122">
                  <c:v>2411.409912109375</c:v>
                </c:pt>
                <c:pt idx="1123">
                  <c:v>2401.820068359375</c:v>
                </c:pt>
                <c:pt idx="1124">
                  <c:v>2433.080078125</c:v>
                </c:pt>
                <c:pt idx="1125">
                  <c:v>2459.449951171875</c:v>
                </c:pt>
                <c:pt idx="1126">
                  <c:v>2484.1201171875</c:v>
                </c:pt>
                <c:pt idx="1127">
                  <c:v>2494.489990234375</c:v>
                </c:pt>
                <c:pt idx="1128">
                  <c:v>2486.080078125</c:v>
                </c:pt>
                <c:pt idx="1129">
                  <c:v>2492.3798828125</c:v>
                </c:pt>
                <c:pt idx="1130">
                  <c:v>2493.969970703125</c:v>
                </c:pt>
                <c:pt idx="1131">
                  <c:v>2475.030029296875</c:v>
                </c:pt>
                <c:pt idx="1132">
                  <c:v>2485.52001953125</c:v>
                </c:pt>
                <c:pt idx="1133">
                  <c:v>2484.969970703125</c:v>
                </c:pt>
                <c:pt idx="1134">
                  <c:v>2496.02001953125</c:v>
                </c:pt>
                <c:pt idx="1135">
                  <c:v>2416.760009765625</c:v>
                </c:pt>
                <c:pt idx="1136">
                  <c:v>2437.080078125</c:v>
                </c:pt>
                <c:pt idx="1137">
                  <c:v>2452.06005859375</c:v>
                </c:pt>
                <c:pt idx="1138">
                  <c:v>2419.2900390625</c:v>
                </c:pt>
                <c:pt idx="1139">
                  <c:v>2436.3701171875</c:v>
                </c:pt>
                <c:pt idx="1140">
                  <c:v>2436.3701171875</c:v>
                </c:pt>
                <c:pt idx="1141">
                  <c:v>2444.159912109375</c:v>
                </c:pt>
                <c:pt idx="1142">
                  <c:v>2442.429931640625</c:v>
                </c:pt>
                <c:pt idx="1143">
                  <c:v>2408.06005859375</c:v>
                </c:pt>
                <c:pt idx="1144">
                  <c:v>2437.52001953125</c:v>
                </c:pt>
                <c:pt idx="1145">
                  <c:v>2429.580078125</c:v>
                </c:pt>
                <c:pt idx="1146">
                  <c:v>2444.080078125</c:v>
                </c:pt>
                <c:pt idx="1147">
                  <c:v>2450.739990234375</c:v>
                </c:pt>
                <c:pt idx="1148">
                  <c:v>2444.219970703125</c:v>
                </c:pt>
                <c:pt idx="1149">
                  <c:v>2442.7099609375</c:v>
                </c:pt>
                <c:pt idx="1150">
                  <c:v>2455.070068359375</c:v>
                </c:pt>
                <c:pt idx="1151">
                  <c:v>2457.489990234375</c:v>
                </c:pt>
                <c:pt idx="1152">
                  <c:v>2453.77001953125</c:v>
                </c:pt>
                <c:pt idx="1153">
                  <c:v>2479.97998046875</c:v>
                </c:pt>
                <c:pt idx="1154">
                  <c:v>2486.10009765625</c:v>
                </c:pt>
                <c:pt idx="1155">
                  <c:v>2476.330078125</c:v>
                </c:pt>
                <c:pt idx="1156">
                  <c:v>2474.110107421875</c:v>
                </c:pt>
                <c:pt idx="1157">
                  <c:v>2464.139892578125</c:v>
                </c:pt>
                <c:pt idx="1158">
                  <c:v>2448.81005859375</c:v>
                </c:pt>
                <c:pt idx="1159">
                  <c:v>2475.639892578125</c:v>
                </c:pt>
                <c:pt idx="1160">
                  <c:v>2492.39990234375</c:v>
                </c:pt>
                <c:pt idx="1161">
                  <c:v>2515.3798828125</c:v>
                </c:pt>
                <c:pt idx="1162">
                  <c:v>2505.610107421875</c:v>
                </c:pt>
                <c:pt idx="1163">
                  <c:v>2487.25</c:v>
                </c:pt>
                <c:pt idx="1164">
                  <c:v>2461.3798828125</c:v>
                </c:pt>
                <c:pt idx="1165">
                  <c:v>2449.81005859375</c:v>
                </c:pt>
                <c:pt idx="1166">
                  <c:v>2443.97998046875</c:v>
                </c:pt>
                <c:pt idx="1167">
                  <c:v>2464.159912109375</c:v>
                </c:pt>
                <c:pt idx="1168">
                  <c:v>2477.7099609375</c:v>
                </c:pt>
                <c:pt idx="1169">
                  <c:v>2476.110107421875</c:v>
                </c:pt>
                <c:pt idx="1170">
                  <c:v>2458.5400390625</c:v>
                </c:pt>
                <c:pt idx="1171">
                  <c:v>2459.820068359375</c:v>
                </c:pt>
                <c:pt idx="1172">
                  <c:v>2448.449951171875</c:v>
                </c:pt>
                <c:pt idx="1173">
                  <c:v>2460.64990234375</c:v>
                </c:pt>
                <c:pt idx="1174">
                  <c:v>2465.570068359375</c:v>
                </c:pt>
                <c:pt idx="1175">
                  <c:v>2471.909912109375</c:v>
                </c:pt>
                <c:pt idx="1176">
                  <c:v>2466.010009765625</c:v>
                </c:pt>
                <c:pt idx="1177">
                  <c:v>2460.800048828125</c:v>
                </c:pt>
                <c:pt idx="1178">
                  <c:v>2460.800048828125</c:v>
                </c:pt>
                <c:pt idx="1179">
                  <c:v>2457.25</c:v>
                </c:pt>
                <c:pt idx="1180">
                  <c:v>2409.030029296875</c:v>
                </c:pt>
                <c:pt idx="1181">
                  <c:v>2423.010009765625</c:v>
                </c:pt>
                <c:pt idx="1182">
                  <c:v>2438.9599609375</c:v>
                </c:pt>
                <c:pt idx="1183">
                  <c:v>2447.760009765625</c:v>
                </c:pt>
                <c:pt idx="1184">
                  <c:v>2453.760009765625</c:v>
                </c:pt>
                <c:pt idx="1185">
                  <c:v>2470.580078125</c:v>
                </c:pt>
                <c:pt idx="1186">
                  <c:v>2451.580078125</c:v>
                </c:pt>
                <c:pt idx="1187">
                  <c:v>2470.14990234375</c:v>
                </c:pt>
                <c:pt idx="1188">
                  <c:v>2468.830078125</c:v>
                </c:pt>
                <c:pt idx="1189">
                  <c:v>2423.47998046875</c:v>
                </c:pt>
                <c:pt idx="1190">
                  <c:v>2404.0400390625</c:v>
                </c:pt>
                <c:pt idx="1191">
                  <c:v>2376.239990234375</c:v>
                </c:pt>
                <c:pt idx="1192">
                  <c:v>2340.110107421875</c:v>
                </c:pt>
                <c:pt idx="1193">
                  <c:v>2363.909912109375</c:v>
                </c:pt>
                <c:pt idx="1194">
                  <c:v>2337.830078125</c:v>
                </c:pt>
                <c:pt idx="1195">
                  <c:v>2357.219970703125</c:v>
                </c:pt>
                <c:pt idx="1196">
                  <c:v>2357.8798828125</c:v>
                </c:pt>
                <c:pt idx="1197">
                  <c:v>2350.919921875</c:v>
                </c:pt>
                <c:pt idx="1198">
                  <c:v>2342.030029296875</c:v>
                </c:pt>
                <c:pt idx="1199">
                  <c:v>2314.239990234375</c:v>
                </c:pt>
                <c:pt idx="1200">
                  <c:v>2326.1298828125</c:v>
                </c:pt>
                <c:pt idx="1201">
                  <c:v>2271.5400390625</c:v>
                </c:pt>
                <c:pt idx="1202">
                  <c:v>2272.760009765625</c:v>
                </c:pt>
                <c:pt idx="1203">
                  <c:v>2272.760009765625</c:v>
                </c:pt>
                <c:pt idx="1204">
                  <c:v>2257.550048828125</c:v>
                </c:pt>
                <c:pt idx="1205">
                  <c:v>2272.8701171875</c:v>
                </c:pt>
                <c:pt idx="1206">
                  <c:v>2285.800048828125</c:v>
                </c:pt>
                <c:pt idx="1207">
                  <c:v>2294.159912109375</c:v>
                </c:pt>
                <c:pt idx="1208">
                  <c:v>2280.6201171875</c:v>
                </c:pt>
                <c:pt idx="1209">
                  <c:v>2285.06005859375</c:v>
                </c:pt>
                <c:pt idx="1210">
                  <c:v>2310.89990234375</c:v>
                </c:pt>
                <c:pt idx="1211">
                  <c:v>2301.989990234375</c:v>
                </c:pt>
                <c:pt idx="1212">
                  <c:v>2297.919921875</c:v>
                </c:pt>
                <c:pt idx="1213">
                  <c:v>2290.110107421875</c:v>
                </c:pt>
                <c:pt idx="1214">
                  <c:v>2282.2900390625</c:v>
                </c:pt>
                <c:pt idx="1215">
                  <c:v>2289.18994140625</c:v>
                </c:pt>
                <c:pt idx="1216">
                  <c:v>2269.31005859375</c:v>
                </c:pt>
                <c:pt idx="1217">
                  <c:v>2280.199951171875</c:v>
                </c:pt>
                <c:pt idx="1218">
                  <c:v>2273.030029296875</c:v>
                </c:pt>
                <c:pt idx="1219">
                  <c:v>2289.06005859375</c:v>
                </c:pt>
                <c:pt idx="1220">
                  <c:v>2294.989990234375</c:v>
                </c:pt>
                <c:pt idx="1221">
                  <c:v>2293.510009765625</c:v>
                </c:pt>
                <c:pt idx="1222">
                  <c:v>2295.260009765625</c:v>
                </c:pt>
                <c:pt idx="1223">
                  <c:v>2307.070068359375</c:v>
                </c:pt>
                <c:pt idx="1224">
                  <c:v>2270.199951171875</c:v>
                </c:pt>
                <c:pt idx="1225">
                  <c:v>2287.679931640625</c:v>
                </c:pt>
                <c:pt idx="1226">
                  <c:v>2286.5</c:v>
                </c:pt>
                <c:pt idx="1227">
                  <c:v>2300.159912109375</c:v>
                </c:pt>
                <c:pt idx="1228">
                  <c:v>2301.449951171875</c:v>
                </c:pt>
                <c:pt idx="1229">
                  <c:v>2303.7099609375</c:v>
                </c:pt>
                <c:pt idx="1230">
                  <c:v>2282.7900390625</c:v>
                </c:pt>
                <c:pt idx="1231">
                  <c:v>2248.449951171875</c:v>
                </c:pt>
                <c:pt idx="1232">
                  <c:v>2258.909912109375</c:v>
                </c:pt>
                <c:pt idx="1233">
                  <c:v>2240.800048828125</c:v>
                </c:pt>
                <c:pt idx="1234">
                  <c:v>2247.050048828125</c:v>
                </c:pt>
                <c:pt idx="1235">
                  <c:v>2247.8798828125</c:v>
                </c:pt>
                <c:pt idx="1236">
                  <c:v>2270.06005859375</c:v>
                </c:pt>
                <c:pt idx="1237">
                  <c:v>2273.330078125</c:v>
                </c:pt>
                <c:pt idx="1238">
                  <c:v>2282.60009765625</c:v>
                </c:pt>
                <c:pt idx="1239">
                  <c:v>2293.2099609375</c:v>
                </c:pt>
                <c:pt idx="1240">
                  <c:v>2299.300048828125</c:v>
                </c:pt>
                <c:pt idx="1241">
                  <c:v>2303.1201171875</c:v>
                </c:pt>
                <c:pt idx="1242">
                  <c:v>2309.030029296875</c:v>
                </c:pt>
                <c:pt idx="1243">
                  <c:v>2307.35009765625</c:v>
                </c:pt>
                <c:pt idx="1244">
                  <c:v>2322.8798828125</c:v>
                </c:pt>
                <c:pt idx="1245">
                  <c:v>2322.8798828125</c:v>
                </c:pt>
                <c:pt idx="1246">
                  <c:v>2315.719970703125</c:v>
                </c:pt>
                <c:pt idx="1247">
                  <c:v>2291.77001953125</c:v>
                </c:pt>
                <c:pt idx="1248">
                  <c:v>2287.610107421875</c:v>
                </c:pt>
                <c:pt idx="1249">
                  <c:v>2281.580078125</c:v>
                </c:pt>
                <c:pt idx="1250">
                  <c:v>2288.659912109375</c:v>
                </c:pt>
                <c:pt idx="1251">
                  <c:v>2283.199951171875</c:v>
                </c:pt>
                <c:pt idx="1252">
                  <c:v>2282.919921875</c:v>
                </c:pt>
                <c:pt idx="1253">
                  <c:v>2286.22998046875</c:v>
                </c:pt>
                <c:pt idx="1254">
                  <c:v>2318.25</c:v>
                </c:pt>
                <c:pt idx="1255">
                  <c:v>2303.010009765625</c:v>
                </c:pt>
                <c:pt idx="1256">
                  <c:v>2308.97998046875</c:v>
                </c:pt>
                <c:pt idx="1257">
                  <c:v>2308.4599609375</c:v>
                </c:pt>
                <c:pt idx="1258">
                  <c:v>2323.449951171875</c:v>
                </c:pt>
                <c:pt idx="1259">
                  <c:v>2339.169921875</c:v>
                </c:pt>
                <c:pt idx="1260">
                  <c:v>2355.429931640625</c:v>
                </c:pt>
                <c:pt idx="1261">
                  <c:v>2343.070068359375</c:v>
                </c:pt>
                <c:pt idx="1262">
                  <c:v>2338.8798828125</c:v>
                </c:pt>
                <c:pt idx="1263">
                  <c:v>2309.570068359375</c:v>
                </c:pt>
                <c:pt idx="1264">
                  <c:v>2274.489990234375</c:v>
                </c:pt>
                <c:pt idx="1265">
                  <c:v>2267.52001953125</c:v>
                </c:pt>
                <c:pt idx="1266">
                  <c:v>2253.830078125</c:v>
                </c:pt>
                <c:pt idx="1267">
                  <c:v>2228.610107421875</c:v>
                </c:pt>
                <c:pt idx="1268">
                  <c:v>2129.669921875</c:v>
                </c:pt>
                <c:pt idx="1269">
                  <c:v>2161.85009765625</c:v>
                </c:pt>
                <c:pt idx="1270">
                  <c:v>2145.1201171875</c:v>
                </c:pt>
                <c:pt idx="1271">
                  <c:v>2145.1201171875</c:v>
                </c:pt>
                <c:pt idx="1272">
                  <c:v>2167.510009765625</c:v>
                </c:pt>
                <c:pt idx="1273">
                  <c:v>2148.31005859375</c:v>
                </c:pt>
                <c:pt idx="1274">
                  <c:v>2156.260009765625</c:v>
                </c:pt>
                <c:pt idx="1275">
                  <c:v>2161.7099609375</c:v>
                </c:pt>
                <c:pt idx="1276">
                  <c:v>2106.10009765625</c:v>
                </c:pt>
                <c:pt idx="1277">
                  <c:v>2097.580078125</c:v>
                </c:pt>
                <c:pt idx="1278">
                  <c:v>2063.300048828125</c:v>
                </c:pt>
                <c:pt idx="1279">
                  <c:v>2027.150024414062</c:v>
                </c:pt>
                <c:pt idx="1280">
                  <c:v>1996.050048828125</c:v>
                </c:pt>
                <c:pt idx="1281">
                  <c:v>2014.68994140625</c:v>
                </c:pt>
                <c:pt idx="1282">
                  <c:v>2029.68994140625</c:v>
                </c:pt>
                <c:pt idx="1283">
                  <c:v>2024.4599609375</c:v>
                </c:pt>
                <c:pt idx="1284">
                  <c:v>2096</c:v>
                </c:pt>
                <c:pt idx="1285">
                  <c:v>2076.919921875</c:v>
                </c:pt>
                <c:pt idx="1286">
                  <c:v>2089.6201171875</c:v>
                </c:pt>
                <c:pt idx="1287">
                  <c:v>2078.68994140625</c:v>
                </c:pt>
                <c:pt idx="1288">
                  <c:v>2092.6298828125</c:v>
                </c:pt>
                <c:pt idx="1289">
                  <c:v>2086.090087890625</c:v>
                </c:pt>
                <c:pt idx="1290">
                  <c:v>2080.43994140625</c:v>
                </c:pt>
                <c:pt idx="1291">
                  <c:v>2071.22998046875</c:v>
                </c:pt>
                <c:pt idx="1292">
                  <c:v>2068.050048828125</c:v>
                </c:pt>
                <c:pt idx="1293">
                  <c:v>2088.06005859375</c:v>
                </c:pt>
                <c:pt idx="1294">
                  <c:v>2092.39990234375</c:v>
                </c:pt>
                <c:pt idx="1295">
                  <c:v>2100.56005859375</c:v>
                </c:pt>
                <c:pt idx="1296">
                  <c:v>2082.580078125</c:v>
                </c:pt>
                <c:pt idx="1297">
                  <c:v>2076.550048828125</c:v>
                </c:pt>
                <c:pt idx="1298">
                  <c:v>2076.550048828125</c:v>
                </c:pt>
                <c:pt idx="1299">
                  <c:v>2057.47998046875</c:v>
                </c:pt>
                <c:pt idx="1300">
                  <c:v>2083.02001953125</c:v>
                </c:pt>
                <c:pt idx="1301">
                  <c:v>2099.419921875</c:v>
                </c:pt>
                <c:pt idx="1302">
                  <c:v>2108.219970703125</c:v>
                </c:pt>
                <c:pt idx="1303">
                  <c:v>2114.10009765625</c:v>
                </c:pt>
                <c:pt idx="1304">
                  <c:v>2096.860107421875</c:v>
                </c:pt>
                <c:pt idx="1305">
                  <c:v>2131.929931640625</c:v>
                </c:pt>
                <c:pt idx="1306">
                  <c:v>2114.35009765625</c:v>
                </c:pt>
                <c:pt idx="1307">
                  <c:v>2114.35009765625</c:v>
                </c:pt>
                <c:pt idx="1308">
                  <c:v>2068.68994140625</c:v>
                </c:pt>
                <c:pt idx="1309">
                  <c:v>2075.760009765625</c:v>
                </c:pt>
                <c:pt idx="1310">
                  <c:v>2053.7900390625</c:v>
                </c:pt>
                <c:pt idx="1311">
                  <c:v>2052.969970703125</c:v>
                </c:pt>
                <c:pt idx="1312">
                  <c:v>2082.570068359375</c:v>
                </c:pt>
                <c:pt idx="1313">
                  <c:v>2095.550048828125</c:v>
                </c:pt>
                <c:pt idx="1314">
                  <c:v>2069.3798828125</c:v>
                </c:pt>
                <c:pt idx="1315">
                  <c:v>2071.090087890625</c:v>
                </c:pt>
                <c:pt idx="1316">
                  <c:v>2062.110107421875</c:v>
                </c:pt>
                <c:pt idx="1317">
                  <c:v>2078.840087890625</c:v>
                </c:pt>
                <c:pt idx="1318">
                  <c:v>2060.1201171875</c:v>
                </c:pt>
                <c:pt idx="1319">
                  <c:v>2061.489990234375</c:v>
                </c:pt>
                <c:pt idx="1320">
                  <c:v>2055.010009765625</c:v>
                </c:pt>
                <c:pt idx="1321">
                  <c:v>2028.010009765625</c:v>
                </c:pt>
                <c:pt idx="1322">
                  <c:v>2028.43994140625</c:v>
                </c:pt>
                <c:pt idx="1323">
                  <c:v>2041.0400390625</c:v>
                </c:pt>
                <c:pt idx="1324">
                  <c:v>2010</c:v>
                </c:pt>
                <c:pt idx="1325">
                  <c:v>1993.699951171875</c:v>
                </c:pt>
                <c:pt idx="1326">
                  <c:v>2010.25</c:v>
                </c:pt>
                <c:pt idx="1327">
                  <c:v>2037.099975585937</c:v>
                </c:pt>
                <c:pt idx="1328">
                  <c:v>2025.27001953125</c:v>
                </c:pt>
                <c:pt idx="1329">
                  <c:v>2064.7099609375</c:v>
                </c:pt>
                <c:pt idx="1330">
                  <c:v>2063.280029296875</c:v>
                </c:pt>
                <c:pt idx="1331">
                  <c:v>2075.570068359375</c:v>
                </c:pt>
                <c:pt idx="1332">
                  <c:v>2064.52001953125</c:v>
                </c:pt>
                <c:pt idx="1333">
                  <c:v>2097.179931640625</c:v>
                </c:pt>
                <c:pt idx="1334">
                  <c:v>2106.10009765625</c:v>
                </c:pt>
                <c:pt idx="1335">
                  <c:v>2107.06005859375</c:v>
                </c:pt>
                <c:pt idx="1336">
                  <c:v>2124.280029296875</c:v>
                </c:pt>
                <c:pt idx="1337">
                  <c:v>2124.280029296875</c:v>
                </c:pt>
                <c:pt idx="1338">
                  <c:v>2117.77001953125</c:v>
                </c:pt>
                <c:pt idx="1339">
                  <c:v>2127.780029296875</c:v>
                </c:pt>
                <c:pt idx="1340">
                  <c:v>2145.030029296875</c:v>
                </c:pt>
                <c:pt idx="1341">
                  <c:v>2177.72998046875</c:v>
                </c:pt>
                <c:pt idx="1342">
                  <c:v>2177.300048828125</c:v>
                </c:pt>
                <c:pt idx="1343">
                  <c:v>2183.360107421875</c:v>
                </c:pt>
                <c:pt idx="1344">
                  <c:v>2206.199951171875</c:v>
                </c:pt>
                <c:pt idx="1345">
                  <c:v>2204.85009765625</c:v>
                </c:pt>
                <c:pt idx="1346">
                  <c:v>2203.4599609375</c:v>
                </c:pt>
                <c:pt idx="1347">
                  <c:v>2203.419921875</c:v>
                </c:pt>
                <c:pt idx="1348">
                  <c:v>2177.050048828125</c:v>
                </c:pt>
                <c:pt idx="1349">
                  <c:v>2180.72998046875</c:v>
                </c:pt>
                <c:pt idx="1350">
                  <c:v>2190.469970703125</c:v>
                </c:pt>
                <c:pt idx="1351">
                  <c:v>2201.47998046875</c:v>
                </c:pt>
                <c:pt idx="1352">
                  <c:v>2225.85009765625</c:v>
                </c:pt>
                <c:pt idx="1353">
                  <c:v>2196.090087890625</c:v>
                </c:pt>
                <c:pt idx="1354">
                  <c:v>2196.090087890625</c:v>
                </c:pt>
                <c:pt idx="1355">
                  <c:v>2205.6298828125</c:v>
                </c:pt>
                <c:pt idx="1356">
                  <c:v>2229.760009765625</c:v>
                </c:pt>
                <c:pt idx="1357">
                  <c:v>2228.659912109375</c:v>
                </c:pt>
                <c:pt idx="1358">
                  <c:v>2230.5</c:v>
                </c:pt>
                <c:pt idx="1359">
                  <c:v>2232.56005859375</c:v>
                </c:pt>
                <c:pt idx="1360">
                  <c:v>2226.60009765625</c:v>
                </c:pt>
                <c:pt idx="1361">
                  <c:v>2234.7900390625</c:v>
                </c:pt>
                <c:pt idx="1362">
                  <c:v>2195.43994140625</c:v>
                </c:pt>
                <c:pt idx="1363">
                  <c:v>2190.659912109375</c:v>
                </c:pt>
                <c:pt idx="1364">
                  <c:v>2179.22998046875</c:v>
                </c:pt>
                <c:pt idx="1365">
                  <c:v>2175.60009765625</c:v>
                </c:pt>
                <c:pt idx="1366">
                  <c:v>2165.7900390625</c:v>
                </c:pt>
                <c:pt idx="1367">
                  <c:v>2137.43994140625</c:v>
                </c:pt>
                <c:pt idx="1368">
                  <c:v>2138.10009765625</c:v>
                </c:pt>
                <c:pt idx="1369">
                  <c:v>2157.179931640625</c:v>
                </c:pt>
                <c:pt idx="1370">
                  <c:v>2148.409912109375</c:v>
                </c:pt>
                <c:pt idx="1371">
                  <c:v>2155.679931640625</c:v>
                </c:pt>
                <c:pt idx="1372">
                  <c:v>2176.110107421875</c:v>
                </c:pt>
                <c:pt idx="1373">
                  <c:v>2179.489990234375</c:v>
                </c:pt>
                <c:pt idx="1374">
                  <c:v>2177.6201171875</c:v>
                </c:pt>
                <c:pt idx="1375">
                  <c:v>2177.10009765625</c:v>
                </c:pt>
                <c:pt idx="1376">
                  <c:v>2184.8798828125</c:v>
                </c:pt>
                <c:pt idx="1377">
                  <c:v>2186.949951171875</c:v>
                </c:pt>
                <c:pt idx="1378">
                  <c:v>2144.860107421875</c:v>
                </c:pt>
                <c:pt idx="1379">
                  <c:v>2148.800048828125</c:v>
                </c:pt>
                <c:pt idx="1380">
                  <c:v>2145.6201171875</c:v>
                </c:pt>
                <c:pt idx="1381">
                  <c:v>2128.10009765625</c:v>
                </c:pt>
                <c:pt idx="1382">
                  <c:v>2140.669921875</c:v>
                </c:pt>
                <c:pt idx="1383">
                  <c:v>2168.280029296875</c:v>
                </c:pt>
                <c:pt idx="1384">
                  <c:v>2177.179931640625</c:v>
                </c:pt>
                <c:pt idx="1385">
                  <c:v>2203.27001953125</c:v>
                </c:pt>
                <c:pt idx="1386">
                  <c:v>2206.530029296875</c:v>
                </c:pt>
                <c:pt idx="1387">
                  <c:v>2209.610107421875</c:v>
                </c:pt>
                <c:pt idx="1388">
                  <c:v>2210.60009765625</c:v>
                </c:pt>
                <c:pt idx="1389">
                  <c:v>2213.56005859375</c:v>
                </c:pt>
                <c:pt idx="1390">
                  <c:v>2224.389892578125</c:v>
                </c:pt>
                <c:pt idx="1391">
                  <c:v>2224.43994140625</c:v>
                </c:pt>
                <c:pt idx="1392">
                  <c:v>2233.449951171875</c:v>
                </c:pt>
                <c:pt idx="1393">
                  <c:v>2242.8798828125</c:v>
                </c:pt>
                <c:pt idx="1394">
                  <c:v>2248.6298828125</c:v>
                </c:pt>
                <c:pt idx="1395">
                  <c:v>2245.889892578125</c:v>
                </c:pt>
                <c:pt idx="1396">
                  <c:v>2213.77001953125</c:v>
                </c:pt>
                <c:pt idx="1397">
                  <c:v>2213.77001953125</c:v>
                </c:pt>
                <c:pt idx="1398">
                  <c:v>2216.64990234375</c:v>
                </c:pt>
                <c:pt idx="1399">
                  <c:v>2220.510009765625</c:v>
                </c:pt>
                <c:pt idx="1400">
                  <c:v>2201.030029296875</c:v>
                </c:pt>
                <c:pt idx="1401">
                  <c:v>2190.5</c:v>
                </c:pt>
                <c:pt idx="1402">
                  <c:v>2179.31005859375</c:v>
                </c:pt>
                <c:pt idx="1403">
                  <c:v>2216.429931640625</c:v>
                </c:pt>
                <c:pt idx="1404">
                  <c:v>2203.590087890625</c:v>
                </c:pt>
                <c:pt idx="1405">
                  <c:v>2212.75</c:v>
                </c:pt>
                <c:pt idx="1406">
                  <c:v>2196.320068359375</c:v>
                </c:pt>
                <c:pt idx="1407">
                  <c:v>2176.989990234375</c:v>
                </c:pt>
                <c:pt idx="1408">
                  <c:v>2168.010009765625</c:v>
                </c:pt>
                <c:pt idx="1409">
                  <c:v>2102.010009765625</c:v>
                </c:pt>
                <c:pt idx="1410">
                  <c:v>2108.0400390625</c:v>
                </c:pt>
                <c:pt idx="1411">
                  <c:v>2079.010009765625</c:v>
                </c:pt>
                <c:pt idx="1412">
                  <c:v>2081.840087890625</c:v>
                </c:pt>
                <c:pt idx="1413">
                  <c:v>2092.780029296875</c:v>
                </c:pt>
                <c:pt idx="1414">
                  <c:v>2067.68994140625</c:v>
                </c:pt>
                <c:pt idx="1415">
                  <c:v>2055.800048828125</c:v>
                </c:pt>
                <c:pt idx="1416">
                  <c:v>2055.7099609375</c:v>
                </c:pt>
                <c:pt idx="1417">
                  <c:v>2061.25</c:v>
                </c:pt>
                <c:pt idx="1418">
                  <c:v>2061.25</c:v>
                </c:pt>
                <c:pt idx="1419">
                  <c:v>2059.590087890625</c:v>
                </c:pt>
                <c:pt idx="1420">
                  <c:v>2045.31005859375</c:v>
                </c:pt>
                <c:pt idx="1421">
                  <c:v>2045.31005859375</c:v>
                </c:pt>
                <c:pt idx="1422">
                  <c:v>2048.830078125</c:v>
                </c:pt>
                <c:pt idx="1423">
                  <c:v>2023.319946289062</c:v>
                </c:pt>
                <c:pt idx="1424">
                  <c:v>2038.800048828125</c:v>
                </c:pt>
                <c:pt idx="1425">
                  <c:v>2041.739990234375</c:v>
                </c:pt>
                <c:pt idx="1426">
                  <c:v>2067.85009765625</c:v>
                </c:pt>
                <c:pt idx="1427">
                  <c:v>2066.969970703125</c:v>
                </c:pt>
                <c:pt idx="1428">
                  <c:v>2069.110107421875</c:v>
                </c:pt>
                <c:pt idx="1429">
                  <c:v>2072.330078125</c:v>
                </c:pt>
                <c:pt idx="1430">
                  <c:v>2099.489990234375</c:v>
                </c:pt>
                <c:pt idx="1431">
                  <c:v>2111.81005859375</c:v>
                </c:pt>
                <c:pt idx="1432">
                  <c:v>2108.75</c:v>
                </c:pt>
                <c:pt idx="1433">
                  <c:v>2103.14990234375</c:v>
                </c:pt>
                <c:pt idx="1434">
                  <c:v>2095.409912109375</c:v>
                </c:pt>
                <c:pt idx="1435">
                  <c:v>2090.72998046875</c:v>
                </c:pt>
                <c:pt idx="1436">
                  <c:v>2098.7099609375</c:v>
                </c:pt>
                <c:pt idx="1437">
                  <c:v>2124.780029296875</c:v>
                </c:pt>
                <c:pt idx="1438">
                  <c:v>2131.2900390625</c:v>
                </c:pt>
                <c:pt idx="1439">
                  <c:v>2125.6201171875</c:v>
                </c:pt>
                <c:pt idx="1440">
                  <c:v>2126.330078125</c:v>
                </c:pt>
                <c:pt idx="1441">
                  <c:v>2121.639892578125</c:v>
                </c:pt>
                <c:pt idx="1442">
                  <c:v>2121.85009765625</c:v>
                </c:pt>
                <c:pt idx="1443">
                  <c:v>2134.320068359375</c:v>
                </c:pt>
                <c:pt idx="1444">
                  <c:v>2130.6201171875</c:v>
                </c:pt>
                <c:pt idx="1445">
                  <c:v>2129.739990234375</c:v>
                </c:pt>
                <c:pt idx="1446">
                  <c:v>2122.02001953125</c:v>
                </c:pt>
                <c:pt idx="1447">
                  <c:v>2096.02001953125</c:v>
                </c:pt>
                <c:pt idx="1448">
                  <c:v>2096.02001953125</c:v>
                </c:pt>
                <c:pt idx="1449">
                  <c:v>2110.590087890625</c:v>
                </c:pt>
                <c:pt idx="1450">
                  <c:v>2064.169921875</c:v>
                </c:pt>
                <c:pt idx="1451">
                  <c:v>2052.030029296875</c:v>
                </c:pt>
                <c:pt idx="1452">
                  <c:v>2058.780029296875</c:v>
                </c:pt>
                <c:pt idx="1453">
                  <c:v>2080.580078125</c:v>
                </c:pt>
                <c:pt idx="1454">
                  <c:v>2086.659912109375</c:v>
                </c:pt>
                <c:pt idx="1455">
                  <c:v>2082.47998046875</c:v>
                </c:pt>
                <c:pt idx="1456">
                  <c:v>2091.8701171875</c:v>
                </c:pt>
                <c:pt idx="1457">
                  <c:v>2072.919921875</c:v>
                </c:pt>
                <c:pt idx="1458">
                  <c:v>2066.550048828125</c:v>
                </c:pt>
                <c:pt idx="1459">
                  <c:v>2094.360107421875</c:v>
                </c:pt>
                <c:pt idx="1460">
                  <c:v>2093.340087890625</c:v>
                </c:pt>
                <c:pt idx="1461">
                  <c:v>2101.449951171875</c:v>
                </c:pt>
                <c:pt idx="1462">
                  <c:v>2082.300048828125</c:v>
                </c:pt>
                <c:pt idx="1463">
                  <c:v>2074.47998046875</c:v>
                </c:pt>
                <c:pt idx="1464">
                  <c:v>2066.260009765625</c:v>
                </c:pt>
                <c:pt idx="1465">
                  <c:v>2029.47998046875</c:v>
                </c:pt>
                <c:pt idx="1466">
                  <c:v>2038.680053710937</c:v>
                </c:pt>
                <c:pt idx="1467">
                  <c:v>2024.550048828125</c:v>
                </c:pt>
                <c:pt idx="1468">
                  <c:v>2017.339965820312</c:v>
                </c:pt>
                <c:pt idx="1469">
                  <c:v>1998.130004882812</c:v>
                </c:pt>
                <c:pt idx="1470">
                  <c:v>1946.97998046875</c:v>
                </c:pt>
                <c:pt idx="1471">
                  <c:v>1917.5</c:v>
                </c:pt>
                <c:pt idx="1472">
                  <c:v>1909.7099609375</c:v>
                </c:pt>
                <c:pt idx="1473">
                  <c:v>1920.609985351562</c:v>
                </c:pt>
                <c:pt idx="1474">
                  <c:v>1937.75</c:v>
                </c:pt>
                <c:pt idx="1475">
                  <c:v>1942.2900390625</c:v>
                </c:pt>
                <c:pt idx="1476">
                  <c:v>1925.829956054688</c:v>
                </c:pt>
                <c:pt idx="1477">
                  <c:v>1938.369995117188</c:v>
                </c:pt>
                <c:pt idx="1478">
                  <c:v>1927.170043945312</c:v>
                </c:pt>
                <c:pt idx="1479">
                  <c:v>1939.900024414062</c:v>
                </c:pt>
                <c:pt idx="1480">
                  <c:v>1960.25</c:v>
                </c:pt>
                <c:pt idx="1481">
                  <c:v>1964.650024414062</c:v>
                </c:pt>
                <c:pt idx="1482">
                  <c:v>1951.010009765625</c:v>
                </c:pt>
                <c:pt idx="1483">
                  <c:v>1948.300048828125</c:v>
                </c:pt>
                <c:pt idx="1484">
                  <c:v>1916.31005859375</c:v>
                </c:pt>
                <c:pt idx="1485">
                  <c:v>1924.599975585937</c:v>
                </c:pt>
                <c:pt idx="1486">
                  <c:v>1941.089965820312</c:v>
                </c:pt>
                <c:pt idx="1487">
                  <c:v>1933.410034179688</c:v>
                </c:pt>
                <c:pt idx="1488">
                  <c:v>1967.7900390625</c:v>
                </c:pt>
                <c:pt idx="1489">
                  <c:v>1967.7900390625</c:v>
                </c:pt>
                <c:pt idx="1490">
                  <c:v>1965.68994140625</c:v>
                </c:pt>
                <c:pt idx="1491">
                  <c:v>1988.530029296875</c:v>
                </c:pt>
                <c:pt idx="1492">
                  <c:v>2004.75</c:v>
                </c:pt>
                <c:pt idx="1493">
                  <c:v>2009.130004882812</c:v>
                </c:pt>
                <c:pt idx="1494">
                  <c:v>2019.550048828125</c:v>
                </c:pt>
                <c:pt idx="1495">
                  <c:v>2032.079956054688</c:v>
                </c:pt>
                <c:pt idx="1496">
                  <c:v>2049.199951171875</c:v>
                </c:pt>
                <c:pt idx="1497">
                  <c:v>2062.219970703125</c:v>
                </c:pt>
                <c:pt idx="1498">
                  <c:v>2062.330078125</c:v>
                </c:pt>
                <c:pt idx="1499">
                  <c:v>2070.72998046875</c:v>
                </c:pt>
                <c:pt idx="1500">
                  <c:v>2080.35009765625</c:v>
                </c:pt>
                <c:pt idx="1501">
                  <c:v>2091.52001953125</c:v>
                </c:pt>
                <c:pt idx="1502">
                  <c:v>2091.699951171875</c:v>
                </c:pt>
                <c:pt idx="1503">
                  <c:v>2101.0400390625</c:v>
                </c:pt>
                <c:pt idx="1504">
                  <c:v>2073.389892578125</c:v>
                </c:pt>
                <c:pt idx="1505">
                  <c:v>2074.52001953125</c:v>
                </c:pt>
                <c:pt idx="1506">
                  <c:v>2049.929931640625</c:v>
                </c:pt>
                <c:pt idx="1507">
                  <c:v>2063.050048828125</c:v>
                </c:pt>
                <c:pt idx="1508">
                  <c:v>2072.419921875</c:v>
                </c:pt>
                <c:pt idx="1509">
                  <c:v>2031.910034179688</c:v>
                </c:pt>
                <c:pt idx="1510">
                  <c:v>2020.68994140625</c:v>
                </c:pt>
                <c:pt idx="1511">
                  <c:v>2021.72998046875</c:v>
                </c:pt>
                <c:pt idx="1512">
                  <c:v>2046.25</c:v>
                </c:pt>
                <c:pt idx="1513">
                  <c:v>2028.150024414062</c:v>
                </c:pt>
                <c:pt idx="1514">
                  <c:v>2044.609985351562</c:v>
                </c:pt>
                <c:pt idx="1515">
                  <c:v>2067.39990234375</c:v>
                </c:pt>
                <c:pt idx="1516">
                  <c:v>2068.169921875</c:v>
                </c:pt>
                <c:pt idx="1517">
                  <c:v>2082.830078125</c:v>
                </c:pt>
                <c:pt idx="1518">
                  <c:v>2077.93994140625</c:v>
                </c:pt>
                <c:pt idx="1519">
                  <c:v>2060.68994140625</c:v>
                </c:pt>
                <c:pt idx="1520">
                  <c:v>2064.840087890625</c:v>
                </c:pt>
                <c:pt idx="1521">
                  <c:v>2088.860107421875</c:v>
                </c:pt>
                <c:pt idx="1522">
                  <c:v>2080.6201171875</c:v>
                </c:pt>
                <c:pt idx="1523">
                  <c:v>2085.659912109375</c:v>
                </c:pt>
                <c:pt idx="1524">
                  <c:v>2087.889892578125</c:v>
                </c:pt>
                <c:pt idx="1525">
                  <c:v>2093.60009765625</c:v>
                </c:pt>
                <c:pt idx="1526">
                  <c:v>2092.68994140625</c:v>
                </c:pt>
                <c:pt idx="1527">
                  <c:v>2080.27001953125</c:v>
                </c:pt>
                <c:pt idx="1528">
                  <c:v>2083.47998046875</c:v>
                </c:pt>
                <c:pt idx="1529">
                  <c:v>2100.199951171875</c:v>
                </c:pt>
                <c:pt idx="1530">
                  <c:v>2130.239990234375</c:v>
                </c:pt>
                <c:pt idx="1531">
                  <c:v>2142.639892578125</c:v>
                </c:pt>
                <c:pt idx="1532">
                  <c:v>2144.14990234375</c:v>
                </c:pt>
                <c:pt idx="1533">
                  <c:v>2144.2900390625</c:v>
                </c:pt>
                <c:pt idx="1534">
                  <c:v>2137.22998046875</c:v>
                </c:pt>
                <c:pt idx="1535">
                  <c:v>2124.090087890625</c:v>
                </c:pt>
                <c:pt idx="1536">
                  <c:v>2140.919921875</c:v>
                </c:pt>
                <c:pt idx="1537">
                  <c:v>2122.449951171875</c:v>
                </c:pt>
                <c:pt idx="1538">
                  <c:v>2139.22998046875</c:v>
                </c:pt>
                <c:pt idx="1539">
                  <c:v>2162.179931640625</c:v>
                </c:pt>
                <c:pt idx="1540">
                  <c:v>2160.68994140625</c:v>
                </c:pt>
                <c:pt idx="1541">
                  <c:v>2153.239990234375</c:v>
                </c:pt>
                <c:pt idx="1542">
                  <c:v>2125.320068359375</c:v>
                </c:pt>
                <c:pt idx="1543">
                  <c:v>2096.60009765625</c:v>
                </c:pt>
                <c:pt idx="1544">
                  <c:v>2101.9599609375</c:v>
                </c:pt>
                <c:pt idx="1545">
                  <c:v>2123.5</c:v>
                </c:pt>
                <c:pt idx="1546">
                  <c:v>2121.35009765625</c:v>
                </c:pt>
                <c:pt idx="1547">
                  <c:v>2127.85009765625</c:v>
                </c:pt>
                <c:pt idx="1548">
                  <c:v>2127.85009765625</c:v>
                </c:pt>
                <c:pt idx="1549">
                  <c:v>2087.9599609375</c:v>
                </c:pt>
                <c:pt idx="1550">
                  <c:v>2091.919921875</c:v>
                </c:pt>
                <c:pt idx="1551">
                  <c:v>2084.070068359375</c:v>
                </c:pt>
                <c:pt idx="1552">
                  <c:v>2068.889892578125</c:v>
                </c:pt>
                <c:pt idx="1553">
                  <c:v>2060.739990234375</c:v>
                </c:pt>
                <c:pt idx="1554">
                  <c:v>2081.85009765625</c:v>
                </c:pt>
                <c:pt idx="1555">
                  <c:v>2088.64990234375</c:v>
                </c:pt>
                <c:pt idx="1556">
                  <c:v>2098</c:v>
                </c:pt>
                <c:pt idx="1557">
                  <c:v>2105.6201171875</c:v>
                </c:pt>
                <c:pt idx="1558">
                  <c:v>2137.35009765625</c:v>
                </c:pt>
                <c:pt idx="1559">
                  <c:v>2170.25</c:v>
                </c:pt>
                <c:pt idx="1560">
                  <c:v>2168.14990234375</c:v>
                </c:pt>
                <c:pt idx="1561">
                  <c:v>2195.679931640625</c:v>
                </c:pt>
                <c:pt idx="1562">
                  <c:v>2194.760009765625</c:v>
                </c:pt>
                <c:pt idx="1563">
                  <c:v>2196.56005859375</c:v>
                </c:pt>
                <c:pt idx="1564">
                  <c:v>2204.179931640625</c:v>
                </c:pt>
                <c:pt idx="1565">
                  <c:v>2203.7099609375</c:v>
                </c:pt>
                <c:pt idx="1566">
                  <c:v>2190.080078125</c:v>
                </c:pt>
                <c:pt idx="1567">
                  <c:v>2197.929931640625</c:v>
                </c:pt>
                <c:pt idx="1568">
                  <c:v>2204.2099609375</c:v>
                </c:pt>
                <c:pt idx="1569">
                  <c:v>2197.669921875</c:v>
                </c:pt>
                <c:pt idx="1570">
                  <c:v>2175.169921875</c:v>
                </c:pt>
                <c:pt idx="1571">
                  <c:v>2176.4599609375</c:v>
                </c:pt>
                <c:pt idx="1572">
                  <c:v>2155.070068359375</c:v>
                </c:pt>
                <c:pt idx="1573">
                  <c:v>2175.5400390625</c:v>
                </c:pt>
                <c:pt idx="1574">
                  <c:v>2151.31005859375</c:v>
                </c:pt>
                <c:pt idx="1575">
                  <c:v>2186.449951171875</c:v>
                </c:pt>
                <c:pt idx="1576">
                  <c:v>2206.389892578125</c:v>
                </c:pt>
                <c:pt idx="1577">
                  <c:v>2229.260009765625</c:v>
                </c:pt>
                <c:pt idx="1578">
                  <c:v>2238.8798828125</c:v>
                </c:pt>
                <c:pt idx="1579">
                  <c:v>2230.97998046875</c:v>
                </c:pt>
                <c:pt idx="1580">
                  <c:v>2248.050048828125</c:v>
                </c:pt>
                <c:pt idx="1581">
                  <c:v>2250.570068359375</c:v>
                </c:pt>
                <c:pt idx="1582">
                  <c:v>2250.570068359375</c:v>
                </c:pt>
                <c:pt idx="1583">
                  <c:v>2239.68994140625</c:v>
                </c:pt>
                <c:pt idx="1584">
                  <c:v>2267.25</c:v>
                </c:pt>
                <c:pt idx="1585">
                  <c:v>2246.1298828125</c:v>
                </c:pt>
                <c:pt idx="1586">
                  <c:v>2176.719970703125</c:v>
                </c:pt>
                <c:pt idx="1587">
                  <c:v>2185.280029296875</c:v>
                </c:pt>
                <c:pt idx="1588">
                  <c:v>2148</c:v>
                </c:pt>
                <c:pt idx="1589">
                  <c:v>2119.010009765625</c:v>
                </c:pt>
                <c:pt idx="1590">
                  <c:v>2118.8798828125</c:v>
                </c:pt>
                <c:pt idx="1591">
                  <c:v>2157.89990234375</c:v>
                </c:pt>
                <c:pt idx="1592">
                  <c:v>2165.6298828125</c:v>
                </c:pt>
                <c:pt idx="1593">
                  <c:v>2227.93994140625</c:v>
                </c:pt>
                <c:pt idx="1594">
                  <c:v>2211.949951171875</c:v>
                </c:pt>
                <c:pt idx="1595">
                  <c:v>2201.070068359375</c:v>
                </c:pt>
                <c:pt idx="1596">
                  <c:v>2223.1201171875</c:v>
                </c:pt>
                <c:pt idx="1597">
                  <c:v>2238.3798828125</c:v>
                </c:pt>
                <c:pt idx="1598">
                  <c:v>2232.9599609375</c:v>
                </c:pt>
                <c:pt idx="1599">
                  <c:v>2243.590087890625</c:v>
                </c:pt>
                <c:pt idx="1600">
                  <c:v>2243.590087890625</c:v>
                </c:pt>
                <c:pt idx="1601">
                  <c:v>2208.8798828125</c:v>
                </c:pt>
                <c:pt idx="1602">
                  <c:v>2210.340087890625</c:v>
                </c:pt>
                <c:pt idx="1603">
                  <c:v>2195.5</c:v>
                </c:pt>
                <c:pt idx="1604">
                  <c:v>2162.840087890625</c:v>
                </c:pt>
                <c:pt idx="1605">
                  <c:v>2079.0400390625</c:v>
                </c:pt>
                <c:pt idx="1606">
                  <c:v>2103.610107421875</c:v>
                </c:pt>
                <c:pt idx="1607">
                  <c:v>2076.77001953125</c:v>
                </c:pt>
                <c:pt idx="1608">
                  <c:v>2054.889892578125</c:v>
                </c:pt>
                <c:pt idx="1609">
                  <c:v>1987.010009765625</c:v>
                </c:pt>
                <c:pt idx="1610">
                  <c:v>2002.510009765625</c:v>
                </c:pt>
                <c:pt idx="1611">
                  <c:v>2014.150024414062</c:v>
                </c:pt>
                <c:pt idx="1612">
                  <c:v>2059.330078125</c:v>
                </c:pt>
                <c:pt idx="1613">
                  <c:v>2085.260009765625</c:v>
                </c:pt>
                <c:pt idx="1614">
                  <c:v>2040.219970703125</c:v>
                </c:pt>
                <c:pt idx="1615">
                  <c:v>1954.77001953125</c:v>
                </c:pt>
                <c:pt idx="1616">
                  <c:v>1962.930053710937</c:v>
                </c:pt>
                <c:pt idx="1617">
                  <c:v>1908.27001953125</c:v>
                </c:pt>
                <c:pt idx="1618">
                  <c:v>1834.329956054688</c:v>
                </c:pt>
                <c:pt idx="1619">
                  <c:v>1771.43994140625</c:v>
                </c:pt>
                <c:pt idx="1620">
                  <c:v>1714.859985351562</c:v>
                </c:pt>
                <c:pt idx="1621">
                  <c:v>1672.43994140625</c:v>
                </c:pt>
                <c:pt idx="1622">
                  <c:v>1591.199951171875</c:v>
                </c:pt>
                <c:pt idx="1623">
                  <c:v>1457.640014648438</c:v>
                </c:pt>
                <c:pt idx="1624">
                  <c:v>1566.150024414062</c:v>
                </c:pt>
                <c:pt idx="1625">
                  <c:v>1482.4599609375</c:v>
                </c:pt>
                <c:pt idx="1626">
                  <c:v>1609.969970703125</c:v>
                </c:pt>
                <c:pt idx="1627">
                  <c:v>1704.760009765625</c:v>
                </c:pt>
                <c:pt idx="1628">
                  <c:v>1686.239990234375</c:v>
                </c:pt>
                <c:pt idx="1629">
                  <c:v>1717.72998046875</c:v>
                </c:pt>
                <c:pt idx="1630">
                  <c:v>1717.119995117188</c:v>
                </c:pt>
                <c:pt idx="1631">
                  <c:v>1754.640014648438</c:v>
                </c:pt>
                <c:pt idx="1632">
                  <c:v>1685.4599609375</c:v>
                </c:pt>
                <c:pt idx="1633">
                  <c:v>1724.859985351562</c:v>
                </c:pt>
                <c:pt idx="1634">
                  <c:v>1725.43994140625</c:v>
                </c:pt>
                <c:pt idx="1635">
                  <c:v>1791.880004882812</c:v>
                </c:pt>
                <c:pt idx="1636">
                  <c:v>1823.599975585937</c:v>
                </c:pt>
                <c:pt idx="1637">
                  <c:v>1807.140014648437</c:v>
                </c:pt>
                <c:pt idx="1638">
                  <c:v>1836.2099609375</c:v>
                </c:pt>
                <c:pt idx="1639">
                  <c:v>1836.2099609375</c:v>
                </c:pt>
                <c:pt idx="1640">
                  <c:v>1825.760009765625</c:v>
                </c:pt>
                <c:pt idx="1641">
                  <c:v>1857.079956054688</c:v>
                </c:pt>
                <c:pt idx="1642">
                  <c:v>1857.069946289062</c:v>
                </c:pt>
                <c:pt idx="1643">
                  <c:v>1914.530029296875</c:v>
                </c:pt>
                <c:pt idx="1644">
                  <c:v>1898.359985351562</c:v>
                </c:pt>
                <c:pt idx="1645">
                  <c:v>1879.380004882812</c:v>
                </c:pt>
                <c:pt idx="1646">
                  <c:v>1896.150024414062</c:v>
                </c:pt>
                <c:pt idx="1647">
                  <c:v>1914.72998046875</c:v>
                </c:pt>
                <c:pt idx="1648">
                  <c:v>1889.010009765625</c:v>
                </c:pt>
                <c:pt idx="1649">
                  <c:v>1922.77001953125</c:v>
                </c:pt>
                <c:pt idx="1650">
                  <c:v>1934.089965820312</c:v>
                </c:pt>
                <c:pt idx="1651">
                  <c:v>1947.56005859375</c:v>
                </c:pt>
                <c:pt idx="1652">
                  <c:v>1895.369995117188</c:v>
                </c:pt>
                <c:pt idx="1653">
                  <c:v>1928.760009765625</c:v>
                </c:pt>
                <c:pt idx="1654">
                  <c:v>1928.609985351562</c:v>
                </c:pt>
                <c:pt idx="1655">
                  <c:v>1945.819946289062</c:v>
                </c:pt>
                <c:pt idx="1656">
                  <c:v>1935.400024414062</c:v>
                </c:pt>
                <c:pt idx="1657">
                  <c:v>1922.170043945312</c:v>
                </c:pt>
                <c:pt idx="1658">
                  <c:v>1940.420043945312</c:v>
                </c:pt>
                <c:pt idx="1659">
                  <c:v>1924.9599609375</c:v>
                </c:pt>
                <c:pt idx="1660">
                  <c:v>1927.280029296875</c:v>
                </c:pt>
                <c:pt idx="1661">
                  <c:v>1937.109985351562</c:v>
                </c:pt>
                <c:pt idx="1662">
                  <c:v>1980.609985351562</c:v>
                </c:pt>
                <c:pt idx="1663">
                  <c:v>1989.640014648437</c:v>
                </c:pt>
                <c:pt idx="1664">
                  <c:v>1998.31005859375</c:v>
                </c:pt>
                <c:pt idx="1665">
                  <c:v>1970.130004882812</c:v>
                </c:pt>
                <c:pt idx="1666">
                  <c:v>1970.130004882812</c:v>
                </c:pt>
                <c:pt idx="1667">
                  <c:v>2029.780029296875</c:v>
                </c:pt>
                <c:pt idx="1668">
                  <c:v>2031.199951171875</c:v>
                </c:pt>
                <c:pt idx="1669">
                  <c:v>2028.5400390625</c:v>
                </c:pt>
                <c:pt idx="1670">
                  <c:v>2029.599975585937</c:v>
                </c:pt>
                <c:pt idx="1671">
                  <c:v>2065.080078125</c:v>
                </c:pt>
                <c:pt idx="1672">
                  <c:v>2087.18994140625</c:v>
                </c:pt>
                <c:pt idx="1673">
                  <c:v>2147</c:v>
                </c:pt>
                <c:pt idx="1674">
                  <c:v>2151.179931640625</c:v>
                </c:pt>
                <c:pt idx="1675">
                  <c:v>2181.8701171875</c:v>
                </c:pt>
                <c:pt idx="1676">
                  <c:v>2184.2900390625</c:v>
                </c:pt>
                <c:pt idx="1677">
                  <c:v>2188.919921875</c:v>
                </c:pt>
                <c:pt idx="1678">
                  <c:v>2195.68994140625</c:v>
                </c:pt>
                <c:pt idx="1679">
                  <c:v>2176.780029296875</c:v>
                </c:pt>
                <c:pt idx="1680">
                  <c:v>2132.300048828125</c:v>
                </c:pt>
                <c:pt idx="1681">
                  <c:v>2030.819946289062</c:v>
                </c:pt>
                <c:pt idx="1682">
                  <c:v>2138.050048828125</c:v>
                </c:pt>
                <c:pt idx="1683">
                  <c:v>2141.050048828125</c:v>
                </c:pt>
                <c:pt idx="1684">
                  <c:v>2133.47998046875</c:v>
                </c:pt>
                <c:pt idx="1685">
                  <c:v>2141.320068359375</c:v>
                </c:pt>
                <c:pt idx="1686">
                  <c:v>2126.72998046875</c:v>
                </c:pt>
                <c:pt idx="1687">
                  <c:v>2131.239990234375</c:v>
                </c:pt>
                <c:pt idx="1688">
                  <c:v>2161.510009765625</c:v>
                </c:pt>
                <c:pt idx="1689">
                  <c:v>2112.3701171875</c:v>
                </c:pt>
                <c:pt idx="1690">
                  <c:v>2134.64990234375</c:v>
                </c:pt>
                <c:pt idx="1691">
                  <c:v>2093.47998046875</c:v>
                </c:pt>
                <c:pt idx="1692">
                  <c:v>2108.330078125</c:v>
                </c:pt>
                <c:pt idx="1693">
                  <c:v>2106.699951171875</c:v>
                </c:pt>
                <c:pt idx="1694">
                  <c:v>2135.3701171875</c:v>
                </c:pt>
                <c:pt idx="1695">
                  <c:v>2135.3701171875</c:v>
                </c:pt>
                <c:pt idx="1696">
                  <c:v>2187.929931640625</c:v>
                </c:pt>
                <c:pt idx="1697">
                  <c:v>2164.169921875</c:v>
                </c:pt>
                <c:pt idx="1698">
                  <c:v>2158.8798828125</c:v>
                </c:pt>
                <c:pt idx="1699">
                  <c:v>2167.89990234375</c:v>
                </c:pt>
                <c:pt idx="1700">
                  <c:v>2150.25</c:v>
                </c:pt>
                <c:pt idx="1701">
                  <c:v>2186.06005859375</c:v>
                </c:pt>
                <c:pt idx="1702">
                  <c:v>2183.610107421875</c:v>
                </c:pt>
                <c:pt idx="1703">
                  <c:v>2201.8798828125</c:v>
                </c:pt>
                <c:pt idx="1704">
                  <c:v>2183.760009765625</c:v>
                </c:pt>
                <c:pt idx="1705">
                  <c:v>2201.18994140625</c:v>
                </c:pt>
                <c:pt idx="1706">
                  <c:v>2198.199951171875</c:v>
                </c:pt>
                <c:pt idx="1707">
                  <c:v>2228.830078125</c:v>
                </c:pt>
                <c:pt idx="1708">
                  <c:v>2228.659912109375</c:v>
                </c:pt>
                <c:pt idx="1709">
                  <c:v>2216.18994140625</c:v>
                </c:pt>
                <c:pt idx="1710">
                  <c:v>2200.43994140625</c:v>
                </c:pt>
                <c:pt idx="1711">
                  <c:v>2217.860107421875</c:v>
                </c:pt>
                <c:pt idx="1712">
                  <c:v>2256.989990234375</c:v>
                </c:pt>
                <c:pt idx="1713">
                  <c:v>2263.159912109375</c:v>
                </c:pt>
                <c:pt idx="1714">
                  <c:v>2267.010009765625</c:v>
                </c:pt>
                <c:pt idx="1715">
                  <c:v>2249.3701171875</c:v>
                </c:pt>
                <c:pt idx="1716">
                  <c:v>2251.0400390625</c:v>
                </c:pt>
                <c:pt idx="1717">
                  <c:v>2279.969970703125</c:v>
                </c:pt>
                <c:pt idx="1718">
                  <c:v>2311.860107421875</c:v>
                </c:pt>
                <c:pt idx="1719">
                  <c:v>2342.610107421875</c:v>
                </c:pt>
                <c:pt idx="1720">
                  <c:v>2351.669921875</c:v>
                </c:pt>
                <c:pt idx="1721">
                  <c:v>2386.3798828125</c:v>
                </c:pt>
                <c:pt idx="1722">
                  <c:v>2418.669921875</c:v>
                </c:pt>
                <c:pt idx="1723">
                  <c:v>2432.35009765625</c:v>
                </c:pt>
                <c:pt idx="1724">
                  <c:v>2437.530029296875</c:v>
                </c:pt>
                <c:pt idx="1725">
                  <c:v>2407.489990234375</c:v>
                </c:pt>
                <c:pt idx="1726">
                  <c:v>2348.239990234375</c:v>
                </c:pt>
                <c:pt idx="1727">
                  <c:v>2360.5400390625</c:v>
                </c:pt>
                <c:pt idx="1728">
                  <c:v>2274.219970703125</c:v>
                </c:pt>
                <c:pt idx="1729">
                  <c:v>2304.590087890625</c:v>
                </c:pt>
                <c:pt idx="1730">
                  <c:v>2329.830078125</c:v>
                </c:pt>
                <c:pt idx="1731">
                  <c:v>2366.72998046875</c:v>
                </c:pt>
                <c:pt idx="1732">
                  <c:v>2369.320068359375</c:v>
                </c:pt>
                <c:pt idx="1733">
                  <c:v>2344.449951171875</c:v>
                </c:pt>
                <c:pt idx="1734">
                  <c:v>2353.800048828125</c:v>
                </c:pt>
                <c:pt idx="1735">
                  <c:v>2326.169921875</c:v>
                </c:pt>
                <c:pt idx="1736">
                  <c:v>2349.550048828125</c:v>
                </c:pt>
                <c:pt idx="1737">
                  <c:v>2364.3701171875</c:v>
                </c:pt>
                <c:pt idx="1738">
                  <c:v>2395.89990234375</c:v>
                </c:pt>
                <c:pt idx="1739">
                  <c:v>2368.25</c:v>
                </c:pt>
                <c:pt idx="1740">
                  <c:v>2368.25</c:v>
                </c:pt>
                <c:pt idx="1741">
                  <c:v>2401.909912109375</c:v>
                </c:pt>
                <c:pt idx="1742">
                  <c:v>2375.81005859375</c:v>
                </c:pt>
                <c:pt idx="1743">
                  <c:v>2396.47998046875</c:v>
                </c:pt>
                <c:pt idx="1744">
                  <c:v>2396.68994140625</c:v>
                </c:pt>
                <c:pt idx="1745">
                  <c:v>2427.909912109375</c:v>
                </c:pt>
                <c:pt idx="1746">
                  <c:v>2443.580078125</c:v>
                </c:pt>
                <c:pt idx="1747">
                  <c:v>2435.919921875</c:v>
                </c:pt>
                <c:pt idx="1748">
                  <c:v>2406.169921875</c:v>
                </c:pt>
                <c:pt idx="1749">
                  <c:v>2412.39990234375</c:v>
                </c:pt>
                <c:pt idx="1750">
                  <c:v>2389.389892578125</c:v>
                </c:pt>
                <c:pt idx="1751">
                  <c:v>2332.590087890625</c:v>
                </c:pt>
                <c:pt idx="1752">
                  <c:v>2333.239990234375</c:v>
                </c:pt>
                <c:pt idx="1753">
                  <c:v>2272.699951171875</c:v>
                </c:pt>
                <c:pt idx="1754">
                  <c:v>2278.7900390625</c:v>
                </c:pt>
                <c:pt idx="1755">
                  <c:v>2308.080078125</c:v>
                </c:pt>
                <c:pt idx="1756">
                  <c:v>2327.889892578125</c:v>
                </c:pt>
                <c:pt idx="1757">
                  <c:v>2358</c:v>
                </c:pt>
                <c:pt idx="1758">
                  <c:v>2365.89990234375</c:v>
                </c:pt>
                <c:pt idx="1759">
                  <c:v>2386.93994140625</c:v>
                </c:pt>
                <c:pt idx="1760">
                  <c:v>2391.9599609375</c:v>
                </c:pt>
                <c:pt idx="1761">
                  <c:v>2403.72998046875</c:v>
                </c:pt>
                <c:pt idx="1762">
                  <c:v>2403.14990234375</c:v>
                </c:pt>
                <c:pt idx="1763">
                  <c:v>2380.47998046875</c:v>
                </c:pt>
                <c:pt idx="1764">
                  <c:v>2361.2099609375</c:v>
                </c:pt>
                <c:pt idx="1765">
                  <c:v>2341.530029296875</c:v>
                </c:pt>
                <c:pt idx="1766">
                  <c:v>2346.739990234375</c:v>
                </c:pt>
                <c:pt idx="1767">
                  <c:v>2358.409912109375</c:v>
                </c:pt>
                <c:pt idx="1768">
                  <c:v>2370.860107421875</c:v>
                </c:pt>
                <c:pt idx="1769">
                  <c:v>2355.050048828125</c:v>
                </c:pt>
                <c:pt idx="1770">
                  <c:v>2360.81005859375</c:v>
                </c:pt>
                <c:pt idx="1771">
                  <c:v>2343.909912109375</c:v>
                </c:pt>
                <c:pt idx="1772">
                  <c:v>2330.840087890625</c:v>
                </c:pt>
                <c:pt idx="1773">
                  <c:v>2345.260009765625</c:v>
                </c:pt>
                <c:pt idx="1774">
                  <c:v>2326.669921875</c:v>
                </c:pt>
                <c:pt idx="1775">
                  <c:v>2267.14990234375</c:v>
                </c:pt>
                <c:pt idx="1776">
                  <c:v>2300.159912109375</c:v>
                </c:pt>
                <c:pt idx="1777">
                  <c:v>2343.31005859375</c:v>
                </c:pt>
                <c:pt idx="1778">
                  <c:v>2357.320068359375</c:v>
                </c:pt>
                <c:pt idx="1779">
                  <c:v>2413.7900390625</c:v>
                </c:pt>
                <c:pt idx="1780">
                  <c:v>2416.5</c:v>
                </c:pt>
                <c:pt idx="1781">
                  <c:v>2447.199951171875</c:v>
                </c:pt>
                <c:pt idx="1782">
                  <c:v>2452.830078125</c:v>
                </c:pt>
                <c:pt idx="1783">
                  <c:v>2485.8701171875</c:v>
                </c:pt>
                <c:pt idx="1784">
                  <c:v>2475.6201171875</c:v>
                </c:pt>
                <c:pt idx="1785">
                  <c:v>2493.8701171875</c:v>
                </c:pt>
                <c:pt idx="1786">
                  <c:v>2543.030029296875</c:v>
                </c:pt>
                <c:pt idx="1787">
                  <c:v>2539.14990234375</c:v>
                </c:pt>
                <c:pt idx="1788">
                  <c:v>2545.639892578125</c:v>
                </c:pt>
                <c:pt idx="1789">
                  <c:v>2547.419921875</c:v>
                </c:pt>
                <c:pt idx="1790">
                  <c:v>2553.5</c:v>
                </c:pt>
                <c:pt idx="1791">
                  <c:v>2602.590087890625</c:v>
                </c:pt>
                <c:pt idx="1792">
                  <c:v>2617.760009765625</c:v>
                </c:pt>
                <c:pt idx="1793">
                  <c:v>2601.5400390625</c:v>
                </c:pt>
                <c:pt idx="1794">
                  <c:v>2601.5400390625</c:v>
                </c:pt>
                <c:pt idx="1795">
                  <c:v>2633.449951171875</c:v>
                </c:pt>
                <c:pt idx="1796">
                  <c:v>2591.340087890625</c:v>
                </c:pt>
                <c:pt idx="1797">
                  <c:v>2634.25</c:v>
                </c:pt>
                <c:pt idx="1798">
                  <c:v>2675.89990234375</c:v>
                </c:pt>
                <c:pt idx="1799">
                  <c:v>2696.219970703125</c:v>
                </c:pt>
                <c:pt idx="1800">
                  <c:v>2731.449951171875</c:v>
                </c:pt>
                <c:pt idx="1801">
                  <c:v>2745.43994140625</c:v>
                </c:pt>
                <c:pt idx="1802">
                  <c:v>2700.929931640625</c:v>
                </c:pt>
                <c:pt idx="1803">
                  <c:v>2755.469970703125</c:v>
                </c:pt>
                <c:pt idx="1804">
                  <c:v>2746.4599609375</c:v>
                </c:pt>
                <c:pt idx="1805">
                  <c:v>2770.06005859375</c:v>
                </c:pt>
                <c:pt idx="1806">
                  <c:v>2762.199951171875</c:v>
                </c:pt>
                <c:pt idx="1807">
                  <c:v>2756.820068359375</c:v>
                </c:pt>
                <c:pt idx="1808">
                  <c:v>2771.7900390625</c:v>
                </c:pt>
                <c:pt idx="1809">
                  <c:v>2770.429931640625</c:v>
                </c:pt>
                <c:pt idx="1810">
                  <c:v>2772.179931640625</c:v>
                </c:pt>
                <c:pt idx="1811">
                  <c:v>2778.64990234375</c:v>
                </c:pt>
                <c:pt idx="1812">
                  <c:v>2733.679931640625</c:v>
                </c:pt>
                <c:pt idx="1813">
                  <c:v>2759.820068359375</c:v>
                </c:pt>
                <c:pt idx="1814">
                  <c:v>2806.860107421875</c:v>
                </c:pt>
                <c:pt idx="1815">
                  <c:v>2808.60009765625</c:v>
                </c:pt>
                <c:pt idx="1816">
                  <c:v>2820.510009765625</c:v>
                </c:pt>
                <c:pt idx="1817">
                  <c:v>2873.469970703125</c:v>
                </c:pt>
                <c:pt idx="1818">
                  <c:v>2944.449951171875</c:v>
                </c:pt>
                <c:pt idx="1819">
                  <c:v>2990.570068359375</c:v>
                </c:pt>
                <c:pt idx="1820">
                  <c:v>2968.2099609375</c:v>
                </c:pt>
                <c:pt idx="1821">
                  <c:v>3031.679931640625</c:v>
                </c:pt>
                <c:pt idx="1822">
                  <c:v>3152.179931640625</c:v>
                </c:pt>
                <c:pt idx="1823">
                  <c:v>3148.449951171875</c:v>
                </c:pt>
                <c:pt idx="1824">
                  <c:v>3125.949951171875</c:v>
                </c:pt>
                <c:pt idx="1825">
                  <c:v>3148.2900390625</c:v>
                </c:pt>
                <c:pt idx="1826">
                  <c:v>3149.929931640625</c:v>
                </c:pt>
                <c:pt idx="1827">
                  <c:v>3085.89990234375</c:v>
                </c:pt>
                <c:pt idx="1828">
                  <c:v>3085.89990234375</c:v>
                </c:pt>
                <c:pt idx="1829">
                  <c:v>3092.659912109375</c:v>
                </c:pt>
                <c:pt idx="1830">
                  <c:v>3114.550048828125</c:v>
                </c:pt>
                <c:pt idx="1831">
                  <c:v>3160.840087890625</c:v>
                </c:pt>
                <c:pt idx="1832">
                  <c:v>3140.6298828125</c:v>
                </c:pt>
                <c:pt idx="1833">
                  <c:v>3208.989990234375</c:v>
                </c:pt>
                <c:pt idx="1834">
                  <c:v>3140.31005859375</c:v>
                </c:pt>
                <c:pt idx="1835">
                  <c:v>3122.56005859375</c:v>
                </c:pt>
                <c:pt idx="1836">
                  <c:v>3069.050048828125</c:v>
                </c:pt>
                <c:pt idx="1837">
                  <c:v>2976.2099609375</c:v>
                </c:pt>
                <c:pt idx="1838">
                  <c:v>3056.530029296875</c:v>
                </c:pt>
                <c:pt idx="1839">
                  <c:v>3096.81005859375</c:v>
                </c:pt>
                <c:pt idx="1840">
                  <c:v>3129.679931640625</c:v>
                </c:pt>
                <c:pt idx="1841">
                  <c:v>3087.550048828125</c:v>
                </c:pt>
                <c:pt idx="1842">
                  <c:v>3120.6298828125</c:v>
                </c:pt>
                <c:pt idx="1843">
                  <c:v>3091.239990234375</c:v>
                </c:pt>
                <c:pt idx="1844">
                  <c:v>3084.669921875</c:v>
                </c:pt>
                <c:pt idx="1845">
                  <c:v>3100.580078125</c:v>
                </c:pt>
                <c:pt idx="1846">
                  <c:v>3100.580078125</c:v>
                </c:pt>
                <c:pt idx="1847">
                  <c:v>3163.25</c:v>
                </c:pt>
                <c:pt idx="1848">
                  <c:v>3133.72998046875</c:v>
                </c:pt>
                <c:pt idx="1849">
                  <c:v>3086.659912109375</c:v>
                </c:pt>
                <c:pt idx="1850">
                  <c:v>3107.6201171875</c:v>
                </c:pt>
                <c:pt idx="1851">
                  <c:v>3079.75</c:v>
                </c:pt>
                <c:pt idx="1852">
                  <c:v>3070.090087890625</c:v>
                </c:pt>
                <c:pt idx="1853">
                  <c:v>2994.97998046875</c:v>
                </c:pt>
                <c:pt idx="1854">
                  <c:v>3099.68994140625</c:v>
                </c:pt>
                <c:pt idx="1855">
                  <c:v>3012.949951171875</c:v>
                </c:pt>
                <c:pt idx="1856">
                  <c:v>3043.8701171875</c:v>
                </c:pt>
                <c:pt idx="1857">
                  <c:v>3082.989990234375</c:v>
                </c:pt>
                <c:pt idx="1858">
                  <c:v>3043.489990234375</c:v>
                </c:pt>
                <c:pt idx="1859">
                  <c:v>3026.260009765625</c:v>
                </c:pt>
                <c:pt idx="1860">
                  <c:v>2996.110107421875</c:v>
                </c:pt>
                <c:pt idx="1861">
                  <c:v>2976.1201171875</c:v>
                </c:pt>
                <c:pt idx="1862">
                  <c:v>2958.1201171875</c:v>
                </c:pt>
                <c:pt idx="1863">
                  <c:v>3013.699951171875</c:v>
                </c:pt>
                <c:pt idx="1864">
                  <c:v>3054.389892578125</c:v>
                </c:pt>
                <c:pt idx="1865">
                  <c:v>3045.7099609375</c:v>
                </c:pt>
                <c:pt idx="1866">
                  <c:v>3067.169921875</c:v>
                </c:pt>
                <c:pt idx="1867">
                  <c:v>3047.5</c:v>
                </c:pt>
                <c:pt idx="1868">
                  <c:v>3066.010009765625</c:v>
                </c:pt>
                <c:pt idx="1869">
                  <c:v>3039.530029296875</c:v>
                </c:pt>
                <c:pt idx="1870">
                  <c:v>3035.4599609375</c:v>
                </c:pt>
                <c:pt idx="1871">
                  <c:v>3004.739990234375</c:v>
                </c:pt>
                <c:pt idx="1872">
                  <c:v>2996.35009765625</c:v>
                </c:pt>
                <c:pt idx="1873">
                  <c:v>3008.330078125</c:v>
                </c:pt>
                <c:pt idx="1874">
                  <c:v>3041.010009765625</c:v>
                </c:pt>
                <c:pt idx="1875">
                  <c:v>3036.0400390625</c:v>
                </c:pt>
                <c:pt idx="1876">
                  <c:v>3070</c:v>
                </c:pt>
                <c:pt idx="1877">
                  <c:v>3061.419921875</c:v>
                </c:pt>
                <c:pt idx="1878">
                  <c:v>3087.39990234375</c:v>
                </c:pt>
                <c:pt idx="1879">
                  <c:v>3087.39990234375</c:v>
                </c:pt>
                <c:pt idx="1880">
                  <c:v>3120.830078125</c:v>
                </c:pt>
                <c:pt idx="1881">
                  <c:v>3127.080078125</c:v>
                </c:pt>
                <c:pt idx="1882">
                  <c:v>3137.409912109375</c:v>
                </c:pt>
                <c:pt idx="1883">
                  <c:v>3143.260009765625</c:v>
                </c:pt>
                <c:pt idx="1884">
                  <c:v>3131.8798828125</c:v>
                </c:pt>
                <c:pt idx="1885">
                  <c:v>3135.590087890625</c:v>
                </c:pt>
                <c:pt idx="1886">
                  <c:v>3169.080078125</c:v>
                </c:pt>
                <c:pt idx="1887">
                  <c:v>3182.3798828125</c:v>
                </c:pt>
                <c:pt idx="1888">
                  <c:v>3194.330078125</c:v>
                </c:pt>
                <c:pt idx="1889">
                  <c:v>3198.6201171875</c:v>
                </c:pt>
                <c:pt idx="1890">
                  <c:v>3198.840087890625</c:v>
                </c:pt>
                <c:pt idx="1891">
                  <c:v>3220.699951171875</c:v>
                </c:pt>
                <c:pt idx="1892">
                  <c:v>3171.659912109375</c:v>
                </c:pt>
                <c:pt idx="1893">
                  <c:v>3177.52001953125</c:v>
                </c:pt>
                <c:pt idx="1894">
                  <c:v>3181.080078125</c:v>
                </c:pt>
                <c:pt idx="1895">
                  <c:v>3217.530029296875</c:v>
                </c:pt>
                <c:pt idx="1896">
                  <c:v>3215.419921875</c:v>
                </c:pt>
                <c:pt idx="1897">
                  <c:v>3181.469970703125</c:v>
                </c:pt>
                <c:pt idx="1898">
                  <c:v>3174.070068359375</c:v>
                </c:pt>
                <c:pt idx="1899">
                  <c:v>3147.860107421875</c:v>
                </c:pt>
                <c:pt idx="1900">
                  <c:v>3127.199951171875</c:v>
                </c:pt>
                <c:pt idx="1901">
                  <c:v>3147.3701171875</c:v>
                </c:pt>
                <c:pt idx="1902">
                  <c:v>3160.429931640625</c:v>
                </c:pt>
                <c:pt idx="1903">
                  <c:v>3197.199951171875</c:v>
                </c:pt>
                <c:pt idx="1904">
                  <c:v>3249.300048828125</c:v>
                </c:pt>
                <c:pt idx="1905">
                  <c:v>3209.429931640625</c:v>
                </c:pt>
                <c:pt idx="1906">
                  <c:v>3161.659912109375</c:v>
                </c:pt>
                <c:pt idx="1907">
                  <c:v>3122.110107421875</c:v>
                </c:pt>
                <c:pt idx="1908">
                  <c:v>3153.320068359375</c:v>
                </c:pt>
                <c:pt idx="1909">
                  <c:v>3134.52001953125</c:v>
                </c:pt>
                <c:pt idx="1910">
                  <c:v>3173.050048828125</c:v>
                </c:pt>
                <c:pt idx="1911">
                  <c:v>3162.280029296875</c:v>
                </c:pt>
                <c:pt idx="1912">
                  <c:v>3156.419921875</c:v>
                </c:pt>
                <c:pt idx="1913">
                  <c:v>3144.300048828125</c:v>
                </c:pt>
                <c:pt idx="1914">
                  <c:v>3171.320068359375</c:v>
                </c:pt>
                <c:pt idx="1915">
                  <c:v>3168.429931640625</c:v>
                </c:pt>
                <c:pt idx="1916">
                  <c:v>3165.510009765625</c:v>
                </c:pt>
                <c:pt idx="1917">
                  <c:v>3188.72998046875</c:v>
                </c:pt>
                <c:pt idx="1918">
                  <c:v>3188.72998046875</c:v>
                </c:pt>
                <c:pt idx="1919">
                  <c:v>3221.8701171875</c:v>
                </c:pt>
                <c:pt idx="1920">
                  <c:v>3224.22998046875</c:v>
                </c:pt>
                <c:pt idx="1921">
                  <c:v>3247.429931640625</c:v>
                </c:pt>
                <c:pt idx="1922">
                  <c:v>3240.080078125</c:v>
                </c:pt>
                <c:pt idx="1923">
                  <c:v>3252.1201171875</c:v>
                </c:pt>
                <c:pt idx="1924">
                  <c:v>3247.830078125</c:v>
                </c:pt>
                <c:pt idx="1925">
                  <c:v>3216.179931640625</c:v>
                </c:pt>
                <c:pt idx="1926">
                  <c:v>3224.639892578125</c:v>
                </c:pt>
                <c:pt idx="1927">
                  <c:v>3249.320068359375</c:v>
                </c:pt>
                <c:pt idx="1928">
                  <c:v>3252.1298828125</c:v>
                </c:pt>
                <c:pt idx="1929">
                  <c:v>3258.6298828125</c:v>
                </c:pt>
                <c:pt idx="1930">
                  <c:v>3278.679931640625</c:v>
                </c:pt>
                <c:pt idx="1931">
                  <c:v>3264.9599609375</c:v>
                </c:pt>
                <c:pt idx="1932">
                  <c:v>3267.929931640625</c:v>
                </c:pt>
                <c:pt idx="1933">
                  <c:v>3240.7900390625</c:v>
                </c:pt>
                <c:pt idx="1934">
                  <c:v>3263.8798828125</c:v>
                </c:pt>
                <c:pt idx="1935">
                  <c:v>3276.18994140625</c:v>
                </c:pt>
                <c:pt idx="1936">
                  <c:v>3286.10009765625</c:v>
                </c:pt>
                <c:pt idx="1937">
                  <c:v>3302.840087890625</c:v>
                </c:pt>
                <c:pt idx="1938">
                  <c:v>3301.889892578125</c:v>
                </c:pt>
                <c:pt idx="1939">
                  <c:v>3286.679931640625</c:v>
                </c:pt>
                <c:pt idx="1940">
                  <c:v>3296.679931640625</c:v>
                </c:pt>
                <c:pt idx="1941">
                  <c:v>3282.06005859375</c:v>
                </c:pt>
                <c:pt idx="1942">
                  <c:v>3281.780029296875</c:v>
                </c:pt>
                <c:pt idx="1943">
                  <c:v>3281.780029296875</c:v>
                </c:pt>
                <c:pt idx="1944">
                  <c:v>3305.2099609375</c:v>
                </c:pt>
                <c:pt idx="1945">
                  <c:v>3285.340087890625</c:v>
                </c:pt>
                <c:pt idx="1946">
                  <c:v>3252.679931640625</c:v>
                </c:pt>
                <c:pt idx="1947">
                  <c:v>3217.949951171875</c:v>
                </c:pt>
                <c:pt idx="1948">
                  <c:v>3246.469970703125</c:v>
                </c:pt>
                <c:pt idx="1949">
                  <c:v>3271.3798828125</c:v>
                </c:pt>
                <c:pt idx="1950">
                  <c:v>3264.81005859375</c:v>
                </c:pt>
                <c:pt idx="1951">
                  <c:v>3286.219970703125</c:v>
                </c:pt>
                <c:pt idx="1952">
                  <c:v>3276.909912109375</c:v>
                </c:pt>
                <c:pt idx="1953">
                  <c:v>3244.0400390625</c:v>
                </c:pt>
                <c:pt idx="1954">
                  <c:v>3232.699951171875</c:v>
                </c:pt>
                <c:pt idx="1955">
                  <c:v>3215.909912109375</c:v>
                </c:pt>
                <c:pt idx="1956">
                  <c:v>3250.2099609375</c:v>
                </c:pt>
                <c:pt idx="1957">
                  <c:v>3254.419921875</c:v>
                </c:pt>
                <c:pt idx="1958">
                  <c:v>3224.949951171875</c:v>
                </c:pt>
                <c:pt idx="1959">
                  <c:v>3232.530029296875</c:v>
                </c:pt>
                <c:pt idx="1960">
                  <c:v>3236.860107421875</c:v>
                </c:pt>
                <c:pt idx="1961">
                  <c:v>3242.64990234375</c:v>
                </c:pt>
                <c:pt idx="1962">
                  <c:v>3202.320068359375</c:v>
                </c:pt>
                <c:pt idx="1963">
                  <c:v>3223.0400390625</c:v>
                </c:pt>
                <c:pt idx="1964">
                  <c:v>3237.139892578125</c:v>
                </c:pt>
                <c:pt idx="1965">
                  <c:v>3280.3798828125</c:v>
                </c:pt>
                <c:pt idx="1966">
                  <c:v>3276.1298828125</c:v>
                </c:pt>
                <c:pt idx="1967">
                  <c:v>3270.360107421875</c:v>
                </c:pt>
                <c:pt idx="1968">
                  <c:v>3260.419921875</c:v>
                </c:pt>
                <c:pt idx="1969">
                  <c:v>3243.18994140625</c:v>
                </c:pt>
                <c:pt idx="1970">
                  <c:v>3220.6201171875</c:v>
                </c:pt>
                <c:pt idx="1971">
                  <c:v>3208.3798828125</c:v>
                </c:pt>
                <c:pt idx="1972">
                  <c:v>3171.2900390625</c:v>
                </c:pt>
                <c:pt idx="1973">
                  <c:v>3143.090087890625</c:v>
                </c:pt>
                <c:pt idx="1974">
                  <c:v>3158.929931640625</c:v>
                </c:pt>
                <c:pt idx="1975">
                  <c:v>3097.830078125</c:v>
                </c:pt>
                <c:pt idx="1976">
                  <c:v>3060.510009765625</c:v>
                </c:pt>
                <c:pt idx="1977">
                  <c:v>3090.2099609375</c:v>
                </c:pt>
                <c:pt idx="1978">
                  <c:v>3138.300048828125</c:v>
                </c:pt>
                <c:pt idx="1979">
                  <c:v>3146.81005859375</c:v>
                </c:pt>
                <c:pt idx="1980">
                  <c:v>3128.530029296875</c:v>
                </c:pt>
                <c:pt idx="1981">
                  <c:v>3133.89990234375</c:v>
                </c:pt>
                <c:pt idx="1982">
                  <c:v>3144.18994140625</c:v>
                </c:pt>
                <c:pt idx="1983">
                  <c:v>3199.27001953125</c:v>
                </c:pt>
                <c:pt idx="1984">
                  <c:v>3207.02001953125</c:v>
                </c:pt>
                <c:pt idx="1985">
                  <c:v>3175.85009765625</c:v>
                </c:pt>
                <c:pt idx="1986">
                  <c:v>3201.06005859375</c:v>
                </c:pt>
                <c:pt idx="1987">
                  <c:v>3201.06005859375</c:v>
                </c:pt>
                <c:pt idx="1988">
                  <c:v>3187.419921875</c:v>
                </c:pt>
                <c:pt idx="1989">
                  <c:v>3162.989990234375</c:v>
                </c:pt>
                <c:pt idx="1990">
                  <c:v>3114.699951171875</c:v>
                </c:pt>
                <c:pt idx="1991">
                  <c:v>3125.760009765625</c:v>
                </c:pt>
                <c:pt idx="1992">
                  <c:v>3127.860107421875</c:v>
                </c:pt>
                <c:pt idx="1993">
                  <c:v>3148.830078125</c:v>
                </c:pt>
                <c:pt idx="1994">
                  <c:v>3153.39990234375</c:v>
                </c:pt>
                <c:pt idx="1995">
                  <c:v>3130.090087890625</c:v>
                </c:pt>
                <c:pt idx="1996">
                  <c:v>3140.510009765625</c:v>
                </c:pt>
                <c:pt idx="1997">
                  <c:v>3127.580078125</c:v>
                </c:pt>
                <c:pt idx="1998">
                  <c:v>3125.239990234375</c:v>
                </c:pt>
                <c:pt idx="1999">
                  <c:v>3133.639892578125</c:v>
                </c:pt>
                <c:pt idx="2000">
                  <c:v>3097.919921875</c:v>
                </c:pt>
                <c:pt idx="2001">
                  <c:v>3060.27001953125</c:v>
                </c:pt>
                <c:pt idx="2002">
                  <c:v>3068.820068359375</c:v>
                </c:pt>
                <c:pt idx="2003">
                  <c:v>3019.179931640625</c:v>
                </c:pt>
                <c:pt idx="2004">
                  <c:v>2962.169921875</c:v>
                </c:pt>
                <c:pt idx="2005">
                  <c:v>2908.31005859375</c:v>
                </c:pt>
                <c:pt idx="2006">
                  <c:v>2959.4599609375</c:v>
                </c:pt>
                <c:pt idx="2007">
                  <c:v>2956.300048828125</c:v>
                </c:pt>
                <c:pt idx="2008">
                  <c:v>2916.3798828125</c:v>
                </c:pt>
                <c:pt idx="2009">
                  <c:v>2944.409912109375</c:v>
                </c:pt>
                <c:pt idx="2010">
                  <c:v>2988.639892578125</c:v>
                </c:pt>
                <c:pt idx="2011">
                  <c:v>3015.06005859375</c:v>
                </c:pt>
                <c:pt idx="2012">
                  <c:v>3006.679931640625</c:v>
                </c:pt>
                <c:pt idx="2013">
                  <c:v>3029.0400390625</c:v>
                </c:pt>
                <c:pt idx="2014">
                  <c:v>3013.1298828125</c:v>
                </c:pt>
                <c:pt idx="2015">
                  <c:v>3007.330078125</c:v>
                </c:pt>
                <c:pt idx="2016">
                  <c:v>3006.159912109375</c:v>
                </c:pt>
                <c:pt idx="2017">
                  <c:v>3020.5400390625</c:v>
                </c:pt>
                <c:pt idx="2018">
                  <c:v>3049.080078125</c:v>
                </c:pt>
                <c:pt idx="2019">
                  <c:v>3025.489990234375</c:v>
                </c:pt>
                <c:pt idx="2020">
                  <c:v>3009.550048828125</c:v>
                </c:pt>
                <c:pt idx="2021">
                  <c:v>2970.679931640625</c:v>
                </c:pt>
                <c:pt idx="2022">
                  <c:v>2978.93994140625</c:v>
                </c:pt>
                <c:pt idx="2023">
                  <c:v>3013.489990234375</c:v>
                </c:pt>
                <c:pt idx="2024">
                  <c:v>2975.7099609375</c:v>
                </c:pt>
                <c:pt idx="2025">
                  <c:v>2983.219970703125</c:v>
                </c:pt>
                <c:pt idx="2026">
                  <c:v>2969.27001953125</c:v>
                </c:pt>
                <c:pt idx="2027">
                  <c:v>2960.199951171875</c:v>
                </c:pt>
                <c:pt idx="2028">
                  <c:v>2962.4599609375</c:v>
                </c:pt>
                <c:pt idx="2029">
                  <c:v>2930.169921875</c:v>
                </c:pt>
                <c:pt idx="2030">
                  <c:v>2924.919921875</c:v>
                </c:pt>
                <c:pt idx="2031">
                  <c:v>2968.800048828125</c:v>
                </c:pt>
                <c:pt idx="2032">
                  <c:v>2999.52001953125</c:v>
                </c:pt>
                <c:pt idx="2033">
                  <c:v>2997.2099609375</c:v>
                </c:pt>
                <c:pt idx="2034">
                  <c:v>2962.419921875</c:v>
                </c:pt>
                <c:pt idx="2035">
                  <c:v>2947.3798828125</c:v>
                </c:pt>
                <c:pt idx="2036">
                  <c:v>2971.02001953125</c:v>
                </c:pt>
                <c:pt idx="2037">
                  <c:v>3013.25</c:v>
                </c:pt>
                <c:pt idx="2038">
                  <c:v>2997.330078125</c:v>
                </c:pt>
                <c:pt idx="2039">
                  <c:v>2994.2900390625</c:v>
                </c:pt>
                <c:pt idx="2040">
                  <c:v>2994.2900390625</c:v>
                </c:pt>
                <c:pt idx="2041">
                  <c:v>2936.43994140625</c:v>
                </c:pt>
                <c:pt idx="2042">
                  <c:v>2909.320068359375</c:v>
                </c:pt>
                <c:pt idx="2043">
                  <c:v>2839.010009765625</c:v>
                </c:pt>
                <c:pt idx="2044">
                  <c:v>2899.719970703125</c:v>
                </c:pt>
                <c:pt idx="2045">
                  <c:v>2945.27001953125</c:v>
                </c:pt>
                <c:pt idx="2046">
                  <c:v>2968.330078125</c:v>
                </c:pt>
                <c:pt idx="2047">
                  <c:v>2973.25</c:v>
                </c:pt>
                <c:pt idx="2048">
                  <c:v>2991.719970703125</c:v>
                </c:pt>
                <c:pt idx="2049">
                  <c:v>3001.800048828125</c:v>
                </c:pt>
                <c:pt idx="2050">
                  <c:v>3029.570068359375</c:v>
                </c:pt>
                <c:pt idx="2051">
                  <c:v>3010.22998046875</c:v>
                </c:pt>
                <c:pt idx="2052">
                  <c:v>3001.659912109375</c:v>
                </c:pt>
                <c:pt idx="2053">
                  <c:v>2987.949951171875</c:v>
                </c:pt>
                <c:pt idx="2054">
                  <c:v>2989.389892578125</c:v>
                </c:pt>
                <c:pt idx="2055">
                  <c:v>3006.409912109375</c:v>
                </c:pt>
                <c:pt idx="2056">
                  <c:v>3017.72998046875</c:v>
                </c:pt>
                <c:pt idx="2057">
                  <c:v>2963</c:v>
                </c:pt>
                <c:pt idx="2058">
                  <c:v>2975.030029296875</c:v>
                </c:pt>
                <c:pt idx="2059">
                  <c:v>2984.47998046875</c:v>
                </c:pt>
                <c:pt idx="2060">
                  <c:v>2998.169921875</c:v>
                </c:pt>
                <c:pt idx="2061">
                  <c:v>2998.169921875</c:v>
                </c:pt>
                <c:pt idx="2062">
                  <c:v>2999.550048828125</c:v>
                </c:pt>
                <c:pt idx="2063">
                  <c:v>3020.239990234375</c:v>
                </c:pt>
                <c:pt idx="2064">
                  <c:v>2993.2900390625</c:v>
                </c:pt>
                <c:pt idx="2065">
                  <c:v>2977.64990234375</c:v>
                </c:pt>
                <c:pt idx="2066">
                  <c:v>2977.64990234375</c:v>
                </c:pt>
                <c:pt idx="2067">
                  <c:v>2989.239990234375</c:v>
                </c:pt>
                <c:pt idx="2068">
                  <c:v>2953.969970703125</c:v>
                </c:pt>
                <c:pt idx="2069">
                  <c:v>2920.530029296875</c:v>
                </c:pt>
                <c:pt idx="2070">
                  <c:v>2954.889892578125</c:v>
                </c:pt>
                <c:pt idx="2071">
                  <c:v>2926.719970703125</c:v>
                </c:pt>
                <c:pt idx="2072">
                  <c:v>2927.3798828125</c:v>
                </c:pt>
                <c:pt idx="2073">
                  <c:v>2972.47998046875</c:v>
                </c:pt>
                <c:pt idx="2074">
                  <c:v>2962.090087890625</c:v>
                </c:pt>
                <c:pt idx="2075">
                  <c:v>2921.919921875</c:v>
                </c:pt>
                <c:pt idx="2076">
                  <c:v>2921.919921875</c:v>
                </c:pt>
                <c:pt idx="2077">
                  <c:v>2864.239990234375</c:v>
                </c:pt>
                <c:pt idx="2078">
                  <c:v>2842.280029296875</c:v>
                </c:pt>
                <c:pt idx="2079">
                  <c:v>2862.679931640625</c:v>
                </c:pt>
                <c:pt idx="2080">
                  <c:v>2834.2900390625</c:v>
                </c:pt>
                <c:pt idx="2081">
                  <c:v>2792</c:v>
                </c:pt>
                <c:pt idx="2082">
                  <c:v>2720.389892578125</c:v>
                </c:pt>
                <c:pt idx="2083">
                  <c:v>2709.239990234375</c:v>
                </c:pt>
                <c:pt idx="2084">
                  <c:v>2614.489990234375</c:v>
                </c:pt>
                <c:pt idx="2085">
                  <c:v>2663.340087890625</c:v>
                </c:pt>
                <c:pt idx="2086">
                  <c:v>2707.820068359375</c:v>
                </c:pt>
                <c:pt idx="2087">
                  <c:v>2750.260009765625</c:v>
                </c:pt>
                <c:pt idx="2088">
                  <c:v>2745.06005859375</c:v>
                </c:pt>
                <c:pt idx="2089">
                  <c:v>2746.469970703125</c:v>
                </c:pt>
                <c:pt idx="2090">
                  <c:v>2768.85009765625</c:v>
                </c:pt>
                <c:pt idx="2091">
                  <c:v>2771.929931640625</c:v>
                </c:pt>
                <c:pt idx="2092">
                  <c:v>2747.7099609375</c:v>
                </c:pt>
                <c:pt idx="2093">
                  <c:v>2704.47998046875</c:v>
                </c:pt>
                <c:pt idx="2094">
                  <c:v>2676.5400390625</c:v>
                </c:pt>
                <c:pt idx="2095">
                  <c:v>2729.679931640625</c:v>
                </c:pt>
                <c:pt idx="2096">
                  <c:v>2744.090087890625</c:v>
                </c:pt>
                <c:pt idx="2097">
                  <c:v>2744.52001953125</c:v>
                </c:pt>
                <c:pt idx="2098">
                  <c:v>2744.52001953125</c:v>
                </c:pt>
                <c:pt idx="2099">
                  <c:v>2706.7900390625</c:v>
                </c:pt>
                <c:pt idx="2100">
                  <c:v>2719.530029296875</c:v>
                </c:pt>
                <c:pt idx="2101">
                  <c:v>2648.800048828125</c:v>
                </c:pt>
                <c:pt idx="2102">
                  <c:v>2676.760009765625</c:v>
                </c:pt>
                <c:pt idx="2103">
                  <c:v>2699.179931640625</c:v>
                </c:pt>
                <c:pt idx="2104">
                  <c:v>2703.52001953125</c:v>
                </c:pt>
                <c:pt idx="2105">
                  <c:v>2747.080078125</c:v>
                </c:pt>
                <c:pt idx="2106">
                  <c:v>2713.429931640625</c:v>
                </c:pt>
                <c:pt idx="2107">
                  <c:v>2651.31005859375</c:v>
                </c:pt>
                <c:pt idx="2108">
                  <c:v>2622.39990234375</c:v>
                </c:pt>
                <c:pt idx="2109">
                  <c:v>2680.320068359375</c:v>
                </c:pt>
                <c:pt idx="2110">
                  <c:v>2661.280029296875</c:v>
                </c:pt>
                <c:pt idx="2111">
                  <c:v>2645.64990234375</c:v>
                </c:pt>
                <c:pt idx="2112">
                  <c:v>2621.530029296875</c:v>
                </c:pt>
                <c:pt idx="2113">
                  <c:v>2659.22998046875</c:v>
                </c:pt>
                <c:pt idx="2114">
                  <c:v>2694.510009765625</c:v>
                </c:pt>
                <c:pt idx="2115">
                  <c:v>2707.02001953125</c:v>
                </c:pt>
                <c:pt idx="2116">
                  <c:v>2686.050048828125</c:v>
                </c:pt>
                <c:pt idx="2117">
                  <c:v>2710</c:v>
                </c:pt>
                <c:pt idx="2118">
                  <c:v>2735.050048828125</c:v>
                </c:pt>
                <c:pt idx="2119">
                  <c:v>2729.659912109375</c:v>
                </c:pt>
                <c:pt idx="2120">
                  <c:v>2729.97998046875</c:v>
                </c:pt>
                <c:pt idx="2121">
                  <c:v>2729.56005859375</c:v>
                </c:pt>
                <c:pt idx="2122">
                  <c:v>2741.070068359375</c:v>
                </c:pt>
                <c:pt idx="2123">
                  <c:v>2746.739990234375</c:v>
                </c:pt>
                <c:pt idx="2124">
                  <c:v>2757.64990234375</c:v>
                </c:pt>
                <c:pt idx="2125">
                  <c:v>2739.85009765625</c:v>
                </c:pt>
                <c:pt idx="2126">
                  <c:v>2757.89990234375</c:v>
                </c:pt>
                <c:pt idx="2127">
                  <c:v>2759.199951171875</c:v>
                </c:pt>
                <c:pt idx="2128">
                  <c:v>2735.030029296875</c:v>
                </c:pt>
                <c:pt idx="2129">
                  <c:v>2695.860107421875</c:v>
                </c:pt>
                <c:pt idx="2130">
                  <c:v>2700.389892578125</c:v>
                </c:pt>
                <c:pt idx="2131">
                  <c:v>2693.10009765625</c:v>
                </c:pt>
                <c:pt idx="2132">
                  <c:v>2666.760009765625</c:v>
                </c:pt>
                <c:pt idx="2133">
                  <c:v>2716.489990234375</c:v>
                </c:pt>
                <c:pt idx="2134">
                  <c:v>2716.7099609375</c:v>
                </c:pt>
                <c:pt idx="2135">
                  <c:v>2716.7099609375</c:v>
                </c:pt>
                <c:pt idx="2136">
                  <c:v>2693.2099609375</c:v>
                </c:pt>
                <c:pt idx="2137">
                  <c:v>2718.889892578125</c:v>
                </c:pt>
                <c:pt idx="2138">
                  <c:v>2718.68994140625</c:v>
                </c:pt>
                <c:pt idx="2139">
                  <c:v>2728.2099609375</c:v>
                </c:pt>
                <c:pt idx="2140">
                  <c:v>2704.7099609375</c:v>
                </c:pt>
                <c:pt idx="2141">
                  <c:v>2657.1298828125</c:v>
                </c:pt>
                <c:pt idx="2142">
                  <c:v>2668.31005859375</c:v>
                </c:pt>
                <c:pt idx="2143">
                  <c:v>2639.06005859375</c:v>
                </c:pt>
                <c:pt idx="2144">
                  <c:v>2667.489990234375</c:v>
                </c:pt>
                <c:pt idx="2145">
                  <c:v>2695.050048828125</c:v>
                </c:pt>
                <c:pt idx="2146">
                  <c:v>2687.449951171875</c:v>
                </c:pt>
                <c:pt idx="2147">
                  <c:v>2680.4599609375</c:v>
                </c:pt>
                <c:pt idx="2148">
                  <c:v>2677.570068359375</c:v>
                </c:pt>
                <c:pt idx="2149">
                  <c:v>2644.510009765625</c:v>
                </c:pt>
                <c:pt idx="2150">
                  <c:v>2644.510009765625</c:v>
                </c:pt>
                <c:pt idx="2151">
                  <c:v>2596.56005859375</c:v>
                </c:pt>
                <c:pt idx="2152">
                  <c:v>2592.27001953125</c:v>
                </c:pt>
                <c:pt idx="2153">
                  <c:v>2550.080078125</c:v>
                </c:pt>
                <c:pt idx="2154">
                  <c:v>2604.239990234375</c:v>
                </c:pt>
                <c:pt idx="2155">
                  <c:v>2596.580078125</c:v>
                </c:pt>
                <c:pt idx="2156">
                  <c:v>2620.43994140625</c:v>
                </c:pt>
                <c:pt idx="2157">
                  <c:v>2625.97998046875</c:v>
                </c:pt>
                <c:pt idx="2158">
                  <c:v>2592.340087890625</c:v>
                </c:pt>
                <c:pt idx="2159">
                  <c:v>2639.2900390625</c:v>
                </c:pt>
                <c:pt idx="2160">
                  <c:v>2647.3798828125</c:v>
                </c:pt>
                <c:pt idx="2161">
                  <c:v>2605.8701171875</c:v>
                </c:pt>
                <c:pt idx="2162">
                  <c:v>2617.219970703125</c:v>
                </c:pt>
                <c:pt idx="2163">
                  <c:v>2612.449951171875</c:v>
                </c:pt>
                <c:pt idx="2164">
                  <c:v>2638.050048828125</c:v>
                </c:pt>
                <c:pt idx="2165">
                  <c:v>2638.050048828125</c:v>
                </c:pt>
                <c:pt idx="2166">
                  <c:v>2685.89990234375</c:v>
                </c:pt>
                <c:pt idx="2167">
                  <c:v>2658.989990234375</c:v>
                </c:pt>
                <c:pt idx="2168">
                  <c:v>2670.64990234375</c:v>
                </c:pt>
                <c:pt idx="2169">
                  <c:v>2626.340087890625</c:v>
                </c:pt>
                <c:pt idx="2170">
                  <c:v>2626.14990234375</c:v>
                </c:pt>
                <c:pt idx="2171">
                  <c:v>2625.43994140625</c:v>
                </c:pt>
                <c:pt idx="2172">
                  <c:v>2595.8701171875</c:v>
                </c:pt>
                <c:pt idx="2173">
                  <c:v>2504.510009765625</c:v>
                </c:pt>
                <c:pt idx="2174">
                  <c:v>2492.969970703125</c:v>
                </c:pt>
                <c:pt idx="2175">
                  <c:v>2447.3798828125</c:v>
                </c:pt>
                <c:pt idx="2176">
                  <c:v>2451.409912109375</c:v>
                </c:pt>
                <c:pt idx="2177">
                  <c:v>2440.929931640625</c:v>
                </c:pt>
                <c:pt idx="2178">
                  <c:v>2440.929931640625</c:v>
                </c:pt>
                <c:pt idx="2179">
                  <c:v>2408.929931640625</c:v>
                </c:pt>
                <c:pt idx="2180">
                  <c:v>2342.81005859375</c:v>
                </c:pt>
                <c:pt idx="2181">
                  <c:v>2314.320068359375</c:v>
                </c:pt>
                <c:pt idx="2182">
                  <c:v>2366.60009765625</c:v>
                </c:pt>
                <c:pt idx="2183">
                  <c:v>2401.919921875</c:v>
                </c:pt>
                <c:pt idx="2184">
                  <c:v>2422.090087890625</c:v>
                </c:pt>
                <c:pt idx="2185">
                  <c:v>2377.989990234375</c:v>
                </c:pt>
                <c:pt idx="2186">
                  <c:v>2332.639892578125</c:v>
                </c:pt>
                <c:pt idx="2187">
                  <c:v>2305.419921875</c:v>
                </c:pt>
                <c:pt idx="2188">
                  <c:v>2305.419921875</c:v>
                </c:pt>
                <c:pt idx="2189">
                  <c:v>2341.780029296875</c:v>
                </c:pt>
                <c:pt idx="2190">
                  <c:v>2292.010009765625</c:v>
                </c:pt>
                <c:pt idx="2191">
                  <c:v>2334.27001953125</c:v>
                </c:pt>
                <c:pt idx="2192">
                  <c:v>2350.610107421875</c:v>
                </c:pt>
                <c:pt idx="2193">
                  <c:v>2340.27001953125</c:v>
                </c:pt>
                <c:pt idx="2194">
                  <c:v>2317.760009765625</c:v>
                </c:pt>
                <c:pt idx="2195">
                  <c:v>2328.610107421875</c:v>
                </c:pt>
                <c:pt idx="2196">
                  <c:v>2322.320068359375</c:v>
                </c:pt>
                <c:pt idx="2197">
                  <c:v>2330.97998046875</c:v>
                </c:pt>
                <c:pt idx="2198">
                  <c:v>2375.25</c:v>
                </c:pt>
                <c:pt idx="2199">
                  <c:v>2370.969970703125</c:v>
                </c:pt>
                <c:pt idx="2200">
                  <c:v>2386.85009765625</c:v>
                </c:pt>
                <c:pt idx="2201">
                  <c:v>2409.159912109375</c:v>
                </c:pt>
                <c:pt idx="2202">
                  <c:v>2393.139892578125</c:v>
                </c:pt>
                <c:pt idx="2203">
                  <c:v>2403.68994140625</c:v>
                </c:pt>
                <c:pt idx="2204">
                  <c:v>2412.9599609375</c:v>
                </c:pt>
                <c:pt idx="2205">
                  <c:v>2415.530029296875</c:v>
                </c:pt>
                <c:pt idx="2206">
                  <c:v>2435.27001953125</c:v>
                </c:pt>
                <c:pt idx="2207">
                  <c:v>2451.5</c:v>
                </c:pt>
                <c:pt idx="2208">
                  <c:v>2452.25</c:v>
                </c:pt>
                <c:pt idx="2209">
                  <c:v>2439.6201171875</c:v>
                </c:pt>
                <c:pt idx="2210">
                  <c:v>2461.449951171875</c:v>
                </c:pt>
                <c:pt idx="2211">
                  <c:v>2473.110107421875</c:v>
                </c:pt>
                <c:pt idx="2212">
                  <c:v>2490.800048828125</c:v>
                </c:pt>
                <c:pt idx="2213">
                  <c:v>2493.10009765625</c:v>
                </c:pt>
                <c:pt idx="2214">
                  <c:v>2503.4599609375</c:v>
                </c:pt>
                <c:pt idx="2215">
                  <c:v>2480.8798828125</c:v>
                </c:pt>
                <c:pt idx="2216">
                  <c:v>2523.780029296875</c:v>
                </c:pt>
                <c:pt idx="2217">
                  <c:v>2527.93994140625</c:v>
                </c:pt>
                <c:pt idx="2218">
                  <c:v>2533.52001953125</c:v>
                </c:pt>
                <c:pt idx="2219">
                  <c:v>2516.469970703125</c:v>
                </c:pt>
                <c:pt idx="2220">
                  <c:v>2508.050048828125</c:v>
                </c:pt>
                <c:pt idx="2221">
                  <c:v>2492.68994140625</c:v>
                </c:pt>
                <c:pt idx="2222">
                  <c:v>2462.5</c:v>
                </c:pt>
                <c:pt idx="2223">
                  <c:v>2435.340087890625</c:v>
                </c:pt>
                <c:pt idx="2224">
                  <c:v>2447.449951171875</c:v>
                </c:pt>
                <c:pt idx="2225">
                  <c:v>2477.260009765625</c:v>
                </c:pt>
                <c:pt idx="2226">
                  <c:v>2481.030029296875</c:v>
                </c:pt>
                <c:pt idx="2227">
                  <c:v>2426.889892578125</c:v>
                </c:pt>
                <c:pt idx="2228">
                  <c:v>2450.929931640625</c:v>
                </c:pt>
                <c:pt idx="2229">
                  <c:v>2472.050048828125</c:v>
                </c:pt>
                <c:pt idx="2230">
                  <c:v>2415.610107421875</c:v>
                </c:pt>
                <c:pt idx="2231">
                  <c:v>2409.409912109375</c:v>
                </c:pt>
                <c:pt idx="2232">
                  <c:v>2409.409912109375</c:v>
                </c:pt>
                <c:pt idx="2233">
                  <c:v>2410.02001953125</c:v>
                </c:pt>
                <c:pt idx="2234">
                  <c:v>2376.4599609375</c:v>
                </c:pt>
                <c:pt idx="2235">
                  <c:v>2384.280029296875</c:v>
                </c:pt>
                <c:pt idx="2236">
                  <c:v>2449.5400390625</c:v>
                </c:pt>
                <c:pt idx="2237">
                  <c:v>2411.419921875</c:v>
                </c:pt>
                <c:pt idx="2238">
                  <c:v>2401.830078125</c:v>
                </c:pt>
                <c:pt idx="2239">
                  <c:v>2382.780029296875</c:v>
                </c:pt>
                <c:pt idx="2240">
                  <c:v>2355.659912109375</c:v>
                </c:pt>
                <c:pt idx="2241">
                  <c:v>2367.85009765625</c:v>
                </c:pt>
                <c:pt idx="2242">
                  <c:v>2347.2099609375</c:v>
                </c:pt>
                <c:pt idx="2243">
                  <c:v>2332.31005859375</c:v>
                </c:pt>
                <c:pt idx="2244">
                  <c:v>2290</c:v>
                </c:pt>
                <c:pt idx="2245">
                  <c:v>2220.93994140625</c:v>
                </c:pt>
                <c:pt idx="2246">
                  <c:v>2223.860107421875</c:v>
                </c:pt>
                <c:pt idx="2247">
                  <c:v>2169.2900390625</c:v>
                </c:pt>
                <c:pt idx="2248">
                  <c:v>2170.929931640625</c:v>
                </c:pt>
                <c:pt idx="2249">
                  <c:v>2155.489990234375</c:v>
                </c:pt>
                <c:pt idx="2250">
                  <c:v>2209.3798828125</c:v>
                </c:pt>
                <c:pt idx="2251">
                  <c:v>2215.219970703125</c:v>
                </c:pt>
                <c:pt idx="2252">
                  <c:v>2237.860107421875</c:v>
                </c:pt>
                <c:pt idx="2253">
                  <c:v>2232.840087890625</c:v>
                </c:pt>
                <c:pt idx="2254">
                  <c:v>2192.070068359375</c:v>
                </c:pt>
                <c:pt idx="2255">
                  <c:v>2202.469970703125</c:v>
                </c:pt>
                <c:pt idx="2256">
                  <c:v>2162.8701171875</c:v>
                </c:pt>
                <c:pt idx="2257">
                  <c:v>2212.550048828125</c:v>
                </c:pt>
                <c:pt idx="2258">
                  <c:v>2219.7099609375</c:v>
                </c:pt>
                <c:pt idx="2259">
                  <c:v>2249.949951171875</c:v>
                </c:pt>
                <c:pt idx="2260">
                  <c:v>2237.43994140625</c:v>
                </c:pt>
                <c:pt idx="2261">
                  <c:v>2218.090087890625</c:v>
                </c:pt>
                <c:pt idx="2262">
                  <c:v>2213.1201171875</c:v>
                </c:pt>
                <c:pt idx="2263">
                  <c:v>2236.159912109375</c:v>
                </c:pt>
                <c:pt idx="2264">
                  <c:v>2235.070068359375</c:v>
                </c:pt>
                <c:pt idx="2265">
                  <c:v>2249.56005859375</c:v>
                </c:pt>
                <c:pt idx="2266">
                  <c:v>2288.780029296875</c:v>
                </c:pt>
                <c:pt idx="2267">
                  <c:v>2268.39990234375</c:v>
                </c:pt>
                <c:pt idx="2268">
                  <c:v>2293.610107421875</c:v>
                </c:pt>
                <c:pt idx="2269">
                  <c:v>2335.219970703125</c:v>
                </c:pt>
                <c:pt idx="2270">
                  <c:v>2336.8701171875</c:v>
                </c:pt>
                <c:pt idx="2271">
                  <c:v>2329.169921875</c:v>
                </c:pt>
                <c:pt idx="2272">
                  <c:v>2348.429931640625</c:v>
                </c:pt>
                <c:pt idx="2273">
                  <c:v>2371.7900390625</c:v>
                </c:pt>
                <c:pt idx="2274">
                  <c:v>2399.0400390625</c:v>
                </c:pt>
                <c:pt idx="2275">
                  <c:v>2424.409912109375</c:v>
                </c:pt>
                <c:pt idx="2276">
                  <c:v>2402.22998046875</c:v>
                </c:pt>
                <c:pt idx="2277">
                  <c:v>2483.159912109375</c:v>
                </c:pt>
                <c:pt idx="2278">
                  <c:v>2474.64990234375</c:v>
                </c:pt>
                <c:pt idx="2279">
                  <c:v>2480.330078125</c:v>
                </c:pt>
                <c:pt idx="2280">
                  <c:v>2477.449951171875</c:v>
                </c:pt>
                <c:pt idx="2281">
                  <c:v>2442.89990234375</c:v>
                </c:pt>
                <c:pt idx="2282">
                  <c:v>2444.47998046875</c:v>
                </c:pt>
                <c:pt idx="2283">
                  <c:v>2419.5</c:v>
                </c:pt>
                <c:pt idx="2284">
                  <c:v>2405.27001953125</c:v>
                </c:pt>
                <c:pt idx="2285">
                  <c:v>2418.010009765625</c:v>
                </c:pt>
                <c:pt idx="2286">
                  <c:v>2418.010009765625</c:v>
                </c:pt>
                <c:pt idx="2287">
                  <c:v>2437.860107421875</c:v>
                </c:pt>
                <c:pt idx="2288">
                  <c:v>2408.27001953125</c:v>
                </c:pt>
                <c:pt idx="2289">
                  <c:v>2433.389892578125</c:v>
                </c:pt>
                <c:pt idx="2290">
                  <c:v>2472.530029296875</c:v>
                </c:pt>
                <c:pt idx="2291">
                  <c:v>2479.840087890625</c:v>
                </c:pt>
                <c:pt idx="2292">
                  <c:v>2434.330078125</c:v>
                </c:pt>
                <c:pt idx="2293">
                  <c:v>2419.320068359375</c:v>
                </c:pt>
                <c:pt idx="2294">
                  <c:v>2393.159912109375</c:v>
                </c:pt>
                <c:pt idx="2295">
                  <c:v>2382.81005859375</c:v>
                </c:pt>
                <c:pt idx="2296">
                  <c:v>2371.080078125</c:v>
                </c:pt>
                <c:pt idx="2297">
                  <c:v>2389.0400390625</c:v>
                </c:pt>
                <c:pt idx="2298">
                  <c:v>2373.02001953125</c:v>
                </c:pt>
                <c:pt idx="2299">
                  <c:v>2372.39990234375</c:v>
                </c:pt>
                <c:pt idx="2300">
                  <c:v>2399.25</c:v>
                </c:pt>
                <c:pt idx="2301">
                  <c:v>2360.969970703125</c:v>
                </c:pt>
                <c:pt idx="2302">
                  <c:v>2360.02001953125</c:v>
                </c:pt>
                <c:pt idx="2303">
                  <c:v>2352.169921875</c:v>
                </c:pt>
                <c:pt idx="2304">
                  <c:v>2333.2900390625</c:v>
                </c:pt>
                <c:pt idx="2305">
                  <c:v>2328.949951171875</c:v>
                </c:pt>
                <c:pt idx="2306">
                  <c:v>2356.72998046875</c:v>
                </c:pt>
                <c:pt idx="2307">
                  <c:v>2313.68994140625</c:v>
                </c:pt>
                <c:pt idx="2308">
                  <c:v>2313.68994140625</c:v>
                </c:pt>
                <c:pt idx="2309">
                  <c:v>2332.7900390625</c:v>
                </c:pt>
                <c:pt idx="2310">
                  <c:v>2280.449951171875</c:v>
                </c:pt>
                <c:pt idx="2311">
                  <c:v>2236.39990234375</c:v>
                </c:pt>
                <c:pt idx="2312">
                  <c:v>2236.39990234375</c:v>
                </c:pt>
                <c:pt idx="2313">
                  <c:v>2218.679931640625</c:v>
                </c:pt>
                <c:pt idx="2314">
                  <c:v>2255.97998046875</c:v>
                </c:pt>
                <c:pt idx="2315">
                  <c:v>2264.64990234375</c:v>
                </c:pt>
                <c:pt idx="2316">
                  <c:v>2289.969970703125</c:v>
                </c:pt>
                <c:pt idx="2317">
                  <c:v>2350.18994140625</c:v>
                </c:pt>
                <c:pt idx="2318">
                  <c:v>2351.31005859375</c:v>
                </c:pt>
                <c:pt idx="2319">
                  <c:v>2359.530029296875</c:v>
                </c:pt>
                <c:pt idx="2320">
                  <c:v>2365.10009765625</c:v>
                </c:pt>
                <c:pt idx="2321">
                  <c:v>2386.090087890625</c:v>
                </c:pt>
                <c:pt idx="2322">
                  <c:v>2386.090087890625</c:v>
                </c:pt>
                <c:pt idx="2323">
                  <c:v>2379.389892578125</c:v>
                </c:pt>
                <c:pt idx="2324">
                  <c:v>2368.320068359375</c:v>
                </c:pt>
                <c:pt idx="2325">
                  <c:v>2380.340087890625</c:v>
                </c:pt>
                <c:pt idx="2326">
                  <c:v>2395.260009765625</c:v>
                </c:pt>
                <c:pt idx="2327">
                  <c:v>2428.570068359375</c:v>
                </c:pt>
                <c:pt idx="2328">
                  <c:v>2468.64990234375</c:v>
                </c:pt>
                <c:pt idx="2329">
                  <c:v>2484.02001953125</c:v>
                </c:pt>
                <c:pt idx="2330">
                  <c:v>2450.469970703125</c:v>
                </c:pt>
                <c:pt idx="2331">
                  <c:v>2425.080078125</c:v>
                </c:pt>
                <c:pt idx="2332">
                  <c:v>2449.800048828125</c:v>
                </c:pt>
                <c:pt idx="2333">
                  <c:v>2468.8798828125</c:v>
                </c:pt>
                <c:pt idx="2334">
                  <c:v>2480.39990234375</c:v>
                </c:pt>
                <c:pt idx="2335">
                  <c:v>2438.18994140625</c:v>
                </c:pt>
                <c:pt idx="2336">
                  <c:v>2451.7099609375</c:v>
                </c:pt>
                <c:pt idx="2337">
                  <c:v>2483.639892578125</c:v>
                </c:pt>
                <c:pt idx="2338">
                  <c:v>2481.52001953125</c:v>
                </c:pt>
                <c:pt idx="2339">
                  <c:v>2469.72998046875</c:v>
                </c:pt>
                <c:pt idx="2340">
                  <c:v>2452.699951171875</c:v>
                </c:pt>
                <c:pt idx="2341">
                  <c:v>2465.639892578125</c:v>
                </c:pt>
                <c:pt idx="2342">
                  <c:v>2427.89990234375</c:v>
                </c:pt>
                <c:pt idx="2343">
                  <c:v>2475.47998046875</c:v>
                </c:pt>
                <c:pt idx="2344">
                  <c:v>2451.2099609375</c:v>
                </c:pt>
                <c:pt idx="2345">
                  <c:v>2451.2099609375</c:v>
                </c:pt>
                <c:pt idx="2346">
                  <c:v>2458.9599609375</c:v>
                </c:pt>
                <c:pt idx="2347">
                  <c:v>2417.679931640625</c:v>
                </c:pt>
                <c:pt idx="2348">
                  <c:v>2439.090087890625</c:v>
                </c:pt>
                <c:pt idx="2349">
                  <c:v>2423.610107421875</c:v>
                </c:pt>
                <c:pt idx="2350">
                  <c:v>2402.639892578125</c:v>
                </c:pt>
                <c:pt idx="2351">
                  <c:v>2412.85009765625</c:v>
                </c:pt>
                <c:pt idx="2352">
                  <c:v>2427.85009765625</c:v>
                </c:pt>
                <c:pt idx="2353">
                  <c:v>2432.070068359375</c:v>
                </c:pt>
                <c:pt idx="2354">
                  <c:v>2462.6201171875</c:v>
                </c:pt>
                <c:pt idx="2355">
                  <c:v>2463.35009765625</c:v>
                </c:pt>
                <c:pt idx="2356">
                  <c:v>2431.909912109375</c:v>
                </c:pt>
                <c:pt idx="2357">
                  <c:v>2419.090087890625</c:v>
                </c:pt>
                <c:pt idx="2358">
                  <c:v>2394.590087890625</c:v>
                </c:pt>
                <c:pt idx="2359">
                  <c:v>2410.60009765625</c:v>
                </c:pt>
                <c:pt idx="2360">
                  <c:v>2348.969970703125</c:v>
                </c:pt>
                <c:pt idx="2361">
                  <c:v>2379.719970703125</c:v>
                </c:pt>
                <c:pt idx="2362">
                  <c:v>2377.909912109375</c:v>
                </c:pt>
                <c:pt idx="2363">
                  <c:v>2395.68994140625</c:v>
                </c:pt>
                <c:pt idx="2364">
                  <c:v>2379.199951171875</c:v>
                </c:pt>
                <c:pt idx="2365">
                  <c:v>2388.35009765625</c:v>
                </c:pt>
                <c:pt idx="2366">
                  <c:v>2416.9599609375</c:v>
                </c:pt>
                <c:pt idx="2367">
                  <c:v>2424.47998046875</c:v>
                </c:pt>
                <c:pt idx="2368">
                  <c:v>2414.9599609375</c:v>
                </c:pt>
                <c:pt idx="2369">
                  <c:v>2409.219970703125</c:v>
                </c:pt>
                <c:pt idx="2370">
                  <c:v>2434.93994140625</c:v>
                </c:pt>
                <c:pt idx="2371">
                  <c:v>2443.919921875</c:v>
                </c:pt>
                <c:pt idx="2372">
                  <c:v>2453.159912109375</c:v>
                </c:pt>
                <c:pt idx="2373">
                  <c:v>2476.860107421875</c:v>
                </c:pt>
                <c:pt idx="2374">
                  <c:v>2472.340087890625</c:v>
                </c:pt>
                <c:pt idx="2375">
                  <c:v>2480.510009765625</c:v>
                </c:pt>
                <c:pt idx="2376">
                  <c:v>2495.2099609375</c:v>
                </c:pt>
                <c:pt idx="2377">
                  <c:v>2459.22998046875</c:v>
                </c:pt>
                <c:pt idx="2378">
                  <c:v>2459.22998046875</c:v>
                </c:pt>
                <c:pt idx="2379">
                  <c:v>2512.080078125</c:v>
                </c:pt>
                <c:pt idx="2380">
                  <c:v>2547.860107421875</c:v>
                </c:pt>
                <c:pt idx="2381">
                  <c:v>2550.639892578125</c:v>
                </c:pt>
                <c:pt idx="2382">
                  <c:v>2561.659912109375</c:v>
                </c:pt>
                <c:pt idx="2383">
                  <c:v>2571.489990234375</c:v>
                </c:pt>
                <c:pt idx="2384">
                  <c:v>2575.909912109375</c:v>
                </c:pt>
                <c:pt idx="2385">
                  <c:v>2571.090087890625</c:v>
                </c:pt>
                <c:pt idx="2386">
                  <c:v>2575.080078125</c:v>
                </c:pt>
                <c:pt idx="2387">
                  <c:v>2563.110107421875</c:v>
                </c:pt>
                <c:pt idx="2388">
                  <c:v>2544.39990234375</c:v>
                </c:pt>
                <c:pt idx="2389">
                  <c:v>2523.5</c:v>
                </c:pt>
                <c:pt idx="2390">
                  <c:v>2489.02001953125</c:v>
                </c:pt>
                <c:pt idx="2391">
                  <c:v>2484.830078125</c:v>
                </c:pt>
                <c:pt idx="2392">
                  <c:v>2495.81005859375</c:v>
                </c:pt>
                <c:pt idx="2393">
                  <c:v>2501.530029296875</c:v>
                </c:pt>
                <c:pt idx="2394">
                  <c:v>2524.389892578125</c:v>
                </c:pt>
                <c:pt idx="2395">
                  <c:v>2501.39990234375</c:v>
                </c:pt>
                <c:pt idx="2396">
                  <c:v>2500.93994140625</c:v>
                </c:pt>
                <c:pt idx="2397">
                  <c:v>2513.2099609375</c:v>
                </c:pt>
                <c:pt idx="2398">
                  <c:v>2510.06005859375</c:v>
                </c:pt>
                <c:pt idx="2399">
                  <c:v>2496.510009765625</c:v>
                </c:pt>
                <c:pt idx="2400">
                  <c:v>2491</c:v>
                </c:pt>
                <c:pt idx="2401">
                  <c:v>2475.419921875</c:v>
                </c:pt>
                <c:pt idx="2402">
                  <c:v>2479.35009765625</c:v>
                </c:pt>
                <c:pt idx="2403">
                  <c:v>2480.239990234375</c:v>
                </c:pt>
                <c:pt idx="2404">
                  <c:v>2494.659912109375</c:v>
                </c:pt>
                <c:pt idx="2405">
                  <c:v>2515.39990234375</c:v>
                </c:pt>
                <c:pt idx="2406">
                  <c:v>2537.7900390625</c:v>
                </c:pt>
                <c:pt idx="2407">
                  <c:v>2557.080078125</c:v>
                </c:pt>
                <c:pt idx="2408">
                  <c:v>2567.550048828125</c:v>
                </c:pt>
                <c:pt idx="2409">
                  <c:v>2567.449951171875</c:v>
                </c:pt>
                <c:pt idx="2410">
                  <c:v>2554.68994140625</c:v>
                </c:pt>
                <c:pt idx="2411">
                  <c:v>2558.81005859375</c:v>
                </c:pt>
                <c:pt idx="2412">
                  <c:v>2585.52001953125</c:v>
                </c:pt>
                <c:pt idx="2413">
                  <c:v>2577.1201171875</c:v>
                </c:pt>
                <c:pt idx="2414">
                  <c:v>2569.169921875</c:v>
                </c:pt>
                <c:pt idx="2415">
                  <c:v>2601.360107421875</c:v>
                </c:pt>
                <c:pt idx="2416">
                  <c:v>2615.409912109375</c:v>
                </c:pt>
                <c:pt idx="2417">
                  <c:v>2615.60009765625</c:v>
                </c:pt>
                <c:pt idx="2418">
                  <c:v>2610.85009765625</c:v>
                </c:pt>
                <c:pt idx="2419">
                  <c:v>2641.159912109375</c:v>
                </c:pt>
                <c:pt idx="2420">
                  <c:v>2629.35009765625</c:v>
                </c:pt>
                <c:pt idx="2421">
                  <c:v>2637.949951171875</c:v>
                </c:pt>
                <c:pt idx="2422">
                  <c:v>2619.080078125</c:v>
                </c:pt>
                <c:pt idx="2423">
                  <c:v>2608.5400390625</c:v>
                </c:pt>
                <c:pt idx="2424">
                  <c:v>2625.7900390625</c:v>
                </c:pt>
                <c:pt idx="2425">
                  <c:v>2625.7900390625</c:v>
                </c:pt>
                <c:pt idx="2426">
                  <c:v>2604.909912109375</c:v>
                </c:pt>
                <c:pt idx="2427">
                  <c:v>2582.6298828125</c:v>
                </c:pt>
                <c:pt idx="2428">
                  <c:v>2593.699951171875</c:v>
                </c:pt>
                <c:pt idx="2429">
                  <c:v>2570.10009765625</c:v>
                </c:pt>
                <c:pt idx="2430">
                  <c:v>2582.199951171875</c:v>
                </c:pt>
                <c:pt idx="2431">
                  <c:v>2581.389892578125</c:v>
                </c:pt>
                <c:pt idx="2432">
                  <c:v>2564.18994140625</c:v>
                </c:pt>
                <c:pt idx="2433">
                  <c:v>2550.02001953125</c:v>
                </c:pt>
                <c:pt idx="2434">
                  <c:v>2564.280029296875</c:v>
                </c:pt>
                <c:pt idx="2435">
                  <c:v>2602.469970703125</c:v>
                </c:pt>
                <c:pt idx="2436">
                  <c:v>2602.469970703125</c:v>
                </c:pt>
                <c:pt idx="2437">
                  <c:v>2579</c:v>
                </c:pt>
                <c:pt idx="2438">
                  <c:v>2556.2900390625</c:v>
                </c:pt>
                <c:pt idx="2439">
                  <c:v>2526.7099609375</c:v>
                </c:pt>
                <c:pt idx="2440">
                  <c:v>2520.699951171875</c:v>
                </c:pt>
                <c:pt idx="2441">
                  <c:v>2562.489990234375</c:v>
                </c:pt>
                <c:pt idx="2442">
                  <c:v>2574.719970703125</c:v>
                </c:pt>
                <c:pt idx="2443">
                  <c:v>2591.22998046875</c:v>
                </c:pt>
                <c:pt idx="2444">
                  <c:v>2628.300048828125</c:v>
                </c:pt>
                <c:pt idx="2445">
                  <c:v>2619</c:v>
                </c:pt>
                <c:pt idx="2446">
                  <c:v>2607.6201171875</c:v>
                </c:pt>
                <c:pt idx="2447">
                  <c:v>2608.239990234375</c:v>
                </c:pt>
                <c:pt idx="2448">
                  <c:v>2600.22998046875</c:v>
                </c:pt>
                <c:pt idx="2449">
                  <c:v>2609.760009765625</c:v>
                </c:pt>
                <c:pt idx="2450">
                  <c:v>2628.530029296875</c:v>
                </c:pt>
                <c:pt idx="2451">
                  <c:v>2636.4599609375</c:v>
                </c:pt>
                <c:pt idx="2452">
                  <c:v>2592.360107421875</c:v>
                </c:pt>
                <c:pt idx="2453">
                  <c:v>2603.81005859375</c:v>
                </c:pt>
                <c:pt idx="2454">
                  <c:v>2608.320068359375</c:v>
                </c:pt>
                <c:pt idx="2455">
                  <c:v>2632.580078125</c:v>
                </c:pt>
                <c:pt idx="2456">
                  <c:v>2667.070068359375</c:v>
                </c:pt>
                <c:pt idx="2457">
                  <c:v>2616.469970703125</c:v>
                </c:pt>
                <c:pt idx="2458">
                  <c:v>2605.389892578125</c:v>
                </c:pt>
                <c:pt idx="2459">
                  <c:v>2602.800048828125</c:v>
                </c:pt>
                <c:pt idx="2460">
                  <c:v>2580.7099609375</c:v>
                </c:pt>
                <c:pt idx="2461">
                  <c:v>2573.97998046875</c:v>
                </c:pt>
                <c:pt idx="2462">
                  <c:v>2605.1201171875</c:v>
                </c:pt>
                <c:pt idx="2463">
                  <c:v>2601.56005859375</c:v>
                </c:pt>
                <c:pt idx="2464">
                  <c:v>2591.260009765625</c:v>
                </c:pt>
                <c:pt idx="2465">
                  <c:v>2570.8701171875</c:v>
                </c:pt>
                <c:pt idx="2466">
                  <c:v>2525.639892578125</c:v>
                </c:pt>
                <c:pt idx="2467">
                  <c:v>2519.85009765625</c:v>
                </c:pt>
                <c:pt idx="2468">
                  <c:v>2504.5</c:v>
                </c:pt>
                <c:pt idx="2469">
                  <c:v>2508.800048828125</c:v>
                </c:pt>
                <c:pt idx="2470">
                  <c:v>2515.739990234375</c:v>
                </c:pt>
                <c:pt idx="2471">
                  <c:v>2505.5</c:v>
                </c:pt>
                <c:pt idx="2472">
                  <c:v>2537.679931640625</c:v>
                </c:pt>
                <c:pt idx="2473">
                  <c:v>2519.139892578125</c:v>
                </c:pt>
                <c:pt idx="2474">
                  <c:v>2519.139892578125</c:v>
                </c:pt>
                <c:pt idx="2475">
                  <c:v>2552.159912109375</c:v>
                </c:pt>
                <c:pt idx="2476">
                  <c:v>2561.219970703125</c:v>
                </c:pt>
                <c:pt idx="2477">
                  <c:v>2556.27001953125</c:v>
                </c:pt>
                <c:pt idx="2478">
                  <c:v>2563.7099609375</c:v>
                </c:pt>
                <c:pt idx="2479">
                  <c:v>2563.7099609375</c:v>
                </c:pt>
                <c:pt idx="2480">
                  <c:v>2582.179931640625</c:v>
                </c:pt>
                <c:pt idx="2481">
                  <c:v>2563.340087890625</c:v>
                </c:pt>
                <c:pt idx="2482">
                  <c:v>2548.260009765625</c:v>
                </c:pt>
                <c:pt idx="2483">
                  <c:v>2547.679931640625</c:v>
                </c:pt>
                <c:pt idx="2484">
                  <c:v>2556.8798828125</c:v>
                </c:pt>
                <c:pt idx="2485">
                  <c:v>2536.580078125</c:v>
                </c:pt>
                <c:pt idx="2486">
                  <c:v>2534.699951171875</c:v>
                </c:pt>
                <c:pt idx="2487">
                  <c:v>2572.889892578125</c:v>
                </c:pt>
                <c:pt idx="2488">
                  <c:v>2601.280029296875</c:v>
                </c:pt>
                <c:pt idx="2489">
                  <c:v>2574.719970703125</c:v>
                </c:pt>
                <c:pt idx="2490">
                  <c:v>2559.2099609375</c:v>
                </c:pt>
                <c:pt idx="2491">
                  <c:v>2559.739990234375</c:v>
                </c:pt>
                <c:pt idx="2492">
                  <c:v>2514.969970703125</c:v>
                </c:pt>
                <c:pt idx="2493">
                  <c:v>2514.969970703125</c:v>
                </c:pt>
                <c:pt idx="2494">
                  <c:v>2514.969970703125</c:v>
                </c:pt>
                <c:pt idx="2495">
                  <c:v>2462.969970703125</c:v>
                </c:pt>
                <c:pt idx="2496">
                  <c:v>2465.070068359375</c:v>
                </c:pt>
                <c:pt idx="2497">
                  <c:v>2405.68994140625</c:v>
                </c:pt>
                <c:pt idx="2498">
                  <c:v>2403.60009765625</c:v>
                </c:pt>
                <c:pt idx="2499">
                  <c:v>2408.72998046875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742-49E2-89DD-C753B4C2B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0092352"/>
        <c:axId val="770526816"/>
      </c:lineChart>
      <c:dateAx>
        <c:axId val="10385853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256656"/>
        <c:crosses val="autoZero"/>
        <c:auto val="1"/>
        <c:lblOffset val="100"/>
        <c:baseTimeUnit val="days"/>
      </c:dateAx>
      <c:valAx>
        <c:axId val="1046256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8585376"/>
        <c:crosses val="autoZero"/>
        <c:crossBetween val="between"/>
      </c:valAx>
      <c:valAx>
        <c:axId val="7705268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0092352"/>
        <c:crosses val="max"/>
        <c:crossBetween val="between"/>
      </c:valAx>
      <c:dateAx>
        <c:axId val="9600923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7052681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377101108142547E-2"/>
          <c:y val="9.6531267578035901E-2"/>
          <c:w val="0.1950584408746826"/>
          <c:h val="6.38929446733065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865D-5E2D-4E9A-B867-57CB68DDDFA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B13C3-2A06-4F0D-8EE4-BB8A26049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8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VKOSPI : </a:t>
            </a:r>
            <a:r>
              <a:rPr lang="ko-KR" altLang="en-US" dirty="0"/>
              <a:t>보통 수요일로 </a:t>
            </a:r>
            <a:r>
              <a:rPr lang="ko-KR" altLang="en-US" dirty="0" err="1"/>
              <a:t>하는게</a:t>
            </a:r>
            <a:r>
              <a:rPr lang="ko-KR" altLang="en-US" dirty="0"/>
              <a:t> 추천</a:t>
            </a:r>
            <a:r>
              <a:rPr lang="en-US" altLang="ko-KR" dirty="0"/>
              <a:t>, Log </a:t>
            </a:r>
          </a:p>
          <a:p>
            <a:r>
              <a:rPr lang="ko-KR" altLang="en-US" dirty="0"/>
              <a:t>변수 논문 구분</a:t>
            </a:r>
            <a:endParaRPr lang="en-US" altLang="ko-KR" dirty="0"/>
          </a:p>
          <a:p>
            <a:r>
              <a:rPr lang="ko-KR" altLang="en-US" dirty="0"/>
              <a:t>윈도우 사이즈를 연간으로 떨어지게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B13C3-2A06-4F0D-8EE4-BB8A260492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8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HAR </a:t>
            </a:r>
            <a:r>
              <a:rPr lang="ko-KR" altLang="en-US" dirty="0"/>
              <a:t>모형 추가 </a:t>
            </a:r>
            <a:r>
              <a:rPr lang="ko-KR" altLang="en-US" dirty="0" err="1"/>
              <a:t>ㅍ필요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예측</a:t>
            </a:r>
            <a:endParaRPr lang="en-US" altLang="ko-KR" dirty="0"/>
          </a:p>
          <a:p>
            <a:r>
              <a:rPr lang="ko-KR" altLang="en-US" dirty="0"/>
              <a:t>로그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B13C3-2A06-4F0D-8EE4-BB8A260492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2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HAR </a:t>
            </a:r>
            <a:r>
              <a:rPr lang="ko-KR" altLang="en-US" dirty="0"/>
              <a:t>모형 추가 </a:t>
            </a:r>
            <a:r>
              <a:rPr lang="ko-KR" altLang="en-US" dirty="0" err="1"/>
              <a:t>ㅍ필요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예측</a:t>
            </a:r>
            <a:endParaRPr lang="en-US" altLang="ko-KR" dirty="0"/>
          </a:p>
          <a:p>
            <a:r>
              <a:rPr lang="ko-KR" altLang="en-US" dirty="0"/>
              <a:t>로그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B13C3-2A06-4F0D-8EE4-BB8A260492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HAR </a:t>
            </a:r>
            <a:r>
              <a:rPr lang="ko-KR" altLang="en-US" dirty="0"/>
              <a:t>모형 추가 </a:t>
            </a:r>
            <a:r>
              <a:rPr lang="ko-KR" altLang="en-US" dirty="0" err="1"/>
              <a:t>ㅍ필요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예측</a:t>
            </a:r>
            <a:endParaRPr lang="en-US" altLang="ko-KR" dirty="0"/>
          </a:p>
          <a:p>
            <a:r>
              <a:rPr lang="ko-KR" altLang="en-US" dirty="0"/>
              <a:t>로그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B13C3-2A06-4F0D-8EE4-BB8A260492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3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HAR </a:t>
            </a:r>
            <a:r>
              <a:rPr lang="ko-KR" altLang="en-US" dirty="0"/>
              <a:t>모형 추가 </a:t>
            </a:r>
            <a:r>
              <a:rPr lang="ko-KR" altLang="en-US" dirty="0" err="1"/>
              <a:t>ㅍ필요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예측</a:t>
            </a:r>
            <a:endParaRPr lang="en-US" altLang="ko-KR" dirty="0"/>
          </a:p>
          <a:p>
            <a:r>
              <a:rPr lang="ko-KR" altLang="en-US" dirty="0"/>
              <a:t>로그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B13C3-2A06-4F0D-8EE4-BB8A260492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B13B-E83A-4CF8-95D9-5DA4581762D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95C7-0584-46F1-845F-A82947938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3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B13B-E83A-4CF8-95D9-5DA4581762D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95C7-0584-46F1-845F-A82947938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5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B13B-E83A-4CF8-95D9-5DA4581762D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95C7-0584-46F1-845F-A82947938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1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B13B-E83A-4CF8-95D9-5DA4581762D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95C7-0584-46F1-845F-A82947938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B13B-E83A-4CF8-95D9-5DA4581762D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95C7-0584-46F1-845F-A82947938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B13B-E83A-4CF8-95D9-5DA4581762D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95C7-0584-46F1-845F-A82947938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9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B13B-E83A-4CF8-95D9-5DA4581762D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95C7-0584-46F1-845F-A82947938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B13B-E83A-4CF8-95D9-5DA4581762D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95C7-0584-46F1-845F-A82947938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2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B13B-E83A-4CF8-95D9-5DA4581762D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95C7-0584-46F1-845F-A82947938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0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B13B-E83A-4CF8-95D9-5DA4581762D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95C7-0584-46F1-845F-A82947938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8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B13B-E83A-4CF8-95D9-5DA4581762D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95C7-0584-46F1-845F-A82947938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B13B-E83A-4CF8-95D9-5DA4581762D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95C7-0584-46F1-845F-A82947938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63F23-22EE-6723-C18D-7B0F4B1E5B9F}"/>
              </a:ext>
            </a:extLst>
          </p:cNvPr>
          <p:cNvSpPr txBox="1"/>
          <p:nvPr/>
        </p:nvSpPr>
        <p:spPr>
          <a:xfrm>
            <a:off x="272405" y="1792618"/>
            <a:ext cx="85991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시장 내 자금 흐름 변수를 활용한 변동성 지표 예측</a:t>
            </a:r>
            <a:endParaRPr lang="en-US" altLang="ko-KR" sz="25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FB867B-37F1-6C05-0902-2107EEB1A872}"/>
              </a:ext>
            </a:extLst>
          </p:cNvPr>
          <p:cNvSpPr/>
          <p:nvPr/>
        </p:nvSpPr>
        <p:spPr>
          <a:xfrm>
            <a:off x="0" y="0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B638E-8E39-881B-5AD1-60C982BF47F0}"/>
              </a:ext>
            </a:extLst>
          </p:cNvPr>
          <p:cNvSpPr txBox="1"/>
          <p:nvPr/>
        </p:nvSpPr>
        <p:spPr>
          <a:xfrm>
            <a:off x="212585" y="4963588"/>
            <a:ext cx="8599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경제학과 </a:t>
            </a:r>
            <a:r>
              <a:rPr lang="ko-KR" altLang="en-US" sz="15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김겨레</a:t>
            </a:r>
            <a:endParaRPr lang="en-US" altLang="ko-KR" sz="15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ko-KR" altLang="en-US" sz="15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경제학 석사과정 김민호</a:t>
            </a:r>
            <a:endParaRPr lang="en-US" altLang="ko-KR" sz="15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46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5" y="88545"/>
            <a:ext cx="3854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IV. Result - Boruta Selection</a:t>
            </a:r>
            <a:endParaRPr lang="ko-KR" altLang="en-US" sz="25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6F7E0-7468-27E3-6E26-0CA13D5F04EF}"/>
              </a:ext>
            </a:extLst>
          </p:cNvPr>
          <p:cNvSpPr txBox="1"/>
          <p:nvPr/>
        </p:nvSpPr>
        <p:spPr>
          <a:xfrm>
            <a:off x="123825" y="698329"/>
            <a:ext cx="742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Boruta Algorithm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통한 변수선택 결과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신규 도입 변수들이 상위권에 위치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BF532-3C77-E9EF-C226-088123BE2857}"/>
              </a:ext>
            </a:extLst>
          </p:cNvPr>
          <p:cNvSpPr txBox="1"/>
          <p:nvPr/>
        </p:nvSpPr>
        <p:spPr>
          <a:xfrm>
            <a:off x="486340" y="5974999"/>
            <a:ext cx="6639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직관성을 고려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표에서는 변수의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Lag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고려하지 않고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상위에 등장하는 변수부터 차례대로 나열  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DDD4C1E-0A87-B209-F233-792CF98AA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5689"/>
              </p:ext>
            </p:extLst>
          </p:nvPr>
        </p:nvGraphicFramePr>
        <p:xfrm>
          <a:off x="486341" y="1770239"/>
          <a:ext cx="8171319" cy="4204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63">
                  <a:extLst>
                    <a:ext uri="{9D8B030D-6E8A-4147-A177-3AD203B41FA5}">
                      <a16:colId xmlns:a16="http://schemas.microsoft.com/office/drawing/2014/main" val="895888168"/>
                    </a:ext>
                  </a:extLst>
                </a:gridCol>
                <a:gridCol w="1891939">
                  <a:extLst>
                    <a:ext uri="{9D8B030D-6E8A-4147-A177-3AD203B41FA5}">
                      <a16:colId xmlns:a16="http://schemas.microsoft.com/office/drawing/2014/main" val="4069234825"/>
                    </a:ext>
                  </a:extLst>
                </a:gridCol>
                <a:gridCol w="1891939">
                  <a:extLst>
                    <a:ext uri="{9D8B030D-6E8A-4147-A177-3AD203B41FA5}">
                      <a16:colId xmlns:a16="http://schemas.microsoft.com/office/drawing/2014/main" val="4122239232"/>
                    </a:ext>
                  </a:extLst>
                </a:gridCol>
                <a:gridCol w="1891939">
                  <a:extLst>
                    <a:ext uri="{9D8B030D-6E8A-4147-A177-3AD203B41FA5}">
                      <a16:colId xmlns:a16="http://schemas.microsoft.com/office/drawing/2014/main" val="2025576845"/>
                    </a:ext>
                  </a:extLst>
                </a:gridCol>
                <a:gridCol w="1891939">
                  <a:extLst>
                    <a:ext uri="{9D8B030D-6E8A-4147-A177-3AD203B41FA5}">
                      <a16:colId xmlns:a16="http://schemas.microsoft.com/office/drawing/2014/main" val="789729472"/>
                    </a:ext>
                  </a:extLst>
                </a:gridCol>
              </a:tblGrid>
              <a:tr h="420476">
                <a:tc>
                  <a:txBody>
                    <a:bodyPr/>
                    <a:lstStyle/>
                    <a:p>
                      <a:pPr algn="ctr" fontAlgn="b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 Week Ahead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 Weeks Ahead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 Weeks Ahead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8 Weeks Ahead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68940"/>
                  </a:ext>
                </a:extLst>
              </a:tr>
              <a:tr h="4204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  <a:r>
                        <a:rPr lang="en-US" altLang="ko-KR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st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VKOSPI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VKOSPI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VKOSPI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13157"/>
                  </a:ext>
                </a:extLst>
              </a:tr>
              <a:tr h="4204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  <a:r>
                        <a:rPr lang="en-US" altLang="ko-KR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nd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VIX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VIX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위탁매매 미수금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위탁매매 미수금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2390"/>
                  </a:ext>
                </a:extLst>
              </a:tr>
              <a:tr h="4204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en-US" altLang="ko-KR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rd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위탁매매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미수금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위탁매매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미수금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VIX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VIX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87368"/>
                  </a:ext>
                </a:extLst>
              </a:tr>
              <a:tr h="4204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</a:t>
                      </a:r>
                      <a:r>
                        <a:rPr lang="en-US" altLang="ko-KR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th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매도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매도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VKOSPI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804892"/>
                  </a:ext>
                </a:extLst>
              </a:tr>
              <a:tr h="4204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  <a:r>
                        <a:rPr lang="en-US" altLang="ko-KR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th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매도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매도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매도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416729"/>
                  </a:ext>
                </a:extLst>
              </a:tr>
              <a:tr h="4204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6</a:t>
                      </a:r>
                      <a:r>
                        <a:rPr lang="en-US" altLang="ko-KR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th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매도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매도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매도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18590"/>
                  </a:ext>
                </a:extLst>
              </a:tr>
              <a:tr h="4204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7</a:t>
                      </a:r>
                      <a:r>
                        <a:rPr lang="en-US" altLang="ko-KR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th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S&amp;P 500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미수금 대비 반대매매 비중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미수금 대비 반대매매 비중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46892"/>
                  </a:ext>
                </a:extLst>
              </a:tr>
              <a:tr h="4204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8</a:t>
                      </a:r>
                      <a:r>
                        <a:rPr lang="en-US" altLang="ko-KR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th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미수금 대비 반대매매 비중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미수금 대비 반대매매 비중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비차익거래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매수</a:t>
                      </a:r>
                      <a:r>
                        <a:rPr lang="en-US" altLang="ko-KR" sz="13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070125"/>
                  </a:ext>
                </a:extLst>
              </a:tr>
              <a:tr h="4204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Number of Var.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47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43</a:t>
                      </a: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51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62</a:t>
                      </a:r>
                    </a:p>
                  </a:txBody>
                  <a:tcPr marL="5601" marR="5601" marT="56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487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66DF53-8B66-BE3F-81ED-CE0B1BEF3A8A}"/>
              </a:ext>
            </a:extLst>
          </p:cNvPr>
          <p:cNvSpPr txBox="1"/>
          <p:nvPr/>
        </p:nvSpPr>
        <p:spPr>
          <a:xfrm>
            <a:off x="3057002" y="1335515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 Boruta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Selection Result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014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5" y="88545"/>
            <a:ext cx="22493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IV. Result – Plot</a:t>
            </a:r>
            <a:endParaRPr lang="ko-KR" altLang="en-US" sz="25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70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4" y="88545"/>
            <a:ext cx="86604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IV. Result - RMSE, MAE                                              </a:t>
            </a:r>
            <a:r>
              <a:rPr lang="en-US" altLang="ko-KR" sz="1400" b="1" dirty="0"/>
              <a:t>* MAE</a:t>
            </a:r>
            <a:r>
              <a:rPr lang="ko-KR" altLang="en-US" sz="1400" b="1" dirty="0"/>
              <a:t> 기준 </a:t>
            </a:r>
            <a:r>
              <a:rPr lang="en-US" altLang="ko-KR" sz="1400" b="1" dirty="0"/>
              <a:t>Increasing order</a:t>
            </a:r>
            <a:endParaRPr lang="ko-KR" altLang="en-US" sz="14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7148EE-355D-4D7A-1101-DA2683E7A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80279"/>
              </p:ext>
            </p:extLst>
          </p:nvPr>
        </p:nvGraphicFramePr>
        <p:xfrm>
          <a:off x="649291" y="692968"/>
          <a:ext cx="3710298" cy="281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766">
                  <a:extLst>
                    <a:ext uri="{9D8B030D-6E8A-4147-A177-3AD203B41FA5}">
                      <a16:colId xmlns:a16="http://schemas.microsoft.com/office/drawing/2014/main" val="3652358125"/>
                    </a:ext>
                  </a:extLst>
                </a:gridCol>
                <a:gridCol w="1236766">
                  <a:extLst>
                    <a:ext uri="{9D8B030D-6E8A-4147-A177-3AD203B41FA5}">
                      <a16:colId xmlns:a16="http://schemas.microsoft.com/office/drawing/2014/main" val="821401739"/>
                    </a:ext>
                  </a:extLst>
                </a:gridCol>
                <a:gridCol w="1236766">
                  <a:extLst>
                    <a:ext uri="{9D8B030D-6E8A-4147-A177-3AD203B41FA5}">
                      <a16:colId xmlns:a16="http://schemas.microsoft.com/office/drawing/2014/main" val="3792693495"/>
                    </a:ext>
                  </a:extLst>
                </a:gridCol>
              </a:tblGrid>
              <a:tr h="131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1-week ahead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86144"/>
                  </a:ext>
                </a:extLst>
              </a:tr>
              <a:tr h="131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MAE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0535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HAR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0.073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4325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Adaptive LASSO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0.073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22998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LASSO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0.075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115846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Random Walk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0.099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0.076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277363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Adaptive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E.NET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0.077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167687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Target Factor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0.078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20039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Boruta – RF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0.079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8290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E.NET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0.079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855488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Boruta - XGB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0.079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8424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Random Forest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0.082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239412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XGBoost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0.083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026013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Multi Layer LSTM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0.092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09630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HARX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04428"/>
                  </a:ext>
                </a:extLst>
              </a:tr>
              <a:tr h="55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LSTM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0.111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683F8A-36CA-EDC8-B408-98D115A57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83504"/>
              </p:ext>
            </p:extLst>
          </p:nvPr>
        </p:nvGraphicFramePr>
        <p:xfrm>
          <a:off x="649291" y="3726109"/>
          <a:ext cx="3710298" cy="281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766">
                  <a:extLst>
                    <a:ext uri="{9D8B030D-6E8A-4147-A177-3AD203B41FA5}">
                      <a16:colId xmlns:a16="http://schemas.microsoft.com/office/drawing/2014/main" val="3652358125"/>
                    </a:ext>
                  </a:extLst>
                </a:gridCol>
                <a:gridCol w="1236766">
                  <a:extLst>
                    <a:ext uri="{9D8B030D-6E8A-4147-A177-3AD203B41FA5}">
                      <a16:colId xmlns:a16="http://schemas.microsoft.com/office/drawing/2014/main" val="821401739"/>
                    </a:ext>
                  </a:extLst>
                </a:gridCol>
                <a:gridCol w="1236766">
                  <a:extLst>
                    <a:ext uri="{9D8B030D-6E8A-4147-A177-3AD203B41FA5}">
                      <a16:colId xmlns:a16="http://schemas.microsoft.com/office/drawing/2014/main" val="3792693495"/>
                    </a:ext>
                  </a:extLst>
                </a:gridCol>
              </a:tblGrid>
              <a:tr h="678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4-week ahead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86144"/>
                  </a:ext>
                </a:extLst>
              </a:tr>
              <a:tr h="67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MAE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0535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Boruta – XGB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4325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Boruta –RF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0.115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74826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XGBoost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0.150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0.120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115846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Random Forest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0.121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277363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HAR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0.163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0.127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167687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Adaptive LASSO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0.128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20039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LASSO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0.166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8290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E.NET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0.167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855488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Adaptive E.NET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0.168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8424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Multi Layer LSTM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39412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Random Walk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026013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Target Factor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0.179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009630"/>
                  </a:ext>
                </a:extLst>
              </a:tr>
              <a:tr h="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LSTM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0.156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04428"/>
                  </a:ext>
                </a:extLst>
              </a:tr>
              <a:tr h="71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HARX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0.204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0.168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08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244A1CD-F74E-5ADB-71BD-F16B130F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87049"/>
              </p:ext>
            </p:extLst>
          </p:nvPr>
        </p:nvGraphicFramePr>
        <p:xfrm>
          <a:off x="4898069" y="692064"/>
          <a:ext cx="3694463" cy="281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766">
                  <a:extLst>
                    <a:ext uri="{9D8B030D-6E8A-4147-A177-3AD203B41FA5}">
                      <a16:colId xmlns:a16="http://schemas.microsoft.com/office/drawing/2014/main" val="3652358125"/>
                    </a:ext>
                  </a:extLst>
                </a:gridCol>
                <a:gridCol w="1236766">
                  <a:extLst>
                    <a:ext uri="{9D8B030D-6E8A-4147-A177-3AD203B41FA5}">
                      <a16:colId xmlns:a16="http://schemas.microsoft.com/office/drawing/2014/main" val="821401739"/>
                    </a:ext>
                  </a:extLst>
                </a:gridCol>
                <a:gridCol w="1220931">
                  <a:extLst>
                    <a:ext uri="{9D8B030D-6E8A-4147-A177-3AD203B41FA5}">
                      <a16:colId xmlns:a16="http://schemas.microsoft.com/office/drawing/2014/main" val="3792693495"/>
                    </a:ext>
                  </a:extLst>
                </a:gridCol>
              </a:tblGrid>
              <a:tr h="131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2-week ahead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86144"/>
                  </a:ext>
                </a:extLst>
              </a:tr>
              <a:tr h="131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MAE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0535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HAR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0.097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4325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Boruta – RF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0.124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0.097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718902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Boruta – XGB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115846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Random Forest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277363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XGBoost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167687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Random Walk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0.105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20039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LASSO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0.111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8290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E.NET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0.112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855488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Target Factor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0.112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8424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Adaptive E.NET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0.114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239412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Adaptive LASSO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0.150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0.115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026013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Multi Layer LSTM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0.153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0.117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09630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LSTM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0.159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0.122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04428"/>
                  </a:ext>
                </a:extLst>
              </a:tr>
              <a:tr h="74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HARX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0.190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0.148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08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0DC300-F954-936D-B0B0-2CAC35307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37542"/>
              </p:ext>
            </p:extLst>
          </p:nvPr>
        </p:nvGraphicFramePr>
        <p:xfrm>
          <a:off x="4898069" y="3726109"/>
          <a:ext cx="3710298" cy="281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766">
                  <a:extLst>
                    <a:ext uri="{9D8B030D-6E8A-4147-A177-3AD203B41FA5}">
                      <a16:colId xmlns:a16="http://schemas.microsoft.com/office/drawing/2014/main" val="3652358125"/>
                    </a:ext>
                  </a:extLst>
                </a:gridCol>
                <a:gridCol w="1236766">
                  <a:extLst>
                    <a:ext uri="{9D8B030D-6E8A-4147-A177-3AD203B41FA5}">
                      <a16:colId xmlns:a16="http://schemas.microsoft.com/office/drawing/2014/main" val="821401739"/>
                    </a:ext>
                  </a:extLst>
                </a:gridCol>
                <a:gridCol w="1236766">
                  <a:extLst>
                    <a:ext uri="{9D8B030D-6E8A-4147-A177-3AD203B41FA5}">
                      <a16:colId xmlns:a16="http://schemas.microsoft.com/office/drawing/2014/main" val="3792693495"/>
                    </a:ext>
                  </a:extLst>
                </a:gridCol>
              </a:tblGrid>
              <a:tr h="131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8-week ahead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86144"/>
                  </a:ext>
                </a:extLst>
              </a:tr>
              <a:tr h="131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MAE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0535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Boruta –RF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0.153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0.121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4325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Multi Layer LSTM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0.162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0.124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32202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Boruta –XGB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0.160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0.127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115846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Random Forest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0.163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277363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LSTM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0.167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167687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XGBoost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0.169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0.134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20039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Adaptive LASSO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0.134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8290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Adaptive E.NET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0.135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855488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HAR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0.140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8424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LASSO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239412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E.NET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0.187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0.142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026013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Target Factor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0.197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0.158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009630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Random Walk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0.202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0.162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04428"/>
                  </a:ext>
                </a:extLst>
              </a:tr>
              <a:tr h="13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HARX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0.232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0.187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65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4" y="88545"/>
            <a:ext cx="27474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IV. Result - GW Test</a:t>
            </a:r>
            <a:endParaRPr lang="ko-KR" altLang="en-US" sz="14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62B34F1-6588-9730-4F1F-4A8C724B9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32906"/>
              </p:ext>
            </p:extLst>
          </p:nvPr>
        </p:nvGraphicFramePr>
        <p:xfrm>
          <a:off x="367267" y="1377448"/>
          <a:ext cx="6766864" cy="1900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598">
                  <a:extLst>
                    <a:ext uri="{9D8B030D-6E8A-4147-A177-3AD203B41FA5}">
                      <a16:colId xmlns:a16="http://schemas.microsoft.com/office/drawing/2014/main" val="4033603342"/>
                    </a:ext>
                  </a:extLst>
                </a:gridCol>
                <a:gridCol w="1886468">
                  <a:extLst>
                    <a:ext uri="{9D8B030D-6E8A-4147-A177-3AD203B41FA5}">
                      <a16:colId xmlns:a16="http://schemas.microsoft.com/office/drawing/2014/main" val="2754197626"/>
                    </a:ext>
                  </a:extLst>
                </a:gridCol>
                <a:gridCol w="1602464">
                  <a:extLst>
                    <a:ext uri="{9D8B030D-6E8A-4147-A177-3AD203B41FA5}">
                      <a16:colId xmlns:a16="http://schemas.microsoft.com/office/drawing/2014/main" val="3229130783"/>
                    </a:ext>
                  </a:extLst>
                </a:gridCol>
                <a:gridCol w="1919334">
                  <a:extLst>
                    <a:ext uri="{9D8B030D-6E8A-4147-A177-3AD203B41FA5}">
                      <a16:colId xmlns:a16="http://schemas.microsoft.com/office/drawing/2014/main" val="1915925365"/>
                    </a:ext>
                  </a:extLst>
                </a:gridCol>
              </a:tblGrid>
              <a:tr h="391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Forecast </a:t>
                      </a:r>
                    </a:p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Horizion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비교모형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Statistics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063440"/>
                  </a:ext>
                </a:extLst>
              </a:tr>
              <a:tr h="366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 Week ahead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-3.961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267265"/>
                  </a:ext>
                </a:extLst>
              </a:tr>
              <a:tr h="366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 Weeks ahead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-3.320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16827"/>
                  </a:ext>
                </a:extLst>
              </a:tr>
              <a:tr h="366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 Weeks ahead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XGB-Boruta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-2.100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0.035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551"/>
                  </a:ext>
                </a:extLst>
              </a:tr>
              <a:tr h="366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8 Weeks ahead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RF-Boruta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0.362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0.717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535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0CA280-6681-32FB-6E05-D7D0CDE287D6}"/>
              </a:ext>
            </a:extLst>
          </p:cNvPr>
          <p:cNvSpPr txBox="1"/>
          <p:nvPr/>
        </p:nvSpPr>
        <p:spPr>
          <a:xfrm>
            <a:off x="198105" y="676702"/>
            <a:ext cx="755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GW Test -  Forecast </a:t>
            </a:r>
            <a:r>
              <a:rPr lang="en-US" altLang="ko-KR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Horizion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우수모형 대비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8 Weeks Ahead Forecast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Random Forest with Boruta Selection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 예측력 차이 없음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018AE-24A5-B786-66F2-B520C1458D78}"/>
              </a:ext>
            </a:extLst>
          </p:cNvPr>
          <p:cNvSpPr txBox="1"/>
          <p:nvPr/>
        </p:nvSpPr>
        <p:spPr>
          <a:xfrm>
            <a:off x="367267" y="3316487"/>
            <a:ext cx="4132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각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Week ahead forecast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별 최소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MAE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모형과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GW Test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실시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4A007AD-4DC6-67DE-5138-2CAE92AA2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30782"/>
              </p:ext>
            </p:extLst>
          </p:nvPr>
        </p:nvGraphicFramePr>
        <p:xfrm>
          <a:off x="367267" y="4411554"/>
          <a:ext cx="6766865" cy="1900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411">
                  <a:extLst>
                    <a:ext uri="{9D8B030D-6E8A-4147-A177-3AD203B41FA5}">
                      <a16:colId xmlns:a16="http://schemas.microsoft.com/office/drawing/2014/main" val="4033603342"/>
                    </a:ext>
                  </a:extLst>
                </a:gridCol>
                <a:gridCol w="2709227">
                  <a:extLst>
                    <a:ext uri="{9D8B030D-6E8A-4147-A177-3AD203B41FA5}">
                      <a16:colId xmlns:a16="http://schemas.microsoft.com/office/drawing/2014/main" val="2754197626"/>
                    </a:ext>
                  </a:extLst>
                </a:gridCol>
                <a:gridCol w="2709227">
                  <a:extLst>
                    <a:ext uri="{9D8B030D-6E8A-4147-A177-3AD203B41FA5}">
                      <a16:colId xmlns:a16="http://schemas.microsoft.com/office/drawing/2014/main" val="1915925365"/>
                    </a:ext>
                  </a:extLst>
                </a:gridCol>
              </a:tblGrid>
              <a:tr h="391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Forecast </a:t>
                      </a:r>
                    </a:p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Horizion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Statistics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063440"/>
                  </a:ext>
                </a:extLst>
              </a:tr>
              <a:tr h="366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 Week ahead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0.210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267265"/>
                  </a:ext>
                </a:extLst>
              </a:tr>
              <a:tr h="366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 Weeks ahead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0.947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16827"/>
                  </a:ext>
                </a:extLst>
              </a:tr>
              <a:tr h="366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 Weeks ahead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0.018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51"/>
                  </a:ext>
                </a:extLst>
              </a:tr>
              <a:tr h="366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8 Weeks ahead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535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AF9ED8-9036-3BE9-1FEC-5510F7D7E8DD}"/>
              </a:ext>
            </a:extLst>
          </p:cNvPr>
          <p:cNvSpPr txBox="1"/>
          <p:nvPr/>
        </p:nvSpPr>
        <p:spPr>
          <a:xfrm>
            <a:off x="198105" y="3710808"/>
            <a:ext cx="755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GW Test – LSTM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대비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4 Weeks ahead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이상의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Forecast </a:t>
            </a:r>
            <a:r>
              <a:rPr lang="en-US" altLang="ko-KR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horizion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 기존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LSTM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대비 유의한 예측력 차이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58731-31CA-F75F-FF12-C97A0A460072}"/>
              </a:ext>
            </a:extLst>
          </p:cNvPr>
          <p:cNvSpPr txBox="1"/>
          <p:nvPr/>
        </p:nvSpPr>
        <p:spPr>
          <a:xfrm>
            <a:off x="367267" y="6350593"/>
            <a:ext cx="2098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일반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LSTM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GW Test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실시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61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4" y="88545"/>
            <a:ext cx="2857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IV. Result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-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MCS Test</a:t>
            </a:r>
            <a:endParaRPr lang="ko-KR" altLang="en-US" sz="14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CA280-6681-32FB-6E05-D7D0CDE287D6}"/>
              </a:ext>
            </a:extLst>
          </p:cNvPr>
          <p:cNvSpPr txBox="1"/>
          <p:nvPr/>
        </p:nvSpPr>
        <p:spPr>
          <a:xfrm>
            <a:off x="2929509" y="878482"/>
            <a:ext cx="32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 Superior Set of Models &gt;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1CFCFB-EE09-B670-5784-3D0A804D7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43278"/>
              </p:ext>
            </p:extLst>
          </p:nvPr>
        </p:nvGraphicFramePr>
        <p:xfrm>
          <a:off x="592468" y="1311828"/>
          <a:ext cx="7959065" cy="4789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813">
                  <a:extLst>
                    <a:ext uri="{9D8B030D-6E8A-4147-A177-3AD203B41FA5}">
                      <a16:colId xmlns:a16="http://schemas.microsoft.com/office/drawing/2014/main" val="3594974953"/>
                    </a:ext>
                  </a:extLst>
                </a:gridCol>
                <a:gridCol w="1591813">
                  <a:extLst>
                    <a:ext uri="{9D8B030D-6E8A-4147-A177-3AD203B41FA5}">
                      <a16:colId xmlns:a16="http://schemas.microsoft.com/office/drawing/2014/main" val="526380035"/>
                    </a:ext>
                  </a:extLst>
                </a:gridCol>
                <a:gridCol w="1591813">
                  <a:extLst>
                    <a:ext uri="{9D8B030D-6E8A-4147-A177-3AD203B41FA5}">
                      <a16:colId xmlns:a16="http://schemas.microsoft.com/office/drawing/2014/main" val="1121224820"/>
                    </a:ext>
                  </a:extLst>
                </a:gridCol>
                <a:gridCol w="1591813">
                  <a:extLst>
                    <a:ext uri="{9D8B030D-6E8A-4147-A177-3AD203B41FA5}">
                      <a16:colId xmlns:a16="http://schemas.microsoft.com/office/drawing/2014/main" val="1899707135"/>
                    </a:ext>
                  </a:extLst>
                </a:gridCol>
                <a:gridCol w="1591813">
                  <a:extLst>
                    <a:ext uri="{9D8B030D-6E8A-4147-A177-3AD203B41FA5}">
                      <a16:colId xmlns:a16="http://schemas.microsoft.com/office/drawing/2014/main" val="57156685"/>
                    </a:ext>
                  </a:extLst>
                </a:gridCol>
              </a:tblGrid>
              <a:tr h="3192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모형 </a:t>
                      </a:r>
                      <a:r>
                        <a:rPr lang="en-US" altLang="ko-KR" sz="14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4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알고리즘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 Week Ahead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 Weeks Ahead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 Weeks Ahead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8 Weeks Ahead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19657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Multi Layer LSTM</a:t>
                      </a: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680872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LSTM</a:t>
                      </a: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42097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Boruta –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XGBoost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61615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Boruta - RF</a:t>
                      </a: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772779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910752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HARX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90347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Random Walk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87268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LASSO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266883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Adaptive LASSO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646875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E.Net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469907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Adaptive </a:t>
                      </a:r>
                      <a:r>
                        <a:rPr lang="en-US" sz="1400" u="none" strike="noStrike" dirty="0" err="1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E.Net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49249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Target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010781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Random 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28770"/>
                  </a:ext>
                </a:extLst>
              </a:tr>
              <a:tr h="31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XGBoost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ㅇ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8282" marR="8282" marT="8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00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87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4" y="88545"/>
            <a:ext cx="2320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V. Contributions</a:t>
            </a:r>
            <a:endParaRPr lang="ko-KR" altLang="en-US" sz="14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CA280-6681-32FB-6E05-D7D0CDE287D6}"/>
              </a:ext>
            </a:extLst>
          </p:cNvPr>
          <p:cNvSpPr txBox="1"/>
          <p:nvPr/>
        </p:nvSpPr>
        <p:spPr>
          <a:xfrm>
            <a:off x="189052" y="1432165"/>
            <a:ext cx="853352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주식시장 자금흐름 변수의 유용성</a:t>
            </a:r>
            <a:b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Boruta Selection 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변동성 </a:t>
            </a:r>
            <a:r>
              <a:rPr lang="ko-KR" altLang="en-US" sz="15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설명변수로써의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유용성 발견</a:t>
            </a:r>
            <a:endParaRPr lang="en-US" altLang="ko-KR" sz="15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Multi-Layer LSTM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중장기 예측성능</a:t>
            </a:r>
            <a:b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8 Weeks ahead forecast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에서의 우수한 예측성능 → 중장기 우수한 예측성능 기대</a:t>
            </a:r>
            <a:endParaRPr lang="en-US" altLang="ko-KR" sz="15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15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15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LSTM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알고리즘 대비 우수한 예측력</a:t>
            </a:r>
            <a:b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 Weeks ahead forecast 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이상에서 유의하게 예측력 차이 발생 확인</a:t>
            </a:r>
            <a:endParaRPr lang="en-US" altLang="ko-KR" sz="15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55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D3A59-3F8E-A368-0F27-DC220AEC10ED}"/>
              </a:ext>
            </a:extLst>
          </p:cNvPr>
          <p:cNvSpPr txBox="1"/>
          <p:nvPr/>
        </p:nvSpPr>
        <p:spPr>
          <a:xfrm>
            <a:off x="196749" y="1226541"/>
            <a:ext cx="885200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3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Han, H., </a:t>
            </a:r>
            <a:r>
              <a:rPr lang="en-US" altLang="ko-KR" sz="1300" b="0" i="0" dirty="0" err="1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Kutan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A. M., &amp; Ryu, D. (2015). Effects of the US stock market return and volatility on the VKOSPI. </a:t>
            </a:r>
            <a:r>
              <a:rPr lang="en-US" altLang="ko-KR" sz="13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Economics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en-US" altLang="ko-KR" sz="13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(1), 20150035.</a:t>
            </a:r>
            <a:endParaRPr lang="en-US" altLang="ko-KR" sz="13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3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3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Chun, D., Cho, H., &amp; Ryu, D. (2020). Economic indicators and stock market volatility in an emerging economy. </a:t>
            </a:r>
            <a:r>
              <a:rPr lang="en-US" altLang="ko-KR" sz="13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Economic Systems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en-US" altLang="ko-KR" sz="13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44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(2), 100788.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3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3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Kim, B. Y., &amp; Han, H. (2022). Multi-Step-Ahead Forecasting of the CBOE Volatility Index in a Data-Rich Environment: Application of Random Forest with Boruta Algorithm. </a:t>
            </a:r>
            <a:r>
              <a:rPr lang="en-US" altLang="ko-KR" sz="13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Korean Economic Review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en-US" altLang="ko-KR" sz="13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38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(3), 541-569.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3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이승희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&amp;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한희준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(2016).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금융 변수를 이용한 한국 주식시장의 변동성분석 및 예측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경제학연구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64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(2), 67-95.</a:t>
            </a:r>
            <a:endParaRPr lang="en-US" altLang="ko-KR" sz="13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3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Liu, M., Ye, J., &amp; Yu, L. (2022). Volatility Prediction via Hybrid LSTM Models with GARCH Type Parameters.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Proceedings of Business and Economic Studies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(6), 37-46.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rgbClr val="222222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Kim, S. W. (2010). A study on developing a VKOSPI forecasting model via GARCH class models for intelligent volatility trading systems.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Journal of Intelligence and Information Systems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16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(2), 19-32.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rgbClr val="222222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류형선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양성국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&amp;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김봉현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(2013).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한국 주식시장의 투자주체별 투자행태가 주가지수 수익률에 미치는 영향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글로벌경영학회지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(3), 355-370.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rgbClr val="222222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유한수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(2006).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투자주체별 거래와 주가변동성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기업경영연구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13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(2), 67-77.</a:t>
            </a:r>
            <a:endParaRPr lang="en-US" altLang="ko-KR" sz="13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97E3B-91A3-ADB6-CBEA-B0FCF37D23F0}"/>
              </a:ext>
            </a:extLst>
          </p:cNvPr>
          <p:cNvSpPr txBox="1"/>
          <p:nvPr/>
        </p:nvSpPr>
        <p:spPr>
          <a:xfrm>
            <a:off x="123824" y="88545"/>
            <a:ext cx="29034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VI. Related Research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9639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63F23-22EE-6723-C18D-7B0F4B1E5B9F}"/>
              </a:ext>
            </a:extLst>
          </p:cNvPr>
          <p:cNvSpPr txBox="1"/>
          <p:nvPr/>
        </p:nvSpPr>
        <p:spPr>
          <a:xfrm>
            <a:off x="529690" y="1013027"/>
            <a:ext cx="51358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Research Question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Variables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 : Multi Layer LSTM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Results</a:t>
            </a:r>
            <a:b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Boruta Selection Result</a:t>
            </a:r>
            <a:b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RMSE, MAE</a:t>
            </a:r>
            <a:b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GW Test</a:t>
            </a:r>
            <a:b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MCS Test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Contribution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6.  Related Literature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5" y="88545"/>
            <a:ext cx="9170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Index</a:t>
            </a:r>
            <a:endParaRPr lang="ko-KR" altLang="en-US" sz="25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63F23-22EE-6723-C18D-7B0F4B1E5B9F}"/>
              </a:ext>
            </a:extLst>
          </p:cNvPr>
          <p:cNvSpPr txBox="1"/>
          <p:nvPr/>
        </p:nvSpPr>
        <p:spPr>
          <a:xfrm>
            <a:off x="174731" y="996108"/>
            <a:ext cx="85991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VKOSPI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지수 예측을 목표로 하며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(Y)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주식시장 외부 변수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주식시장 자금흐름 변수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주식시장 매매동향 변수를 구분하여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(X)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Multi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Layer LSTM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통한 예측 실시</a:t>
            </a:r>
            <a:b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 그룹화된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변수를 각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Layer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순차적으로 적용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HAR, …, </a:t>
            </a:r>
            <a:r>
              <a:rPr lang="en-US" altLang="ko-KR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XGBoost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등의 예측방법과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RMSE, MAE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비교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GW Test, MCS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통해</a:t>
            </a:r>
            <a:b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 Boruta Algorithm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통한 변수 선택 후의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RF, </a:t>
            </a:r>
            <a:r>
              <a:rPr lang="en-US" altLang="ko-KR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XGBoost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포함</a:t>
            </a:r>
            <a:endParaRPr lang="en-US" altLang="ko-KR"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우리의 변수와 예측방법이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VKOSPI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예측에 우수하게 활용될 수 있음을 보이고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VKOSPI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정확한 예측을 통해 향후 시장의 움직임에 대해 유연하게 대응할 수 있도록 하는데 기여하고자 한다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5" y="88545"/>
            <a:ext cx="14927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0. Outline</a:t>
            </a:r>
            <a:endParaRPr lang="ko-KR" altLang="en-US" sz="25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98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63F23-22EE-6723-C18D-7B0F4B1E5B9F}"/>
              </a:ext>
            </a:extLst>
          </p:cNvPr>
          <p:cNvSpPr txBox="1"/>
          <p:nvPr/>
        </p:nvSpPr>
        <p:spPr>
          <a:xfrm>
            <a:off x="269672" y="1102406"/>
            <a:ext cx="7744428" cy="551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Research Question</a:t>
            </a:r>
            <a:b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어떻게 하면 주식 시장의 변동성을 더욱 잘 예측할 수 있을 것인가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Why, VKOSPI?</a:t>
            </a:r>
            <a:b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변동성에 대한 시장 참여자들의 기대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보조지표가 필요 없는 유용한 지표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VKOSPI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활용한 연구에 비해 그 자체를 예측하는 연구는 상대적으로 드묾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주식시장 자금 흐름 변수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Multi Layer LSTM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활용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 내 자금 흐름은 시장 심리를 나타내는 지표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시장 심리 → 변동성에 대한 기대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시장참여자들의 시장 변동에 대한 유연한 대응</a:t>
            </a:r>
            <a:b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더 정확한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VKOSPI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예측 → 시장 방향에 대한 예측력 상승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이에 따르는 시장 참여자들의 선제적이거나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유연한 대응 기대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5" y="88545"/>
            <a:ext cx="29129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I. Research Question</a:t>
            </a:r>
            <a:endParaRPr lang="ko-KR" altLang="en-US" sz="25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4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363F23-22EE-6723-C18D-7B0F4B1E5B9F}"/>
                  </a:ext>
                </a:extLst>
              </p:cNvPr>
              <p:cNvSpPr txBox="1"/>
              <p:nvPr/>
            </p:nvSpPr>
            <p:spPr>
              <a:xfrm>
                <a:off x="161461" y="734761"/>
                <a:ext cx="7414530" cy="2310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ts val="25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KOSPI 200 </a:t>
                </a:r>
                <a:r>
                  <a:rPr lang="ko-KR" altLang="en-US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옵션가격 이용</a:t>
                </a:r>
                <a:br>
                  <a:rPr lang="en-US" altLang="ko-KR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</a:b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: 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옵션 투자자들이 예상하는 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KOSPI 200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지수의 미래 변동성 측정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marL="342900" indent="-342900">
                  <a:lnSpc>
                    <a:spcPts val="2500"/>
                  </a:lnSpc>
                  <a:buFont typeface="Wingdings" panose="05000000000000000000" pitchFamily="2" charset="2"/>
                  <a:buChar char="§"/>
                </a:pPr>
                <a:endParaRPr lang="en-US" altLang="ko-KR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marL="342900" indent="-342900">
                  <a:lnSpc>
                    <a:spcPts val="25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Derivation : </a:t>
                </a:r>
                <a:r>
                  <a:rPr lang="ko-KR" altLang="en-US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옵션가격 결정모형에서 역산</a:t>
                </a:r>
                <a:br>
                  <a:rPr lang="en-US" altLang="ko-KR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</a:br>
                <a:r>
                  <a:rPr lang="en-US" altLang="ko-KR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Option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price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행</m:t>
                    </m:r>
                    <m:r>
                      <m:rPr>
                        <m:nor/>
                      </m:rPr>
                      <a: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사가격</m:t>
                    </m:r>
                    <m:r>
                      <m:rPr>
                        <m:nor/>
                      </m:rPr>
                      <a:rPr lang="en-US" altLang="ko-KR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, </m:t>
                    </m:r>
                    <m:r>
                      <m:rPr>
                        <m:nor/>
                      </m:rPr>
                      <a: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현재 상품가격</m:t>
                    </m:r>
                    <m:r>
                      <m:rPr>
                        <m:nor/>
                      </m:rPr>
                      <a:rPr lang="en-US" altLang="ko-KR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, </m:t>
                    </m:r>
                    <m:r>
                      <m:rPr>
                        <m:nor/>
                      </m:rPr>
                      <a: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남은 만기</m:t>
                    </m:r>
                    <m:r>
                      <m:rPr>
                        <m:nor/>
                      </m:rPr>
                      <a:rPr lang="en-US" altLang="ko-KR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, </m:t>
                    </m:r>
                    <m:r>
                      <m:rPr>
                        <m:nor/>
                      </m:rPr>
                      <a: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이자율</m:t>
                    </m:r>
                    <m:r>
                      <m:rPr>
                        <m:nor/>
                      </m:rPr>
                      <a:rPr lang="en-US" altLang="ko-KR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, </m:t>
                    </m:r>
                    <m:r>
                      <m:rPr>
                        <m:nor/>
                      </m:rPr>
                      <a: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변동성</m:t>
                    </m:r>
                    <m:r>
                      <m:rPr>
                        <m:nor/>
                      </m:rPr>
                      <a:rPr lang="en-US" altLang="ko-KR" b="0" i="1" dirty="0" smtClean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m:t>)</m:t>
                    </m:r>
                  </m:oMath>
                </a14:m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marL="342900" indent="-342900">
                  <a:lnSpc>
                    <a:spcPts val="2500"/>
                  </a:lnSpc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marL="342900" indent="-342900">
                  <a:lnSpc>
                    <a:spcPts val="25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일반적으로</a:t>
                </a:r>
                <a:r>
                  <a:rPr lang="en-US" altLang="ko-KR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b="1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주가지수와 변동성은 역의 상관관계</a:t>
                </a:r>
                <a:endParaRPr lang="en-US" altLang="ko-KR" b="1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363F23-22EE-6723-C18D-7B0F4B1E5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61" y="734761"/>
                <a:ext cx="7414530" cy="2310954"/>
              </a:xfrm>
              <a:prstGeom prst="rect">
                <a:avLst/>
              </a:prstGeom>
              <a:blipFill>
                <a:blip r:embed="rId2"/>
                <a:stretch>
                  <a:fillRect l="-493" t="-792" b="-34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5" y="88545"/>
            <a:ext cx="40920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II. Variables – Dependent Var.</a:t>
            </a:r>
            <a:endParaRPr lang="ko-KR" altLang="en-US" sz="25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0EBF5BA-58E9-B15B-820E-FB075AEDF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936950"/>
              </p:ext>
            </p:extLst>
          </p:nvPr>
        </p:nvGraphicFramePr>
        <p:xfrm>
          <a:off x="504563" y="3676454"/>
          <a:ext cx="8134874" cy="2960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6D54607-1E58-F568-32AB-E9848EB61729}"/>
              </a:ext>
            </a:extLst>
          </p:cNvPr>
          <p:cNvCxnSpPr>
            <a:cxnSpLocks/>
          </p:cNvCxnSpPr>
          <p:nvPr/>
        </p:nvCxnSpPr>
        <p:spPr>
          <a:xfrm>
            <a:off x="450130" y="3429000"/>
            <a:ext cx="824374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9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D3A59-3F8E-A368-0F27-DC220AEC10ED}"/>
              </a:ext>
            </a:extLst>
          </p:cNvPr>
          <p:cNvSpPr txBox="1"/>
          <p:nvPr/>
        </p:nvSpPr>
        <p:spPr>
          <a:xfrm>
            <a:off x="196749" y="1579627"/>
            <a:ext cx="885200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Han et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al. (2015)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16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VKOSPI, KOSPI 200 Spot index, VIX, S&amp;P 500, Exchange Returns, interest rates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arenR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Chun et al. (2020)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16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Exchange Rates, Commodity spot – Gold, Oil Price</a:t>
            </a:r>
          </a:p>
          <a:p>
            <a:pPr marL="342900" indent="-342900">
              <a:buFont typeface="+mj-lt"/>
              <a:buAutoNum type="arabicParenR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Kim and Han (2022)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16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채권 금리 </a:t>
            </a:r>
            <a:r>
              <a:rPr lang="en-US" altLang="ko-KR" sz="1600" dirty="0">
                <a:solidFill>
                  <a:srgbClr val="22222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Spread </a:t>
            </a:r>
            <a:r>
              <a:rPr lang="ko-KR" altLang="en-US" sz="1600" dirty="0">
                <a:solidFill>
                  <a:srgbClr val="22222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</a:t>
            </a:r>
            <a:endParaRPr lang="en-US" altLang="ko-KR" sz="1600" b="0" i="0" dirty="0">
              <a:solidFill>
                <a:srgbClr val="222222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arenR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b="1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이승희와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한희준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(2016)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16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경기동행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선행지수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VKOSPI, VIX, </a:t>
            </a:r>
            <a:r>
              <a:rPr lang="ko-KR" altLang="en-US" sz="1600" dirty="0">
                <a:solidFill>
                  <a:srgbClr val="22222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주택매매가격지수</a:t>
            </a:r>
            <a:r>
              <a:rPr lang="en-US" altLang="ko-KR" sz="1600" dirty="0">
                <a:solidFill>
                  <a:srgbClr val="22222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콜금리</a:t>
            </a:r>
            <a:r>
              <a:rPr lang="en-US" altLang="ko-KR" sz="1600" dirty="0">
                <a:solidFill>
                  <a:srgbClr val="22222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CD</a:t>
            </a:r>
            <a:r>
              <a:rPr lang="ko-KR" altLang="en-US" sz="1600" dirty="0">
                <a:solidFill>
                  <a:srgbClr val="22222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금리</a:t>
            </a:r>
            <a:r>
              <a:rPr lang="en-US" altLang="ko-KR" sz="1600" dirty="0">
                <a:solidFill>
                  <a:srgbClr val="22222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 err="1">
                <a:solidFill>
                  <a:srgbClr val="22222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국고채금리</a:t>
            </a:r>
            <a:r>
              <a:rPr lang="en-US" altLang="ko-KR" sz="1600" dirty="0">
                <a:solidFill>
                  <a:srgbClr val="22222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장단기금리차</a:t>
            </a:r>
            <a:endParaRPr lang="en-US" altLang="ko-KR" sz="1600" dirty="0">
              <a:solidFill>
                <a:srgbClr val="222222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arenR"/>
            </a:pP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유한수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(2006), </a:t>
            </a:r>
            <a:r>
              <a:rPr lang="ko-KR" altLang="en-US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류형선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외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(2013)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개인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외국인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기관투자자 순매수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1C857-B104-086D-FE46-488010F46248}"/>
              </a:ext>
            </a:extLst>
          </p:cNvPr>
          <p:cNvSpPr txBox="1"/>
          <p:nvPr/>
        </p:nvSpPr>
        <p:spPr>
          <a:xfrm>
            <a:off x="123825" y="700339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주가 수익률 및 변동성 관련 선행 논문의 변수 사용 목록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091DC-41EF-08F1-1BF4-F5747DB05512}"/>
              </a:ext>
            </a:extLst>
          </p:cNvPr>
          <p:cNvSpPr txBox="1"/>
          <p:nvPr/>
        </p:nvSpPr>
        <p:spPr>
          <a:xfrm>
            <a:off x="123825" y="88545"/>
            <a:ext cx="4318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II. Variables – Independent Var.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1082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5" y="88545"/>
            <a:ext cx="4318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II. Variables – Independent Var.</a:t>
            </a:r>
            <a:endParaRPr lang="ko-KR" altLang="en-US" sz="25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800F0-0961-D930-0282-48E81B5FF08D}"/>
              </a:ext>
            </a:extLst>
          </p:cNvPr>
          <p:cNvSpPr txBox="1"/>
          <p:nvPr/>
        </p:nvSpPr>
        <p:spPr>
          <a:xfrm>
            <a:off x="507343" y="1362748"/>
            <a:ext cx="2135568" cy="338554"/>
          </a:xfrm>
          <a:prstGeom prst="rect">
            <a:avLst/>
          </a:prstGeom>
          <a:noFill/>
          <a:ln>
            <a:gradFill>
              <a:gsLst>
                <a:gs pos="4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주식시장 매매동향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(11)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11EE9-4F6C-1E2D-B310-C00FD883EE0E}"/>
              </a:ext>
            </a:extLst>
          </p:cNvPr>
          <p:cNvSpPr txBox="1"/>
          <p:nvPr/>
        </p:nvSpPr>
        <p:spPr>
          <a:xfrm>
            <a:off x="3253493" y="1362748"/>
            <a:ext cx="2135568" cy="338554"/>
          </a:xfrm>
          <a:prstGeom prst="rect">
            <a:avLst/>
          </a:prstGeom>
          <a:noFill/>
          <a:ln>
            <a:gradFill>
              <a:gsLst>
                <a:gs pos="4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주식시장 자금흐름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(9)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A5C2E-F618-DFF2-EE8E-D06BB54C3DDC}"/>
              </a:ext>
            </a:extLst>
          </p:cNvPr>
          <p:cNvSpPr txBox="1"/>
          <p:nvPr/>
        </p:nvSpPr>
        <p:spPr>
          <a:xfrm>
            <a:off x="5999642" y="1362748"/>
            <a:ext cx="2135568" cy="338554"/>
          </a:xfrm>
          <a:prstGeom prst="rect">
            <a:avLst/>
          </a:prstGeom>
          <a:noFill/>
          <a:ln>
            <a:gradFill>
              <a:gsLst>
                <a:gs pos="4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주식시장 외부변수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(31)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8675-193E-F3BC-D6ED-799E611EC7B7}"/>
              </a:ext>
            </a:extLst>
          </p:cNvPr>
          <p:cNvSpPr txBox="1"/>
          <p:nvPr/>
        </p:nvSpPr>
        <p:spPr>
          <a:xfrm>
            <a:off x="507343" y="1936164"/>
            <a:ext cx="1922321" cy="3305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KOSPI Index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KOSDAQ Index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개인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외국인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기관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차익거래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매수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차익거래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매도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차익거래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순매수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비차익거래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매수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비차익거래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매도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비차익거래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순매수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C6FC25-6B6E-9B2B-41BD-7A69CA5AFF30}"/>
              </a:ext>
            </a:extLst>
          </p:cNvPr>
          <p:cNvSpPr txBox="1"/>
          <p:nvPr/>
        </p:nvSpPr>
        <p:spPr>
          <a:xfrm>
            <a:off x="3197615" y="1934986"/>
            <a:ext cx="2428870" cy="2715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신용잔고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주식형펀드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신용비율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고객예탁금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장내파생상품 예수금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대고객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RP 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매도잔고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위탁매매 미수금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미수금 대비 반대매매 금액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미수금 대비 반대매매 비중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2A6498-9779-0E11-E3F0-3F01CFF04EF7}"/>
              </a:ext>
            </a:extLst>
          </p:cNvPr>
          <p:cNvSpPr txBox="1"/>
          <p:nvPr/>
        </p:nvSpPr>
        <p:spPr>
          <a:xfrm>
            <a:off x="5931276" y="1929484"/>
            <a:ext cx="3036409" cy="4190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콜금리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_1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KORIBOR_3M, 6M, 12M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CD91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국고채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1Y, 3Y, 5Y, 10Y, 20Y, 30Y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통화안정증권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91D, 1Y, 2Y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회사채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AA, AA-, BBB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MMF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7D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KOSPI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200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Futures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US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T.bill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3M,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5Y,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10Y,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30Y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Gold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Price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Dollar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Index, KRW/USD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IXIC, DJI, S&amp;P 500 Index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VIX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WTI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현물가격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선물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X)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6F7E0-7468-27E3-6E26-0CA13D5F04EF}"/>
              </a:ext>
            </a:extLst>
          </p:cNvPr>
          <p:cNvSpPr txBox="1"/>
          <p:nvPr/>
        </p:nvSpPr>
        <p:spPr>
          <a:xfrm>
            <a:off x="123825" y="700339"/>
            <a:ext cx="84930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 </a:t>
            </a:r>
            <a:r>
              <a:rPr lang="ko-KR" altLang="en-US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연구들에서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활용된 변수 및 자금 흐름 변수를 추가 활용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3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 그룹 총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51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 변수 사용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 VKOSPI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포함시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52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신규변수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15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파란색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),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 변수 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36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7AAF1-587C-37FA-3982-E89043CF8D9D}"/>
              </a:ext>
            </a:extLst>
          </p:cNvPr>
          <p:cNvSpPr txBox="1"/>
          <p:nvPr/>
        </p:nvSpPr>
        <p:spPr>
          <a:xfrm>
            <a:off x="570865" y="5649987"/>
            <a:ext cx="3520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분석기간 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2013.08.06 ~ 2023.10.10</a:t>
            </a:r>
          </a:p>
          <a:p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분석단위 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Weekly data, 531 Weeks</a:t>
            </a:r>
          </a:p>
          <a:p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실제활용 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(52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+Target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Factor 4) * lag 4 </a:t>
            </a:r>
          </a:p>
        </p:txBody>
      </p:sp>
    </p:spTree>
    <p:extLst>
      <p:ext uri="{BB962C8B-B14F-4D97-AF65-F5344CB8AC3E}">
        <p14:creationId xmlns:p14="http://schemas.microsoft.com/office/powerpoint/2010/main" val="421509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5" y="88545"/>
            <a:ext cx="40058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II. Variables - Transformation</a:t>
            </a:r>
            <a:endParaRPr lang="ko-KR" altLang="en-US" sz="25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6F7E0-7468-27E3-6E26-0CA13D5F04EF}"/>
              </a:ext>
            </a:extLst>
          </p:cNvPr>
          <p:cNvSpPr txBox="1"/>
          <p:nvPr/>
        </p:nvSpPr>
        <p:spPr>
          <a:xfrm>
            <a:off x="123825" y="698329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한희준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(2023)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등을 참고하였으며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FRED-MD Working Paper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T-Code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부여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59B73-6398-AF66-7838-E7AD2F078B75}"/>
              </a:ext>
            </a:extLst>
          </p:cNvPr>
          <p:cNvSpPr txBox="1"/>
          <p:nvPr/>
        </p:nvSpPr>
        <p:spPr>
          <a:xfrm>
            <a:off x="507343" y="1422570"/>
            <a:ext cx="2135568" cy="338554"/>
          </a:xfrm>
          <a:prstGeom prst="rect">
            <a:avLst/>
          </a:prstGeom>
          <a:noFill/>
          <a:ln>
            <a:gradFill>
              <a:gsLst>
                <a:gs pos="4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주식시장 매매동향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5418F-A1E9-E349-7908-9FFEE69C8637}"/>
              </a:ext>
            </a:extLst>
          </p:cNvPr>
          <p:cNvSpPr txBox="1"/>
          <p:nvPr/>
        </p:nvSpPr>
        <p:spPr>
          <a:xfrm>
            <a:off x="3253493" y="1422570"/>
            <a:ext cx="2135568" cy="338554"/>
          </a:xfrm>
          <a:prstGeom prst="rect">
            <a:avLst/>
          </a:prstGeom>
          <a:noFill/>
          <a:ln>
            <a:gradFill>
              <a:gsLst>
                <a:gs pos="4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주식시장 자금흐름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094E8-E2E4-90E0-BA5E-78E37FC140CC}"/>
              </a:ext>
            </a:extLst>
          </p:cNvPr>
          <p:cNvSpPr txBox="1"/>
          <p:nvPr/>
        </p:nvSpPr>
        <p:spPr>
          <a:xfrm>
            <a:off x="5999642" y="1422570"/>
            <a:ext cx="2135568" cy="338554"/>
          </a:xfrm>
          <a:prstGeom prst="rect">
            <a:avLst/>
          </a:prstGeom>
          <a:noFill/>
          <a:ln>
            <a:gradFill>
              <a:gsLst>
                <a:gs pos="4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주식시장 외부변수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406AF-52BC-C3E2-528D-4A714B6C237F}"/>
              </a:ext>
            </a:extLst>
          </p:cNvPr>
          <p:cNvSpPr txBox="1"/>
          <p:nvPr/>
        </p:nvSpPr>
        <p:spPr>
          <a:xfrm>
            <a:off x="602707" y="5502196"/>
            <a:ext cx="3488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T-Code : </a:t>
            </a:r>
          </a:p>
          <a:p>
            <a:r>
              <a:rPr lang="en-US" altLang="ko-KR" sz="12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(1) No Transformation   (2) </a:t>
            </a:r>
            <a:r>
              <a:rPr lang="en-US" altLang="ko-KR" sz="12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ΔXt</a:t>
            </a:r>
            <a:r>
              <a:rPr lang="en-US" altLang="ko-KR" sz="12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(5) </a:t>
            </a:r>
            <a:r>
              <a:rPr lang="en-US" altLang="ko-KR" sz="12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ΔlogXt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28FBCA7-E8D5-D60F-C6A9-7173EE48C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53136"/>
              </p:ext>
            </p:extLst>
          </p:nvPr>
        </p:nvGraphicFramePr>
        <p:xfrm>
          <a:off x="507343" y="2378939"/>
          <a:ext cx="2204906" cy="210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450">
                  <a:extLst>
                    <a:ext uri="{9D8B030D-6E8A-4147-A177-3AD203B41FA5}">
                      <a16:colId xmlns:a16="http://schemas.microsoft.com/office/drawing/2014/main" val="2444959415"/>
                    </a:ext>
                  </a:extLst>
                </a:gridCol>
                <a:gridCol w="318456">
                  <a:extLst>
                    <a:ext uri="{9D8B030D-6E8A-4147-A177-3AD203B41FA5}">
                      <a16:colId xmlns:a16="http://schemas.microsoft.com/office/drawing/2014/main" val="775421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KOSPI Index </a:t>
                      </a: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KOSDAQ Index</a:t>
                      </a: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개인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외국인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기관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차익거래</a:t>
                      </a:r>
                      <a:endParaRPr lang="en-US" altLang="ko-K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비차익거래 </a:t>
                      </a:r>
                      <a:endParaRPr lang="en-US" altLang="ko-K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3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</a:p>
                    <a:p>
                      <a:pPr latinLnBrk="1">
                        <a:lnSpc>
                          <a:spcPts val="23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</a:p>
                    <a:p>
                      <a:pPr latinLnBrk="1">
                        <a:lnSpc>
                          <a:spcPts val="23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ts val="23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ts val="23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ts val="23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ts val="23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8627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9A42FEE-5EDE-2371-C91E-B6A39323E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26084"/>
              </p:ext>
            </p:extLst>
          </p:nvPr>
        </p:nvGraphicFramePr>
        <p:xfrm>
          <a:off x="3152906" y="2363550"/>
          <a:ext cx="2418952" cy="268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07">
                  <a:extLst>
                    <a:ext uri="{9D8B030D-6E8A-4147-A177-3AD203B41FA5}">
                      <a16:colId xmlns:a16="http://schemas.microsoft.com/office/drawing/2014/main" val="2444959415"/>
                    </a:ext>
                  </a:extLst>
                </a:gridCol>
                <a:gridCol w="271845">
                  <a:extLst>
                    <a:ext uri="{9D8B030D-6E8A-4147-A177-3AD203B41FA5}">
                      <a16:colId xmlns:a16="http://schemas.microsoft.com/office/drawing/2014/main" val="775421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신용잔고</a:t>
                      </a:r>
                      <a:endParaRPr lang="en-US" altLang="ko-K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주식형펀드</a:t>
                      </a:r>
                      <a:endParaRPr lang="en-US" altLang="ko-K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신용비율</a:t>
                      </a:r>
                      <a:endParaRPr lang="en-US" altLang="ko-K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고객예탁금</a:t>
                      </a:r>
                      <a:endParaRPr lang="en-US" altLang="ko-K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장내파생상품 예수금</a:t>
                      </a:r>
                      <a:endParaRPr lang="en-US" altLang="ko-K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대고객</a:t>
                      </a:r>
                      <a:r>
                        <a:rPr lang="ko-KR" alt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RP </a:t>
                      </a:r>
                      <a:r>
                        <a:rPr lang="ko-KR" alt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매도잔고</a:t>
                      </a:r>
                      <a:endParaRPr lang="en-US" altLang="ko-K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위탁매매 미수금</a:t>
                      </a:r>
                      <a:endParaRPr lang="en-US" altLang="ko-KR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spc="-15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미수금대비반대매매 금액</a:t>
                      </a:r>
                      <a:endParaRPr lang="en-US" altLang="ko-KR" sz="1400" b="1" spc="-15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3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spc="-15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미수금대비반대매매 비중</a:t>
                      </a:r>
                      <a:endParaRPr lang="en-US" altLang="ko-KR" sz="1400" b="1" spc="-15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3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55255</a:t>
                      </a:r>
                    </a:p>
                    <a:p>
                      <a:pPr latinLnBrk="1">
                        <a:lnSpc>
                          <a:spcPts val="23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</a:p>
                    <a:p>
                      <a:pPr latinLnBrk="1">
                        <a:lnSpc>
                          <a:spcPts val="23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ts val="23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</a:p>
                    <a:p>
                      <a:pPr latinLnBrk="1">
                        <a:lnSpc>
                          <a:spcPts val="23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8627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9B08913-1583-2747-FBB2-4A86AEE24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16177"/>
              </p:ext>
            </p:extLst>
          </p:nvPr>
        </p:nvGraphicFramePr>
        <p:xfrm>
          <a:off x="5930305" y="2349028"/>
          <a:ext cx="2359116" cy="362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388">
                  <a:extLst>
                    <a:ext uri="{9D8B030D-6E8A-4147-A177-3AD203B41FA5}">
                      <a16:colId xmlns:a16="http://schemas.microsoft.com/office/drawing/2014/main" val="2444959415"/>
                    </a:ext>
                  </a:extLst>
                </a:gridCol>
                <a:gridCol w="340728">
                  <a:extLst>
                    <a:ext uri="{9D8B030D-6E8A-4147-A177-3AD203B41FA5}">
                      <a16:colId xmlns:a16="http://schemas.microsoft.com/office/drawing/2014/main" val="775421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콜금리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_1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일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KORIBOR </a:t>
                      </a: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CD91 </a:t>
                      </a: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국고채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통화안정증권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회사채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MMF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KOSPI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Futures </a:t>
                      </a: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T.bill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Gold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Price</a:t>
                      </a: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D.Index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KRW/USD</a:t>
                      </a: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IXIC, DJI, S&amp;P</a:t>
                      </a: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VIX</a:t>
                      </a:r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WTI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현물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8627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43F066F-5556-986F-03A3-718D8B9F7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4471"/>
              </p:ext>
            </p:extLst>
          </p:nvPr>
        </p:nvGraphicFramePr>
        <p:xfrm>
          <a:off x="573460" y="1920818"/>
          <a:ext cx="235911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466">
                  <a:extLst>
                    <a:ext uri="{9D8B030D-6E8A-4147-A177-3AD203B41FA5}">
                      <a16:colId xmlns:a16="http://schemas.microsoft.com/office/drawing/2014/main" val="2444959415"/>
                    </a:ext>
                  </a:extLst>
                </a:gridCol>
                <a:gridCol w="802651">
                  <a:extLst>
                    <a:ext uri="{9D8B030D-6E8A-4147-A177-3AD203B41FA5}">
                      <a16:colId xmlns:a16="http://schemas.microsoft.com/office/drawing/2014/main" val="775421035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Variables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8627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E8476F6-1716-50D3-7153-BA01C163B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70208"/>
              </p:ext>
            </p:extLst>
          </p:nvPr>
        </p:nvGraphicFramePr>
        <p:xfrm>
          <a:off x="3256155" y="1920818"/>
          <a:ext cx="235911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327">
                  <a:extLst>
                    <a:ext uri="{9D8B030D-6E8A-4147-A177-3AD203B41FA5}">
                      <a16:colId xmlns:a16="http://schemas.microsoft.com/office/drawing/2014/main" val="2444959415"/>
                    </a:ext>
                  </a:extLst>
                </a:gridCol>
                <a:gridCol w="346790">
                  <a:extLst>
                    <a:ext uri="{9D8B030D-6E8A-4147-A177-3AD203B41FA5}">
                      <a16:colId xmlns:a16="http://schemas.microsoft.com/office/drawing/2014/main" val="775421035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Variables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8627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0D2C8BC-B688-4146-0651-84C0C6175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26370"/>
              </p:ext>
            </p:extLst>
          </p:nvPr>
        </p:nvGraphicFramePr>
        <p:xfrm>
          <a:off x="5836300" y="1920818"/>
          <a:ext cx="235911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327">
                  <a:extLst>
                    <a:ext uri="{9D8B030D-6E8A-4147-A177-3AD203B41FA5}">
                      <a16:colId xmlns:a16="http://schemas.microsoft.com/office/drawing/2014/main" val="2444959415"/>
                    </a:ext>
                  </a:extLst>
                </a:gridCol>
                <a:gridCol w="346790">
                  <a:extLst>
                    <a:ext uri="{9D8B030D-6E8A-4147-A177-3AD203B41FA5}">
                      <a16:colId xmlns:a16="http://schemas.microsoft.com/office/drawing/2014/main" val="775421035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Variables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8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6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6A2EB9-4FF2-B069-EDC0-2A9128092515}"/>
              </a:ext>
            </a:extLst>
          </p:cNvPr>
          <p:cNvSpPr txBox="1"/>
          <p:nvPr/>
        </p:nvSpPr>
        <p:spPr>
          <a:xfrm>
            <a:off x="123825" y="88545"/>
            <a:ext cx="39969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III. Model : Multi Layer LSTM</a:t>
            </a:r>
            <a:endParaRPr lang="ko-KR" altLang="en-US" sz="25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7A5B1-C96C-1DB9-B2F4-0247863EFDB1}"/>
              </a:ext>
            </a:extLst>
          </p:cNvPr>
          <p:cNvCxnSpPr>
            <a:cxnSpLocks/>
          </p:cNvCxnSpPr>
          <p:nvPr/>
        </p:nvCxnSpPr>
        <p:spPr>
          <a:xfrm>
            <a:off x="57150" y="590139"/>
            <a:ext cx="8991600" cy="0"/>
          </a:xfrm>
          <a:prstGeom prst="line">
            <a:avLst/>
          </a:prstGeom>
          <a:ln w="28575">
            <a:solidFill>
              <a:srgbClr val="00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58010-75DE-4424-C5AD-213A6AB06EC0}"/>
              </a:ext>
            </a:extLst>
          </p:cNvPr>
          <p:cNvSpPr/>
          <p:nvPr/>
        </p:nvSpPr>
        <p:spPr>
          <a:xfrm>
            <a:off x="0" y="6744915"/>
            <a:ext cx="9115146" cy="113074"/>
          </a:xfrm>
          <a:prstGeom prst="rect">
            <a:avLst/>
          </a:prstGeom>
          <a:solidFill>
            <a:srgbClr val="006C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6F7E0-7468-27E3-6E26-0CA13D5F04EF}"/>
              </a:ext>
            </a:extLst>
          </p:cNvPr>
          <p:cNvSpPr txBox="1"/>
          <p:nvPr/>
        </p:nvSpPr>
        <p:spPr>
          <a:xfrm>
            <a:off x="123825" y="698329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겨레 학생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88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1056</TotalTime>
  <Words>1836</Words>
  <Application>Microsoft Office PowerPoint</Application>
  <PresentationFormat>화면 슬라이드 쇼(4:3)</PresentationFormat>
  <Paragraphs>580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Microsoft GothicNeo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김민호</dc:creator>
  <cp:lastModifiedBy>김민호</cp:lastModifiedBy>
  <cp:revision>148</cp:revision>
  <dcterms:created xsi:type="dcterms:W3CDTF">2023-11-22T12:52:58Z</dcterms:created>
  <dcterms:modified xsi:type="dcterms:W3CDTF">2023-12-01T03:04:29Z</dcterms:modified>
</cp:coreProperties>
</file>