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5"/>
  </p:notes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1"/>
    <p:restoredTop sz="94649"/>
  </p:normalViewPr>
  <p:slideViewPr>
    <p:cSldViewPr snapToGrid="0" snapToObjects="1">
      <p:cViewPr varScale="1">
        <p:scale>
          <a:sx n="87" d="100"/>
          <a:sy n="87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C8999-D244-4F4A-81D7-E927EA07A477}" type="datetimeFigureOut">
              <a:rPr kumimoji="1" lang="zh-TW" altLang="en-US" smtClean="0"/>
              <a:t>2019/5/8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0EEA7-DAEB-2F45-8E2A-3D73766157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384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0EEA7-DAEB-2F45-8E2A-3D737661575D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440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7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97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0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73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81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4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7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4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00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2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78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55661" y="458054"/>
            <a:ext cx="8637073" cy="2541431"/>
          </a:xfrm>
        </p:spPr>
        <p:txBody>
          <a:bodyPr>
            <a:normAutofit/>
          </a:bodyPr>
          <a:lstStyle/>
          <a:p>
            <a:r>
              <a:rPr kumimoji="1" lang="zh-TW" altLang="en-US" sz="4800" dirty="0" smtClean="0">
                <a:solidFill>
                  <a:schemeClr val="accent4"/>
                </a:solidFill>
              </a:rPr>
              <a:t>模組</a:t>
            </a:r>
            <a:r>
              <a:rPr kumimoji="1" lang="en-US" altLang="zh-TW" sz="4800" dirty="0" smtClean="0">
                <a:solidFill>
                  <a:schemeClr val="accent4"/>
                </a:solidFill>
              </a:rPr>
              <a:t>: </a:t>
            </a:r>
            <a:r>
              <a:rPr kumimoji="1" lang="en-US" altLang="zh-TW" sz="4800" dirty="0" err="1" smtClean="0">
                <a:solidFill>
                  <a:schemeClr val="accent4"/>
                </a:solidFill>
              </a:rPr>
              <a:t>Tkinter</a:t>
            </a:r>
            <a:r>
              <a:rPr kumimoji="1" lang="en-US" altLang="zh-TW" sz="4800" dirty="0" smtClean="0">
                <a:solidFill>
                  <a:schemeClr val="accent4"/>
                </a:solidFill>
              </a:rPr>
              <a:t>-</a:t>
            </a:r>
            <a:r>
              <a:rPr kumimoji="1" lang="zh-TW" altLang="en-US" sz="4800" dirty="0" smtClean="0">
                <a:solidFill>
                  <a:schemeClr val="accent4"/>
                </a:solidFill>
              </a:rPr>
              <a:t>反彈球遊戲設計</a:t>
            </a:r>
            <a:endParaRPr kumimoji="1" lang="zh-TW" altLang="en-US" sz="4800" dirty="0">
              <a:solidFill>
                <a:schemeClr val="accent4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kumimoji="1" lang="en-US" altLang="zh-TW" sz="4800" b="1" dirty="0" smtClean="0">
                <a:solidFill>
                  <a:srgbClr val="0070C0"/>
                </a:solidFill>
              </a:rPr>
              <a:t>107354026 </a:t>
            </a:r>
            <a:r>
              <a:rPr kumimoji="1" lang="zh-TW" altLang="en-US" sz="4800" b="1" dirty="0" smtClean="0">
                <a:solidFill>
                  <a:srgbClr val="0070C0"/>
                </a:solidFill>
              </a:rPr>
              <a:t>林晏辰</a:t>
            </a:r>
            <a:endParaRPr kumimoji="1" lang="zh-TW" alt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3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STEp5:</a:t>
            </a:r>
            <a:r>
              <a:rPr kumimoji="1" lang="zh-TW" altLang="en-US" dirty="0" smtClean="0"/>
              <a:t>設計球拍移動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我們假設使用鍵盤的右移鍵和左移鍵來移動球拍，所以我們可以在</a:t>
            </a:r>
            <a:r>
              <a:rPr kumimoji="1" lang="en-US" altLang="zh-TW" dirty="0" smtClean="0"/>
              <a:t>Racket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__</a:t>
            </a:r>
            <a:r>
              <a:rPr kumimoji="1" lang="en-US" altLang="zh-TW" dirty="0" err="1" smtClean="0"/>
              <a:t>init</a:t>
            </a:r>
            <a:r>
              <a:rPr kumimoji="1" lang="en-US" altLang="zh-TW" dirty="0" smtClean="0"/>
              <a:t>__()</a:t>
            </a:r>
            <a:r>
              <a:rPr kumimoji="1" lang="zh-TW" altLang="en-US" dirty="0" smtClean="0"/>
              <a:t>函數內增加，使用</a:t>
            </a:r>
            <a:r>
              <a:rPr kumimoji="1" lang="en-US" altLang="zh-TW" dirty="0" err="1" smtClean="0"/>
              <a:t>bind_all</a:t>
            </a:r>
            <a:r>
              <a:rPr kumimoji="1" lang="en-US" altLang="zh-TW" dirty="0" smtClean="0"/>
              <a:t>()</a:t>
            </a:r>
            <a:r>
              <a:rPr kumimoji="1" lang="zh-TW" altLang="en-US" dirty="0" smtClean="0"/>
              <a:t>方法綁定鍵盤按鍵發生時的移動方式．</a:t>
            </a:r>
            <a:endParaRPr kumimoji="1" lang="en-US" altLang="zh-TW" dirty="0" smtClean="0"/>
          </a:p>
          <a:p>
            <a:r>
              <a:rPr kumimoji="1" lang="zh-TW" altLang="en-US" dirty="0" smtClean="0"/>
              <a:t>因此我們在</a:t>
            </a:r>
            <a:r>
              <a:rPr kumimoji="1" lang="en-US" altLang="zh-TW" dirty="0" smtClean="0"/>
              <a:t>Racket</a:t>
            </a:r>
            <a:r>
              <a:rPr kumimoji="1" lang="zh-TW" altLang="en-US" dirty="0" smtClean="0"/>
              <a:t>類別內增加</a:t>
            </a:r>
            <a:r>
              <a:rPr kumimoji="1" lang="en-US" altLang="zh-TW" dirty="0" err="1" smtClean="0"/>
              <a:t>moveRight</a:t>
            </a:r>
            <a:r>
              <a:rPr kumimoji="1" lang="en-US" altLang="zh-TW" dirty="0" smtClean="0"/>
              <a:t>()</a:t>
            </a:r>
            <a:r>
              <a:rPr kumimoji="1" lang="zh-TW" altLang="en-US" dirty="0" smtClean="0"/>
              <a:t>和</a:t>
            </a:r>
            <a:r>
              <a:rPr kumimoji="1" lang="en-US" altLang="zh-TW" dirty="0" err="1" smtClean="0"/>
              <a:t>moveLeft</a:t>
            </a:r>
            <a:r>
              <a:rPr kumimoji="1" lang="en-US" altLang="zh-TW" dirty="0" smtClean="0"/>
              <a:t>()</a:t>
            </a:r>
            <a:r>
              <a:rPr kumimoji="1" lang="zh-TW" altLang="en-US" dirty="0" smtClean="0"/>
              <a:t>的設計</a:t>
            </a:r>
            <a:endParaRPr kumimoji="1" lang="en-US" altLang="zh-TW" dirty="0" smtClean="0"/>
          </a:p>
          <a:p>
            <a:r>
              <a:rPr kumimoji="1" lang="zh-TW" altLang="en-US" dirty="0" smtClean="0"/>
              <a:t>此次設計每次的位移量是</a:t>
            </a:r>
            <a:r>
              <a:rPr kumimoji="1" lang="en-US" altLang="zh-TW" dirty="0" smtClean="0"/>
              <a:t>3</a:t>
            </a:r>
            <a:r>
              <a:rPr kumimoji="1" lang="zh-TW" altLang="en-US" dirty="0" smtClean="0"/>
              <a:t>，若想讓遊戲設計不同的等級難度，可以讓新手位移量增加，高手位移量減少．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81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STEp6:</a:t>
            </a:r>
            <a:r>
              <a:rPr kumimoji="1" lang="zh-TW" altLang="en-US" dirty="0" smtClean="0"/>
              <a:t>球拍到球拍時會反彈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Ball</a:t>
            </a:r>
            <a:r>
              <a:rPr kumimoji="1" lang="zh-TW" altLang="en-US" dirty="0" smtClean="0"/>
              <a:t>類別需要增加是否球碰到球拍的方法，如果碰到就讓球路徑往上反彈．</a:t>
            </a:r>
            <a:endParaRPr kumimoji="1" lang="en-US" altLang="zh-TW" dirty="0" smtClean="0"/>
          </a:p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Ball</a:t>
            </a:r>
            <a:r>
              <a:rPr kumimoji="1" lang="zh-TW" altLang="en-US" dirty="0" smtClean="0"/>
              <a:t>類別</a:t>
            </a:r>
            <a:r>
              <a:rPr kumimoji="1" lang="en-US" altLang="zh-TW" dirty="0" err="1" smtClean="0"/>
              <a:t>ballMove</a:t>
            </a:r>
            <a:r>
              <a:rPr kumimoji="1" lang="en-US" altLang="zh-TW" dirty="0" smtClean="0"/>
              <a:t>()</a:t>
            </a:r>
            <a:r>
              <a:rPr kumimoji="1" lang="zh-TW" altLang="en-US" dirty="0" smtClean="0"/>
              <a:t>方法上方要增加下列</a:t>
            </a:r>
            <a:r>
              <a:rPr kumimoji="1" lang="en-US" altLang="zh-TW" dirty="0" err="1" smtClean="0"/>
              <a:t>hitRacket</a:t>
            </a:r>
            <a:r>
              <a:rPr kumimoji="1" lang="en-US" altLang="zh-TW" dirty="0" smtClean="0"/>
              <a:t>()</a:t>
            </a:r>
            <a:r>
              <a:rPr kumimoji="1" lang="zh-TW" altLang="en-US" dirty="0" smtClean="0"/>
              <a:t>方法，檢測是否球碰到球拍，如果碰撞了會回傳</a:t>
            </a:r>
            <a:r>
              <a:rPr kumimoji="1" lang="en-US" altLang="zh-TW" dirty="0" smtClean="0"/>
              <a:t>True</a:t>
            </a:r>
            <a:r>
              <a:rPr kumimoji="1" lang="zh-TW" altLang="en-US" dirty="0" smtClean="0"/>
              <a:t>，否則傳回</a:t>
            </a:r>
            <a:r>
              <a:rPr kumimoji="1" lang="en-US" altLang="zh-TW" dirty="0" smtClean="0"/>
              <a:t>False</a:t>
            </a:r>
            <a:r>
              <a:rPr kumimoji="1" lang="zh-TW" altLang="en-US" dirty="0" smtClean="0"/>
              <a:t>．</a:t>
            </a:r>
            <a:endParaRPr kumimoji="1" lang="en-US" altLang="zh-TW" dirty="0" smtClean="0"/>
          </a:p>
          <a:p>
            <a:r>
              <a:rPr kumimoji="1" lang="zh-TW" altLang="en-US" dirty="0" smtClean="0"/>
              <a:t>偵測是否球撞到球拍必須符合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個條件：</a:t>
            </a:r>
            <a:endParaRPr kumimoji="1" lang="en-US" altLang="zh-TW" dirty="0" smtClean="0"/>
          </a:p>
          <a:p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球的右側</a:t>
            </a:r>
            <a:r>
              <a:rPr kumimoji="1" lang="en-US" altLang="zh-TW" dirty="0" smtClean="0"/>
              <a:t>x</a:t>
            </a:r>
            <a:r>
              <a:rPr kumimoji="1" lang="zh-TW" altLang="en-US" dirty="0" smtClean="0"/>
              <a:t>軸座標</a:t>
            </a:r>
            <a:r>
              <a:rPr kumimoji="1" lang="en-US" altLang="zh-TW" dirty="0" err="1" smtClean="0"/>
              <a:t>ballPos</a:t>
            </a:r>
            <a:r>
              <a:rPr kumimoji="1" lang="en-US" altLang="zh-TW" dirty="0" smtClean="0"/>
              <a:t>[2]</a:t>
            </a:r>
            <a:r>
              <a:rPr kumimoji="1" lang="zh-TW" altLang="en-US" dirty="0" smtClean="0"/>
              <a:t>大於球拍左側</a:t>
            </a:r>
            <a:r>
              <a:rPr kumimoji="1" lang="en-US" altLang="zh-TW" dirty="0" smtClean="0"/>
              <a:t>x</a:t>
            </a:r>
            <a:r>
              <a:rPr kumimoji="1" lang="zh-TW" altLang="en-US" dirty="0" smtClean="0"/>
              <a:t>座標</a:t>
            </a:r>
            <a:r>
              <a:rPr kumimoji="1" lang="en-US" altLang="zh-TW" dirty="0" err="1" smtClean="0"/>
              <a:t>racketPos</a:t>
            </a:r>
            <a:r>
              <a:rPr kumimoji="1" lang="en-US" altLang="zh-TW" dirty="0" smtClean="0"/>
              <a:t>[0]</a:t>
            </a:r>
            <a:r>
              <a:rPr kumimoji="1" lang="zh-TW" altLang="en-US" dirty="0" smtClean="0"/>
              <a:t>，同時球的左側</a:t>
            </a:r>
            <a:r>
              <a:rPr kumimoji="1" lang="en-US" altLang="zh-TW" dirty="0" smtClean="0"/>
              <a:t>x</a:t>
            </a:r>
            <a:r>
              <a:rPr kumimoji="1" lang="zh-TW" altLang="en-US" dirty="0" smtClean="0"/>
              <a:t>座標</a:t>
            </a:r>
            <a:r>
              <a:rPr kumimoji="1" lang="en-US" altLang="zh-TW" dirty="0" err="1" smtClean="0"/>
              <a:t>ballPos</a:t>
            </a:r>
            <a:r>
              <a:rPr kumimoji="1" lang="en-US" altLang="zh-TW" dirty="0" smtClean="0"/>
              <a:t>[0]</a:t>
            </a:r>
            <a:r>
              <a:rPr kumimoji="1" lang="zh-TW" altLang="en-US" dirty="0" smtClean="0"/>
              <a:t>小於球拍右側</a:t>
            </a:r>
            <a:r>
              <a:rPr kumimoji="1" lang="en-US" altLang="zh-TW" dirty="0" smtClean="0"/>
              <a:t>x</a:t>
            </a:r>
            <a:r>
              <a:rPr kumimoji="1" lang="zh-TW" altLang="en-US" dirty="0" smtClean="0"/>
              <a:t>座標</a:t>
            </a:r>
            <a:r>
              <a:rPr kumimoji="1" lang="en-US" altLang="zh-TW" dirty="0" err="1" smtClean="0"/>
              <a:t>racketPos</a:t>
            </a:r>
            <a:r>
              <a:rPr kumimoji="1" lang="en-US" altLang="zh-TW" dirty="0" smtClean="0"/>
              <a:t>[2]</a:t>
            </a:r>
          </a:p>
          <a:p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球的下方</a:t>
            </a:r>
            <a:r>
              <a:rPr kumimoji="1" lang="en-US" altLang="zh-TW" dirty="0" smtClean="0"/>
              <a:t>y</a:t>
            </a:r>
            <a:r>
              <a:rPr kumimoji="1" lang="zh-TW" altLang="en-US" dirty="0" smtClean="0"/>
              <a:t>座標</a:t>
            </a:r>
            <a:r>
              <a:rPr kumimoji="1" lang="en-US" altLang="zh-TW" dirty="0" err="1" smtClean="0"/>
              <a:t>ballPos</a:t>
            </a:r>
            <a:r>
              <a:rPr kumimoji="1" lang="en-US" altLang="zh-TW" dirty="0" smtClean="0"/>
              <a:t>[3]</a:t>
            </a:r>
            <a:r>
              <a:rPr kumimoji="1" lang="zh-TW" altLang="en-US" dirty="0" smtClean="0"/>
              <a:t>大於球拍上方的</a:t>
            </a:r>
            <a:r>
              <a:rPr kumimoji="1" lang="en-US" altLang="zh-TW" dirty="0" smtClean="0"/>
              <a:t>y</a:t>
            </a:r>
            <a:r>
              <a:rPr kumimoji="1" lang="zh-TW" altLang="en-US" dirty="0" smtClean="0"/>
              <a:t>座標</a:t>
            </a:r>
            <a:r>
              <a:rPr kumimoji="1" lang="en-US" altLang="zh-TW" dirty="0" err="1" smtClean="0"/>
              <a:t>racketPos</a:t>
            </a:r>
            <a:r>
              <a:rPr kumimoji="1" lang="en-US" altLang="zh-TW" dirty="0" smtClean="0"/>
              <a:t>[1]</a:t>
            </a:r>
            <a:r>
              <a:rPr kumimoji="1" lang="zh-TW" altLang="en-US" dirty="0" smtClean="0"/>
              <a:t>，同時必須小於球拍下方的</a:t>
            </a:r>
            <a:r>
              <a:rPr kumimoji="1" lang="en-US" altLang="zh-TW" dirty="0" smtClean="0"/>
              <a:t>y</a:t>
            </a:r>
            <a:r>
              <a:rPr kumimoji="1" lang="zh-TW" altLang="en-US" dirty="0" smtClean="0"/>
              <a:t>座標</a:t>
            </a:r>
            <a:r>
              <a:rPr kumimoji="1" lang="en-US" altLang="zh-TW" dirty="0" err="1" smtClean="0"/>
              <a:t>racketPos</a:t>
            </a:r>
            <a:r>
              <a:rPr kumimoji="1" lang="en-US" altLang="zh-TW" dirty="0" smtClean="0"/>
              <a:t>[3]</a:t>
            </a:r>
            <a:r>
              <a:rPr kumimoji="1" lang="zh-TW" altLang="en-US" dirty="0" smtClean="0"/>
              <a:t>．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STEp7:</a:t>
            </a:r>
            <a:r>
              <a:rPr kumimoji="1" lang="zh-TW" altLang="en-US" dirty="0" smtClean="0"/>
              <a:t>完整遊戲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在實際遊戲中，若是球碰觸畫布底端應該讓遊戲結束，首先在</a:t>
            </a:r>
            <a:r>
              <a:rPr kumimoji="1" lang="en-US" altLang="zh-TW" dirty="0" smtClean="0"/>
              <a:t>Ball</a:t>
            </a:r>
            <a:r>
              <a:rPr kumimoji="1" lang="zh-TW" altLang="en-US" dirty="0" smtClean="0"/>
              <a:t>類別的</a:t>
            </a:r>
            <a:r>
              <a:rPr kumimoji="1" lang="en-US" altLang="zh-TW" dirty="0" smtClean="0"/>
              <a:t>__</a:t>
            </a:r>
            <a:r>
              <a:rPr kumimoji="1" lang="en-US" altLang="zh-TW" dirty="0" err="1" smtClean="0"/>
              <a:t>init</a:t>
            </a:r>
            <a:r>
              <a:rPr kumimoji="1" lang="en-US" altLang="zh-TW" dirty="0" smtClean="0"/>
              <a:t>__()</a:t>
            </a:r>
            <a:r>
              <a:rPr kumimoji="1" lang="zh-TW" altLang="en-US" dirty="0" smtClean="0"/>
              <a:t>函數中先宣告</a:t>
            </a:r>
            <a:r>
              <a:rPr kumimoji="1" lang="en-US" altLang="zh-TW" dirty="0" err="1" smtClean="0"/>
              <a:t>notTouchBottom</a:t>
            </a:r>
            <a:r>
              <a:rPr kumimoji="1" lang="zh-TW" altLang="en-US" dirty="0" smtClean="0"/>
              <a:t>為</a:t>
            </a:r>
            <a:r>
              <a:rPr kumimoji="1" lang="en-US" altLang="zh-TW" dirty="0" smtClean="0"/>
              <a:t>True</a:t>
            </a:r>
            <a:r>
              <a:rPr kumimoji="1" lang="zh-TW" altLang="en-US" dirty="0" smtClean="0"/>
              <a:t>．</a:t>
            </a:r>
            <a:endParaRPr kumimoji="1" lang="en-US" altLang="zh-TW" dirty="0" smtClean="0"/>
          </a:p>
          <a:p>
            <a:r>
              <a:rPr kumimoji="1" lang="zh-TW" altLang="en-US" dirty="0" smtClean="0"/>
              <a:t>為了使玩家可以有緩衝時間，設定球局開始時是往上移動．</a:t>
            </a:r>
            <a:endParaRPr kumimoji="1" lang="en-US" altLang="zh-TW" dirty="0" smtClean="0"/>
          </a:p>
          <a:p>
            <a:r>
              <a:rPr kumimoji="1" lang="zh-TW" altLang="en-US" dirty="0" smtClean="0"/>
              <a:t>最後，在</a:t>
            </a:r>
            <a:r>
              <a:rPr kumimoji="1" lang="en-US" altLang="zh-TW" dirty="0" smtClean="0"/>
              <a:t>Ball</a:t>
            </a:r>
            <a:r>
              <a:rPr kumimoji="1" lang="zh-TW" altLang="en-US" dirty="0" smtClean="0"/>
              <a:t>類別的</a:t>
            </a:r>
            <a:r>
              <a:rPr kumimoji="1" lang="en-US" altLang="zh-TW" dirty="0" err="1" smtClean="0"/>
              <a:t>BallMove</a:t>
            </a:r>
            <a:r>
              <a:rPr kumimoji="1" lang="en-US" altLang="zh-TW" dirty="0" smtClean="0"/>
              <a:t>()</a:t>
            </a:r>
            <a:r>
              <a:rPr kumimoji="1" lang="zh-TW" altLang="en-US" dirty="0" smtClean="0"/>
              <a:t>方法中偵測球是否接觸畫布底端，如果是則將</a:t>
            </a:r>
            <a:r>
              <a:rPr kumimoji="1" lang="en-US" altLang="zh-TW" dirty="0" err="1" smtClean="0"/>
              <a:t>notTouchBottom</a:t>
            </a:r>
            <a:r>
              <a:rPr kumimoji="1" lang="zh-TW" altLang="en-US" dirty="0" smtClean="0"/>
              <a:t>設為</a:t>
            </a:r>
            <a:r>
              <a:rPr kumimoji="1" lang="en-US" altLang="zh-TW" dirty="0" smtClean="0"/>
              <a:t>False</a:t>
            </a:r>
            <a:r>
              <a:rPr kumimoji="1" lang="zh-TW" altLang="en-US" dirty="0" smtClean="0"/>
              <a:t>，這個</a:t>
            </a:r>
            <a:r>
              <a:rPr kumimoji="1" lang="en-US" altLang="zh-TW" dirty="0" smtClean="0"/>
              <a:t>False</a:t>
            </a:r>
            <a:r>
              <a:rPr kumimoji="1" lang="zh-TW" altLang="en-US" dirty="0" smtClean="0"/>
              <a:t>將讓主程式的迴圈終止執行，同時如果按下</a:t>
            </a:r>
            <a:r>
              <a:rPr kumimoji="1" lang="en-US" altLang="zh-TW" dirty="0" smtClean="0"/>
              <a:t>Bouncing Ball</a:t>
            </a:r>
            <a:r>
              <a:rPr kumimoji="1" lang="zh-TW" altLang="en-US" dirty="0" smtClean="0"/>
              <a:t>視窗的關閉紐，也就不會出現錯誤的訊息．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9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7200" b="1" dirty="0" smtClean="0">
                <a:solidFill>
                  <a:srgbClr val="FF0000"/>
                </a:solidFill>
              </a:rPr>
              <a:t>         THE END</a:t>
            </a:r>
            <a:endParaRPr kumimoji="1" lang="zh-TW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1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模組：</a:t>
            </a:r>
            <a:r>
              <a:rPr kumimoji="1" lang="en-US" altLang="zh-TW" dirty="0" err="1" smtClean="0"/>
              <a:t>Tkinter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Tkinter</a:t>
            </a:r>
            <a:r>
              <a:rPr lang="en-US" altLang="zh-TW" dirty="0"/>
              <a:t> </a:t>
            </a:r>
            <a:r>
              <a:rPr lang="zh-TW" altLang="en-US" dirty="0"/>
              <a:t>是 </a:t>
            </a:r>
            <a:r>
              <a:rPr lang="en-US" altLang="zh-TW" dirty="0"/>
              <a:t>Python </a:t>
            </a:r>
            <a:r>
              <a:rPr lang="zh-TW" altLang="en-US" dirty="0"/>
              <a:t>內建的標準模組</a:t>
            </a:r>
            <a:r>
              <a:rPr lang="en-US" altLang="zh-TW" dirty="0"/>
              <a:t>, </a:t>
            </a:r>
            <a:r>
              <a:rPr lang="zh-TW" altLang="en-US" dirty="0"/>
              <a:t>內部嵌入了 </a:t>
            </a:r>
            <a:r>
              <a:rPr lang="en-US" altLang="zh-TW" dirty="0" err="1"/>
              <a:t>Tcl</a:t>
            </a:r>
            <a:r>
              <a:rPr lang="en-US" altLang="zh-TW" dirty="0"/>
              <a:t>/</a:t>
            </a:r>
            <a:r>
              <a:rPr lang="en-US" altLang="zh-TW" dirty="0" err="1"/>
              <a:t>Tk</a:t>
            </a:r>
            <a:r>
              <a:rPr lang="en-US" altLang="zh-TW" dirty="0"/>
              <a:t> GUI </a:t>
            </a:r>
            <a:r>
              <a:rPr lang="zh-TW" altLang="en-US" dirty="0"/>
              <a:t>套件</a:t>
            </a:r>
            <a:r>
              <a:rPr lang="en-US" altLang="zh-TW" dirty="0"/>
              <a:t>, </a:t>
            </a:r>
            <a:r>
              <a:rPr lang="zh-TW" altLang="en-US" dirty="0"/>
              <a:t>用來在 </a:t>
            </a:r>
            <a:r>
              <a:rPr lang="en-US" altLang="zh-TW" dirty="0"/>
              <a:t>Python </a:t>
            </a:r>
            <a:r>
              <a:rPr lang="zh-TW" altLang="en-US" dirty="0"/>
              <a:t>中建構 </a:t>
            </a:r>
            <a:r>
              <a:rPr lang="en-US" altLang="zh-TW" dirty="0"/>
              <a:t>GUI </a:t>
            </a:r>
            <a:r>
              <a:rPr lang="zh-TW" altLang="en-US" dirty="0"/>
              <a:t>圖形介面程式</a:t>
            </a:r>
            <a:r>
              <a:rPr lang="en-US" altLang="zh-TW" dirty="0"/>
              <a:t>, </a:t>
            </a:r>
            <a:r>
              <a:rPr lang="zh-TW" altLang="en-US" dirty="0"/>
              <a:t>它具有如下優點 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簡單易學 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/>
              <a:t>比 </a:t>
            </a:r>
            <a:r>
              <a:rPr lang="en-US" altLang="zh-TW" dirty="0"/>
              <a:t>Python </a:t>
            </a:r>
            <a:r>
              <a:rPr lang="zh-TW" altLang="en-US" dirty="0"/>
              <a:t>其他 </a:t>
            </a:r>
            <a:r>
              <a:rPr lang="en-US" altLang="zh-TW" dirty="0"/>
              <a:t>GUI </a:t>
            </a:r>
            <a:r>
              <a:rPr lang="zh-TW" altLang="en-US" dirty="0"/>
              <a:t>要</a:t>
            </a:r>
            <a:r>
              <a:rPr lang="zh-TW" altLang="en-US" dirty="0" smtClean="0"/>
              <a:t>容易</a:t>
            </a:r>
            <a:endParaRPr lang="en-US" altLang="zh-TW" dirty="0" smtClean="0"/>
          </a:p>
          <a:p>
            <a:r>
              <a:rPr lang="zh-TW" altLang="en-US" dirty="0" smtClean="0"/>
              <a:t>程式</a:t>
            </a:r>
            <a:r>
              <a:rPr lang="zh-TW" altLang="en-US" dirty="0"/>
              <a:t>碼精簡 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/>
              <a:t>以很短的程式碼便能產生強大功能的 </a:t>
            </a:r>
            <a:r>
              <a:rPr lang="en-US" altLang="zh-TW" dirty="0"/>
              <a:t>GUI </a:t>
            </a:r>
            <a:r>
              <a:rPr lang="zh-TW" altLang="en-US" dirty="0"/>
              <a:t>程式</a:t>
            </a:r>
            <a:r>
              <a:rPr lang="en-US" altLang="zh-TW" dirty="0"/>
              <a:t>.</a:t>
            </a:r>
          </a:p>
          <a:p>
            <a:r>
              <a:rPr lang="zh-TW" altLang="en-US" dirty="0"/>
              <a:t>跨平台 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/>
              <a:t>同樣的程式可以在 </a:t>
            </a:r>
            <a:r>
              <a:rPr lang="en-US" altLang="zh-TW" dirty="0"/>
              <a:t>Linux/Windows/Mac </a:t>
            </a:r>
            <a:r>
              <a:rPr lang="zh-TW" altLang="en-US" dirty="0"/>
              <a:t>等系統上執行</a:t>
            </a:r>
            <a:r>
              <a:rPr lang="en-US" altLang="zh-TW" dirty="0"/>
              <a:t>.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894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模組</a:t>
            </a:r>
            <a:r>
              <a:rPr kumimoji="1" lang="zh-TW" altLang="en-US" dirty="0" smtClean="0"/>
              <a:t>：</a:t>
            </a:r>
            <a:r>
              <a:rPr lang="hu-HU" altLang="zh-TW" dirty="0"/>
              <a:t> </a:t>
            </a:r>
            <a:r>
              <a:rPr lang="hu-HU" altLang="zh-TW" dirty="0" err="1"/>
              <a:t>Tkinter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hu-HU" dirty="0"/>
              <a:t>在 </a:t>
            </a:r>
            <a:r>
              <a:rPr lang="hu-HU" altLang="zh-TW" dirty="0"/>
              <a:t>Python </a:t>
            </a:r>
            <a:r>
              <a:rPr lang="zh-TW" altLang="hu-HU" dirty="0" smtClean="0"/>
              <a:t>中</a:t>
            </a:r>
            <a:r>
              <a:rPr lang="zh-TW" altLang="hu-HU" dirty="0"/>
              <a:t>使用 </a:t>
            </a:r>
            <a:r>
              <a:rPr lang="hu-HU" altLang="zh-TW" dirty="0" err="1"/>
              <a:t>Tkinter</a:t>
            </a:r>
            <a:r>
              <a:rPr lang="hu-HU" altLang="zh-TW" dirty="0"/>
              <a:t> </a:t>
            </a:r>
            <a:r>
              <a:rPr lang="zh-TW" altLang="hu-HU" dirty="0"/>
              <a:t>需先匯入模組 </a:t>
            </a:r>
            <a:r>
              <a:rPr lang="hu-HU" altLang="zh-TW" dirty="0"/>
              <a:t>: </a:t>
            </a:r>
            <a:r>
              <a:rPr lang="hu-HU" altLang="zh-TW" dirty="0" smtClean="0"/>
              <a:t>import </a:t>
            </a:r>
            <a:r>
              <a:rPr lang="hu-HU" altLang="zh-TW" dirty="0" err="1" smtClean="0"/>
              <a:t>Tkinter</a:t>
            </a:r>
            <a:r>
              <a:rPr lang="zh-TW" altLang="hu-HU" dirty="0" smtClean="0"/>
              <a:t>或</a:t>
            </a:r>
            <a:r>
              <a:rPr lang="hu-HU" altLang="zh-TW" dirty="0" smtClean="0"/>
              <a:t> </a:t>
            </a:r>
            <a:r>
              <a:rPr lang="hu-HU" altLang="zh-TW" dirty="0" err="1" smtClean="0"/>
              <a:t>from</a:t>
            </a:r>
            <a:r>
              <a:rPr lang="hu-HU" altLang="zh-TW" dirty="0" smtClean="0"/>
              <a:t> </a:t>
            </a:r>
            <a:r>
              <a:rPr lang="hu-HU" altLang="zh-TW" dirty="0" err="1"/>
              <a:t>Tkinter</a:t>
            </a:r>
            <a:r>
              <a:rPr lang="hu-HU" altLang="zh-TW" dirty="0"/>
              <a:t> import * </a:t>
            </a:r>
            <a:endParaRPr lang="hu-HU" altLang="zh-TW" dirty="0" smtClean="0"/>
          </a:p>
          <a:p>
            <a:r>
              <a:rPr lang="hu-HU" altLang="zh-TW" dirty="0" smtClean="0"/>
              <a:t>Python </a:t>
            </a:r>
            <a:r>
              <a:rPr lang="zh-TW" altLang="en-US" dirty="0" smtClean="0"/>
              <a:t>內建的模組</a:t>
            </a:r>
            <a:r>
              <a:rPr lang="en-US" altLang="zh-TW" dirty="0" smtClean="0"/>
              <a:t>T</a:t>
            </a:r>
            <a:r>
              <a:rPr lang="hu-HU" altLang="zh-TW" dirty="0" err="1" smtClean="0"/>
              <a:t>kinter</a:t>
            </a:r>
            <a:r>
              <a:rPr lang="zh-TW" altLang="en-US" dirty="0" smtClean="0"/>
              <a:t>提供的功能很多，而在此我們利用此模組以介紹動畫與遊戲設計所需的方法．</a:t>
            </a:r>
            <a:endParaRPr lang="en-US" altLang="zh-TW" dirty="0" smtClean="0"/>
          </a:p>
          <a:p>
            <a:r>
              <a:rPr lang="zh-TW" altLang="en-US" dirty="0"/>
              <a:t>建立</a:t>
            </a:r>
            <a:r>
              <a:rPr lang="en-US" altLang="zh-TW" dirty="0" err="1"/>
              <a:t>Tkinter</a:t>
            </a:r>
            <a:r>
              <a:rPr lang="zh-TW" altLang="en-US" dirty="0"/>
              <a:t>視窗有幾個步驟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匯入 </a:t>
            </a:r>
            <a:r>
              <a:rPr lang="en-US" altLang="zh-TW" dirty="0" err="1"/>
              <a:t>Tkinter</a:t>
            </a:r>
            <a:r>
              <a:rPr lang="en-US" altLang="zh-TW" dirty="0"/>
              <a:t> </a:t>
            </a:r>
            <a:r>
              <a:rPr lang="zh-TW" altLang="en-US" dirty="0"/>
              <a:t>模組。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建立</a:t>
            </a:r>
            <a:r>
              <a:rPr lang="zh-TW" altLang="en-US" dirty="0"/>
              <a:t>主視窗。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建立</a:t>
            </a:r>
            <a:r>
              <a:rPr lang="zh-TW" altLang="en-US" dirty="0"/>
              <a:t>視窗控制項元件。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進入</a:t>
            </a:r>
            <a:r>
              <a:rPr lang="zh-TW" altLang="en-US" dirty="0"/>
              <a:t>事件處理迴圈以處理不同的視窗訊息</a:t>
            </a:r>
            <a:r>
              <a:rPr lang="zh-TW" altLang="en-US" dirty="0" smtClean="0"/>
              <a:t>。</a:t>
            </a:r>
            <a:r>
              <a:rPr lang="zh-TW" altLang="en-US" dirty="0"/>
              <a:t/>
            </a:r>
            <a:br>
              <a:rPr lang="zh-TW" altLang="en-US" dirty="0"/>
            </a:br>
            <a:endParaRPr lang="en-US" altLang="zh-TW" dirty="0" smtClean="0"/>
          </a:p>
          <a:p>
            <a:r>
              <a:rPr lang="zh-TW" altLang="en-US" dirty="0" smtClean="0"/>
              <a:t>實例：反彈球遊戲之簡易設計</a:t>
            </a:r>
            <a:endParaRPr lang="hu-HU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89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STEp1:</a:t>
            </a:r>
            <a:r>
              <a:rPr kumimoji="1" lang="zh-TW" altLang="en-US" dirty="0" smtClean="0"/>
              <a:t>設計讓球往下移動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定義畫布視窗名稱為：</a:t>
            </a:r>
            <a:r>
              <a:rPr kumimoji="1" lang="en-US" altLang="zh-TW" dirty="0"/>
              <a:t>Bouncing </a:t>
            </a:r>
            <a:r>
              <a:rPr kumimoji="1" lang="en-US" altLang="zh-TW" dirty="0" smtClean="0"/>
              <a:t>Ball</a:t>
            </a:r>
            <a:r>
              <a:rPr kumimoji="1" lang="zh-TW" altLang="en-US" dirty="0" smtClean="0"/>
              <a:t> ，同時定義畫布寬度與高度，分別為</a:t>
            </a:r>
            <a:r>
              <a:rPr kumimoji="1" lang="en-US" altLang="zh-TW" dirty="0" smtClean="0"/>
              <a:t>640;480</a:t>
            </a:r>
          </a:p>
          <a:p>
            <a:r>
              <a:rPr kumimoji="1" lang="zh-TW" altLang="en-US" dirty="0" smtClean="0"/>
              <a:t>這個球將往下移動並消失，移到超出了畫布範圍後即消失．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7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定義物件位置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734977" cy="3510068"/>
          </a:xfrm>
        </p:spPr>
        <p:txBody>
          <a:bodyPr/>
          <a:lstStyle/>
          <a:p>
            <a:r>
              <a:rPr kumimoji="1" lang="zh-TW" altLang="en-US" dirty="0" smtClean="0"/>
              <a:t>接著我們想設計讓球上下反彈，為此我們必須了解</a:t>
            </a:r>
            <a:r>
              <a:rPr kumimoji="1" lang="en-US" altLang="zh-TW" dirty="0" err="1" smtClean="0"/>
              <a:t>Tkinter</a:t>
            </a:r>
            <a:r>
              <a:rPr kumimoji="1" lang="zh-TW" altLang="en-US" dirty="0" smtClean="0"/>
              <a:t>模組如何定義物件的位置</a:t>
            </a:r>
            <a:endParaRPr kumimoji="1" lang="en-US" altLang="zh-TW" dirty="0" smtClean="0"/>
          </a:p>
          <a:p>
            <a:r>
              <a:rPr kumimoji="1" lang="zh-TW" altLang="en-US" dirty="0" smtClean="0"/>
              <a:t>以此實例來說：我們可以使用</a:t>
            </a:r>
            <a:r>
              <a:rPr kumimoji="1" lang="en-US" altLang="zh-TW" dirty="0" err="1" smtClean="0"/>
              <a:t>coords</a:t>
            </a:r>
            <a:r>
              <a:rPr kumimoji="1" lang="en-US" altLang="zh-TW" dirty="0" smtClean="0"/>
              <a:t>()</a:t>
            </a:r>
            <a:r>
              <a:rPr kumimoji="1" lang="zh-TW" altLang="en-US" dirty="0" smtClean="0"/>
              <a:t>方法來獲得物件之位置</a:t>
            </a:r>
            <a:endParaRPr kumimoji="1" lang="en-US" altLang="zh-TW" dirty="0" smtClean="0"/>
          </a:p>
          <a:p>
            <a:r>
              <a:rPr kumimoji="1" lang="zh-TW" altLang="en-US" dirty="0" smtClean="0"/>
              <a:t>使用</a:t>
            </a:r>
            <a:r>
              <a:rPr kumimoji="1" lang="en-US" altLang="zh-TW" dirty="0" err="1" smtClean="0"/>
              <a:t>coords</a:t>
            </a:r>
            <a:r>
              <a:rPr kumimoji="1" lang="en-US" altLang="zh-TW" dirty="0" smtClean="0"/>
              <a:t>()</a:t>
            </a:r>
            <a:r>
              <a:rPr kumimoji="1" lang="zh-TW" altLang="en-US" dirty="0" smtClean="0"/>
              <a:t>之回傳值是物件的左上角和右下角的座標</a:t>
            </a:r>
            <a:endParaRPr kumimoji="1" lang="en-US" altLang="zh-TW" dirty="0" smtClean="0"/>
          </a:p>
          <a:p>
            <a:r>
              <a:rPr kumimoji="1" lang="zh-TW" altLang="en-US" dirty="0" smtClean="0"/>
              <a:t>以執行結果為例，可以此圖表示：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104" y="3741038"/>
            <a:ext cx="1784762" cy="178476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931973" y="3693691"/>
            <a:ext cx="109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(10.0,50.0)</a:t>
            </a:r>
            <a:endParaRPr kumimoji="1"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726714" y="5144360"/>
            <a:ext cx="130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(60.0,100.0)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57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定義物件位置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其中：有關程式中之求的座標位置描述：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ballPos</a:t>
            </a:r>
            <a:r>
              <a:rPr kumimoji="1" lang="en-US" altLang="zh-TW" dirty="0" smtClean="0"/>
              <a:t>[0]: </a:t>
            </a:r>
            <a:r>
              <a:rPr kumimoji="1" lang="zh-TW" altLang="en-US" dirty="0" smtClean="0"/>
              <a:t>球的左邊</a:t>
            </a:r>
            <a:r>
              <a:rPr kumimoji="1" lang="en-US" altLang="zh-TW" dirty="0" smtClean="0"/>
              <a:t>x</a:t>
            </a:r>
            <a:r>
              <a:rPr kumimoji="1" lang="zh-TW" altLang="en-US" dirty="0" smtClean="0"/>
              <a:t>軸座標，接著可用於判定是否撞到畫布左方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ballPos</a:t>
            </a:r>
            <a:r>
              <a:rPr kumimoji="1" lang="en-US" altLang="zh-TW" dirty="0" smtClean="0"/>
              <a:t>[1]:</a:t>
            </a:r>
            <a:r>
              <a:rPr kumimoji="1" lang="zh-TW" altLang="en-US" dirty="0"/>
              <a:t>球</a:t>
            </a:r>
            <a:r>
              <a:rPr kumimoji="1" lang="zh-TW" altLang="en-US" dirty="0" smtClean="0"/>
              <a:t>的上面</a:t>
            </a:r>
            <a:r>
              <a:rPr kumimoji="1" lang="en-US" altLang="zh-TW" dirty="0"/>
              <a:t>y</a:t>
            </a:r>
            <a:r>
              <a:rPr kumimoji="1" lang="zh-TW" altLang="en-US" dirty="0" smtClean="0"/>
              <a:t>軸</a:t>
            </a:r>
            <a:r>
              <a:rPr kumimoji="1" lang="zh-TW" altLang="en-US" dirty="0"/>
              <a:t>座標，接著可用於判定是否撞到</a:t>
            </a:r>
            <a:r>
              <a:rPr kumimoji="1" lang="zh-TW" altLang="en-US" dirty="0" smtClean="0"/>
              <a:t>畫布上方</a:t>
            </a:r>
            <a:endParaRPr kumimoji="1" lang="zh-TW" altLang="en-US" dirty="0"/>
          </a:p>
          <a:p>
            <a:r>
              <a:rPr kumimoji="1" lang="en-US" altLang="zh-TW" dirty="0" err="1" smtClean="0"/>
              <a:t>ballPos</a:t>
            </a:r>
            <a:r>
              <a:rPr kumimoji="1" lang="en-US" altLang="zh-TW" dirty="0" smtClean="0"/>
              <a:t>[2]:</a:t>
            </a:r>
            <a:r>
              <a:rPr kumimoji="1" lang="zh-TW" altLang="en-US" dirty="0"/>
              <a:t>球</a:t>
            </a:r>
            <a:r>
              <a:rPr kumimoji="1" lang="zh-TW" altLang="en-US" dirty="0" smtClean="0"/>
              <a:t>的右邊</a:t>
            </a:r>
            <a:r>
              <a:rPr kumimoji="1" lang="en-US" altLang="zh-TW" dirty="0"/>
              <a:t>x</a:t>
            </a:r>
            <a:r>
              <a:rPr kumimoji="1" lang="zh-TW" altLang="en-US" dirty="0"/>
              <a:t>軸座標，接著可用於判定是否撞到</a:t>
            </a:r>
            <a:r>
              <a:rPr kumimoji="1" lang="zh-TW" altLang="en-US" dirty="0" smtClean="0"/>
              <a:t>畫布右方</a:t>
            </a:r>
            <a:endParaRPr kumimoji="1" lang="zh-TW" altLang="en-US" dirty="0"/>
          </a:p>
          <a:p>
            <a:r>
              <a:rPr kumimoji="1" lang="en-US" altLang="zh-TW" dirty="0" err="1" smtClean="0"/>
              <a:t>ballPos</a:t>
            </a:r>
            <a:r>
              <a:rPr kumimoji="1" lang="en-US" altLang="zh-TW" dirty="0" smtClean="0"/>
              <a:t>[3]:</a:t>
            </a:r>
            <a:r>
              <a:rPr kumimoji="1" lang="zh-TW" altLang="en-US" dirty="0"/>
              <a:t>球</a:t>
            </a:r>
            <a:r>
              <a:rPr kumimoji="1" lang="zh-TW" altLang="en-US" dirty="0" smtClean="0"/>
              <a:t>的下面</a:t>
            </a:r>
            <a:r>
              <a:rPr kumimoji="1" lang="en-US" altLang="zh-TW" dirty="0"/>
              <a:t>y</a:t>
            </a:r>
            <a:r>
              <a:rPr kumimoji="1" lang="zh-TW" altLang="en-US" dirty="0" smtClean="0"/>
              <a:t>軸</a:t>
            </a:r>
            <a:r>
              <a:rPr kumimoji="1" lang="zh-TW" altLang="en-US" dirty="0"/>
              <a:t>座標，接著可用於判定是否撞到</a:t>
            </a:r>
            <a:r>
              <a:rPr kumimoji="1" lang="zh-TW" altLang="en-US" dirty="0" smtClean="0"/>
              <a:t>畫布下方</a:t>
            </a:r>
            <a:endParaRPr kumimoji="1" lang="en-US" altLang="zh-TW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585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STEp2:</a:t>
            </a:r>
            <a:r>
              <a:rPr kumimoji="1" lang="zh-TW" altLang="en-US" dirty="0"/>
              <a:t>設計</a:t>
            </a:r>
            <a:r>
              <a:rPr kumimoji="1" lang="zh-TW" altLang="en-US" dirty="0" smtClean="0"/>
              <a:t>讓球上下反彈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改良</a:t>
            </a:r>
            <a:r>
              <a:rPr kumimoji="1" lang="en-US" altLang="zh-TW" dirty="0" smtClean="0"/>
              <a:t>Step1</a:t>
            </a:r>
            <a:r>
              <a:rPr kumimoji="1" lang="zh-TW" altLang="en-US" dirty="0" smtClean="0"/>
              <a:t>，更改</a:t>
            </a:r>
            <a:r>
              <a:rPr kumimoji="1" lang="en-US" altLang="zh-TW" dirty="0" smtClean="0"/>
              <a:t>Ball</a:t>
            </a:r>
            <a:r>
              <a:rPr kumimoji="1" lang="zh-TW" altLang="en-US" dirty="0" smtClean="0"/>
              <a:t>類別之內容，設計讓球可以上下移動</a:t>
            </a:r>
            <a:endParaRPr kumimoji="1" lang="en-US" altLang="zh-TW" dirty="0" smtClean="0"/>
          </a:p>
          <a:p>
            <a:r>
              <a:rPr kumimoji="1" lang="zh-TW" altLang="en-US" dirty="0" smtClean="0"/>
              <a:t>在程式中，我們定義了：</a:t>
            </a:r>
            <a:endParaRPr kumimoji="1" lang="en-US" altLang="zh-TW" dirty="0" smtClean="0"/>
          </a:p>
          <a:p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球在</a:t>
            </a:r>
            <a:r>
              <a:rPr kumimoji="1" lang="en-US" altLang="zh-TW" dirty="0" smtClean="0"/>
              <a:t>x</a:t>
            </a:r>
            <a:r>
              <a:rPr kumimoji="1" lang="zh-TW" altLang="en-US" dirty="0" smtClean="0"/>
              <a:t>軸不移動</a:t>
            </a:r>
            <a:endParaRPr kumimoji="1" lang="en-US" altLang="zh-TW" dirty="0" smtClean="0"/>
          </a:p>
          <a:p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球在</a:t>
            </a:r>
            <a:r>
              <a:rPr kumimoji="1" lang="en-US" altLang="zh-TW" dirty="0" smtClean="0"/>
              <a:t>y</a:t>
            </a:r>
            <a:r>
              <a:rPr kumimoji="1" lang="zh-TW" altLang="en-US" dirty="0" smtClean="0"/>
              <a:t>軸移動單位為</a:t>
            </a:r>
            <a:r>
              <a:rPr kumimoji="1" lang="en-US" altLang="zh-TW" dirty="0" smtClean="0"/>
              <a:t>step</a:t>
            </a:r>
          </a:p>
          <a:p>
            <a:r>
              <a:rPr kumimoji="1" lang="en-US" altLang="zh-TW" dirty="0" smtClean="0"/>
              <a:t>3.</a:t>
            </a:r>
            <a:r>
              <a:rPr kumimoji="1" lang="zh-TW" altLang="en-US" dirty="0" smtClean="0"/>
              <a:t>球的位置資訊</a:t>
            </a:r>
            <a:endParaRPr kumimoji="1" lang="en-US" altLang="zh-TW" dirty="0" smtClean="0"/>
          </a:p>
          <a:p>
            <a:r>
              <a:rPr kumimoji="1" lang="en-US" altLang="zh-TW" dirty="0" smtClean="0"/>
              <a:t>4.</a:t>
            </a:r>
            <a:r>
              <a:rPr kumimoji="1" lang="zh-TW" altLang="en-US" dirty="0" smtClean="0"/>
              <a:t>若球撞到畫布上方，則往下移動</a:t>
            </a:r>
            <a:r>
              <a:rPr kumimoji="1" lang="en-US" altLang="zh-TW" dirty="0" smtClean="0"/>
              <a:t>step</a:t>
            </a:r>
            <a:r>
              <a:rPr kumimoji="1" lang="zh-TW" altLang="en-US" dirty="0" smtClean="0"/>
              <a:t>單位</a:t>
            </a:r>
            <a:endParaRPr kumimoji="1" lang="en-US" altLang="zh-TW" dirty="0" smtClean="0"/>
          </a:p>
          <a:p>
            <a:r>
              <a:rPr kumimoji="1" lang="en-US" altLang="zh-TW" dirty="0" smtClean="0"/>
              <a:t>5.</a:t>
            </a:r>
            <a:r>
              <a:rPr kumimoji="1" lang="zh-TW" altLang="en-US" dirty="0"/>
              <a:t>若球撞到</a:t>
            </a:r>
            <a:r>
              <a:rPr kumimoji="1" lang="zh-TW" altLang="en-US" dirty="0" smtClean="0"/>
              <a:t>畫布下方</a:t>
            </a:r>
            <a:r>
              <a:rPr kumimoji="1" lang="zh-TW" altLang="en-US" dirty="0"/>
              <a:t>，則</a:t>
            </a:r>
            <a:r>
              <a:rPr kumimoji="1" lang="zh-TW" altLang="en-US" dirty="0" smtClean="0"/>
              <a:t>往上移動</a:t>
            </a:r>
            <a:r>
              <a:rPr kumimoji="1" lang="en-US" altLang="zh-TW" dirty="0"/>
              <a:t>step</a:t>
            </a:r>
            <a:r>
              <a:rPr kumimoji="1" lang="zh-TW" altLang="en-US" dirty="0"/>
              <a:t>單位</a:t>
            </a:r>
            <a:endParaRPr kumimoji="1" lang="en-US" altLang="zh-TW" dirty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8767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</a:t>
            </a:r>
            <a:r>
              <a:rPr kumimoji="1" lang="en-US" altLang="zh-TW" dirty="0"/>
              <a:t>3</a:t>
            </a:r>
            <a:r>
              <a:rPr kumimoji="1" lang="en-US" altLang="zh-TW" dirty="0" smtClean="0"/>
              <a:t>:</a:t>
            </a:r>
            <a:r>
              <a:rPr kumimoji="1" lang="zh-TW" altLang="en-US" dirty="0"/>
              <a:t>設計讓</a:t>
            </a:r>
            <a:r>
              <a:rPr kumimoji="1" lang="zh-TW" altLang="en-US" dirty="0" smtClean="0"/>
              <a:t>球四周移動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接著我們設計球在四周皆可反彈，所以必須要加入考慮球在</a:t>
            </a:r>
            <a:r>
              <a:rPr kumimoji="1" lang="en-US" altLang="zh-TW" dirty="0" smtClean="0"/>
              <a:t>x</a:t>
            </a:r>
            <a:r>
              <a:rPr kumimoji="1" lang="zh-TW" altLang="en-US" dirty="0" smtClean="0"/>
              <a:t>軸的移動：</a:t>
            </a:r>
            <a:endParaRPr kumimoji="1" lang="en-US" altLang="zh-TW" dirty="0" smtClean="0"/>
          </a:p>
          <a:p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修改原本</a:t>
            </a:r>
            <a:r>
              <a:rPr kumimoji="1" lang="en-US" altLang="zh-TW" dirty="0" smtClean="0"/>
              <a:t>Ball</a:t>
            </a:r>
            <a:r>
              <a:rPr kumimoji="1" lang="zh-TW" altLang="en-US" dirty="0" smtClean="0"/>
              <a:t>類別中的</a:t>
            </a:r>
            <a:r>
              <a:rPr kumimoji="1" lang="en-US" altLang="zh-TW" dirty="0" smtClean="0"/>
              <a:t>__</a:t>
            </a:r>
            <a:r>
              <a:rPr kumimoji="1" lang="en-US" altLang="zh-TW" dirty="0" err="1" smtClean="0"/>
              <a:t>init</a:t>
            </a:r>
            <a:r>
              <a:rPr kumimoji="1" lang="en-US" altLang="zh-TW" dirty="0" smtClean="0"/>
              <a:t>__</a:t>
            </a:r>
            <a:r>
              <a:rPr kumimoji="1" lang="zh-TW" altLang="en-US" dirty="0" smtClean="0"/>
              <a:t>函數，使每個迴圈中</a:t>
            </a:r>
            <a:r>
              <a:rPr kumimoji="1" lang="en-US" altLang="zh-TW" dirty="0" smtClean="0"/>
              <a:t>x</a:t>
            </a:r>
            <a:r>
              <a:rPr kumimoji="1" lang="zh-TW" altLang="en-US" dirty="0" smtClean="0"/>
              <a:t>軸的移動單位是隨機數產生的</a:t>
            </a:r>
            <a:endParaRPr kumimoji="1" lang="en-US" altLang="zh-TW" dirty="0" smtClean="0"/>
          </a:p>
          <a:p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在</a:t>
            </a:r>
            <a:r>
              <a:rPr kumimoji="1" lang="en-US" altLang="zh-TW" dirty="0" err="1" smtClean="0"/>
              <a:t>ballMove</a:t>
            </a:r>
            <a:r>
              <a:rPr kumimoji="1" lang="en-US" altLang="zh-TW" dirty="0" smtClean="0"/>
              <a:t>()</a:t>
            </a:r>
            <a:r>
              <a:rPr kumimoji="1" lang="zh-TW" altLang="en-US" dirty="0" smtClean="0"/>
              <a:t>方法中，要考慮水平軸的移動碰觸到畫布左方或右方的情況：</a:t>
            </a:r>
            <a:endParaRPr kumimoji="1" lang="en-US" altLang="zh-TW" dirty="0" smtClean="0"/>
          </a:p>
          <a:p>
            <a:r>
              <a:rPr kumimoji="1" lang="zh-TW" altLang="en-US" dirty="0" smtClean="0"/>
              <a:t>若球撞到畫布左方，設定球往</a:t>
            </a:r>
            <a:r>
              <a:rPr kumimoji="1" lang="en-US" altLang="zh-TW" dirty="0" smtClean="0"/>
              <a:t>x</a:t>
            </a:r>
            <a:r>
              <a:rPr kumimoji="1" lang="zh-TW" altLang="en-US" dirty="0" smtClean="0"/>
              <a:t>軸正值的方向移動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往右移動</a:t>
            </a:r>
            <a:r>
              <a:rPr kumimoji="1" lang="en-US" altLang="zh-TW" dirty="0" smtClean="0"/>
              <a:t>)</a:t>
            </a:r>
          </a:p>
          <a:p>
            <a:r>
              <a:rPr kumimoji="1" lang="zh-TW" altLang="en-US" dirty="0"/>
              <a:t>若球撞到</a:t>
            </a:r>
            <a:r>
              <a:rPr kumimoji="1" lang="zh-TW" altLang="en-US" dirty="0" smtClean="0"/>
              <a:t>畫布右方</a:t>
            </a:r>
            <a:r>
              <a:rPr kumimoji="1" lang="zh-TW" altLang="en-US" dirty="0"/>
              <a:t>，設定球往</a:t>
            </a:r>
            <a:r>
              <a:rPr kumimoji="1" lang="en-US" altLang="zh-TW" dirty="0"/>
              <a:t>x</a:t>
            </a:r>
            <a:r>
              <a:rPr kumimoji="1" lang="zh-TW" altLang="en-US" dirty="0" smtClean="0"/>
              <a:t>軸負值</a:t>
            </a:r>
            <a:r>
              <a:rPr kumimoji="1" lang="zh-TW" altLang="en-US" dirty="0"/>
              <a:t>的方向移動</a:t>
            </a:r>
            <a:r>
              <a:rPr kumimoji="1" lang="en-US" altLang="zh-TW" dirty="0"/>
              <a:t>(</a:t>
            </a:r>
            <a:r>
              <a:rPr kumimoji="1" lang="zh-TW" altLang="en-US" dirty="0" smtClean="0"/>
              <a:t>往左移動</a:t>
            </a:r>
            <a:r>
              <a:rPr kumimoji="1" lang="en-US" altLang="zh-TW" dirty="0"/>
              <a:t>)</a:t>
            </a:r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56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STEp4:</a:t>
            </a:r>
            <a:r>
              <a:rPr kumimoji="1" lang="zh-TW" altLang="en-US" dirty="0" smtClean="0"/>
              <a:t>建立一靜止球拍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建立一個</a:t>
            </a:r>
            <a:r>
              <a:rPr kumimoji="1" lang="en-US" altLang="zh-TW" dirty="0" smtClean="0"/>
              <a:t>Racket</a:t>
            </a:r>
            <a:r>
              <a:rPr kumimoji="1" lang="zh-TW" altLang="en-US" dirty="0" smtClean="0"/>
              <a:t>類別，在這個類別中設定了它的初始大小及位置，並且設定了球拍的顏色．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31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622</TotalTime>
  <Words>818</Words>
  <Application>Microsoft Macintosh PowerPoint</Application>
  <PresentationFormat>寬螢幕</PresentationFormat>
  <Paragraphs>64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Calibri</vt:lpstr>
      <vt:lpstr>Gill Sans MT</vt:lpstr>
      <vt:lpstr>新細明體</vt:lpstr>
      <vt:lpstr>Arial</vt:lpstr>
      <vt:lpstr>圖庫</vt:lpstr>
      <vt:lpstr>模組: Tkinter-反彈球遊戲設計</vt:lpstr>
      <vt:lpstr>模組：Tkinter</vt:lpstr>
      <vt:lpstr>模組： Tkinter</vt:lpstr>
      <vt:lpstr>STEp1:設計讓球往下移動</vt:lpstr>
      <vt:lpstr>定義物件位置</vt:lpstr>
      <vt:lpstr>定義物件位置</vt:lpstr>
      <vt:lpstr>STEp2:設計讓球上下反彈</vt:lpstr>
      <vt:lpstr>STEp3:設計讓球四周移動</vt:lpstr>
      <vt:lpstr>STEp4:建立一靜止球拍</vt:lpstr>
      <vt:lpstr>STEp5:設計球拍移動</vt:lpstr>
      <vt:lpstr>STEp6:球拍到球拍時會反彈</vt:lpstr>
      <vt:lpstr>STEp7:完整遊戲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26</cp:revision>
  <dcterms:created xsi:type="dcterms:W3CDTF">2019-05-07T21:36:07Z</dcterms:created>
  <dcterms:modified xsi:type="dcterms:W3CDTF">2019-05-08T21:50:50Z</dcterms:modified>
</cp:coreProperties>
</file>