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Roboto"/>
      <p:regular r:id="rId19"/>
      <p:bold r:id="rId20"/>
      <p:italic r:id="rId21"/>
      <p:boldItalic r:id="rId22"/>
    </p:embeddedFont>
    <p:embeddedFont>
      <p:font typeface="Didact Gothic"/>
      <p:regular r:id="rId23"/>
    </p:embeddedFont>
    <p:embeddedFont>
      <p:font typeface="Roboto Light"/>
      <p:regular r:id="rId24"/>
      <p:bold r:id="rId25"/>
      <p:italic r:id="rId26"/>
      <p:boldItalic r:id="rId27"/>
    </p:embeddedFon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gozvDIhX2JfKZ5wKNc/feN5cS3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BreeSerif-regular.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78bc241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978bc24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78bc241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978bc2416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860062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3860062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forms.gle/vDBCouLoyWLKv37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125850" y="3670025"/>
            <a:ext cx="38568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Studiu In Echipa 3.2</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7" name="Google Shape;207;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4" name="Google Shape;214;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1" name="Google Shape;221;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8" name="Google Shape;228;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9" name="Google Shape;229;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978bc24169_0_0"/>
          <p:cNvSpPr txBox="1"/>
          <p:nvPr>
            <p:ph idx="6" type="ctrTitle"/>
          </p:nvPr>
        </p:nvSpPr>
        <p:spPr>
          <a:xfrm>
            <a:off x="311700" y="644550"/>
            <a:ext cx="5590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Studiu In Echipa 3.2</a:t>
            </a:r>
            <a:endParaRPr b="1">
              <a:solidFill>
                <a:schemeClr val="lt2"/>
              </a:solidFill>
              <a:latin typeface="Roboto"/>
              <a:ea typeface="Roboto"/>
              <a:cs typeface="Roboto"/>
              <a:sym typeface="Roboto"/>
            </a:endParaRPr>
          </a:p>
        </p:txBody>
      </p:sp>
      <p:cxnSp>
        <p:nvCxnSpPr>
          <p:cNvPr id="235" name="Google Shape;235;g2978bc24169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6" name="Google Shape;236;g2978bc24169_0_0"/>
          <p:cNvSpPr txBox="1"/>
          <p:nvPr/>
        </p:nvSpPr>
        <p:spPr>
          <a:xfrm>
            <a:off x="361550" y="2463475"/>
            <a:ext cx="8470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200" u="none" cap="none" strike="noStrike">
                <a:solidFill>
                  <a:schemeClr val="lt1"/>
                </a:solidFill>
                <a:latin typeface="Roboto"/>
                <a:ea typeface="Roboto"/>
                <a:cs typeface="Roboto"/>
                <a:sym typeface="Roboto"/>
              </a:rPr>
              <a:t>Sa puneti in aplicare selectorii invatati la curs, inclusiv XPATH  </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978bc24169_1_0"/>
          <p:cNvSpPr txBox="1"/>
          <p:nvPr>
            <p:ph idx="6" type="ctrTitle"/>
          </p:nvPr>
        </p:nvSpPr>
        <p:spPr>
          <a:xfrm>
            <a:off x="311700" y="329025"/>
            <a:ext cx="2255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Activitati…</a:t>
            </a:r>
            <a:endParaRPr b="1">
              <a:solidFill>
                <a:schemeClr val="lt2"/>
              </a:solidFill>
              <a:latin typeface="Roboto"/>
              <a:ea typeface="Roboto"/>
              <a:cs typeface="Roboto"/>
              <a:sym typeface="Roboto"/>
            </a:endParaRPr>
          </a:p>
        </p:txBody>
      </p:sp>
      <p:cxnSp>
        <p:nvCxnSpPr>
          <p:cNvPr id="242" name="Google Shape;242;g2978bc24169_1_0"/>
          <p:cNvCxnSpPr/>
          <p:nvPr/>
        </p:nvCxnSpPr>
        <p:spPr>
          <a:xfrm>
            <a:off x="311700" y="935625"/>
            <a:ext cx="8520600" cy="0"/>
          </a:xfrm>
          <a:prstGeom prst="straightConnector1">
            <a:avLst/>
          </a:prstGeom>
          <a:noFill/>
          <a:ln cap="flat" cmpd="sng" w="9525">
            <a:solidFill>
              <a:schemeClr val="accent1"/>
            </a:solidFill>
            <a:prstDash val="solid"/>
            <a:round/>
            <a:headEnd len="sm" w="sm" type="none"/>
            <a:tailEnd len="sm" w="sm" type="none"/>
          </a:ln>
        </p:spPr>
      </p:cxnSp>
      <p:sp>
        <p:nvSpPr>
          <p:cNvPr id="243" name="Google Shape;243;g2978bc24169_1_0"/>
          <p:cNvSpPr txBox="1"/>
          <p:nvPr/>
        </p:nvSpPr>
        <p:spPr>
          <a:xfrm>
            <a:off x="336600" y="1222675"/>
            <a:ext cx="8470800" cy="3109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Intrati pe site-ul https://www.elefant.ro/ si efectuati urmatoarele teste: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#Test 1: Identificati butonul "accept cookies" si dai click pe el</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#Test 2: cautati un produs la alegere (iphone 14) si verificati ca s-au returnat cel putin 10 rezultate ([class="product-title"])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#Test 3: Extrageti din lista produsul cu pretul cel mai mic [class="current-price "] -&gt; //img[@class="product-image"]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#Test 4: Extrageti titlul paginii si verificati ca este corect</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#Test 5: Intrati pe site, accesati butonul cont si click pe conectare.Identificati elementele de tip user si parola si inserati valori incorecte (valori incorecte inseamna oricare valori care nu sunt recunscute drept cont valid)</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#Test 6: Dati click pe butonul "conectare" si verificati urmatoarele: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1. Faptul ca nu s-a facut logarea in cont</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2. Faptul ca se returneaza eroarea corecta</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#Test 7: Stergeti valoarea de pe campul email si introduceti o valoare invalida (adica fara caracterul "@"), fara sa introduceti si parola si verificati faptul ca butonul de login este dezactivat</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10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1000"/>
                                        <p:tgtEl>
                                          <p:spTgt spid="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Effect filter="fade" transition="in">
                                      <p:cBhvr>
                                        <p:cTn dur="1000"/>
                                        <p:tgtEl>
                                          <p:spTgt spid="2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6" st="6"/>
                                            </p:txEl>
                                          </p:spTgt>
                                        </p:tgtEl>
                                        <p:attrNameLst>
                                          <p:attrName>style.visibility</p:attrName>
                                        </p:attrNameLst>
                                      </p:cBhvr>
                                      <p:to>
                                        <p:strVal val="visible"/>
                                      </p:to>
                                    </p:set>
                                    <p:animEffect filter="fade" transition="in">
                                      <p:cBhvr>
                                        <p:cTn dur="1000"/>
                                        <p:tgtEl>
                                          <p:spTgt spid="2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7" st="7"/>
                                            </p:txEl>
                                          </p:spTgt>
                                        </p:tgtEl>
                                        <p:attrNameLst>
                                          <p:attrName>style.visibility</p:attrName>
                                        </p:attrNameLst>
                                      </p:cBhvr>
                                      <p:to>
                                        <p:strVal val="visible"/>
                                      </p:to>
                                    </p:set>
                                    <p:animEffect filter="fade" transition="in">
                                      <p:cBhvr>
                                        <p:cTn dur="1000"/>
                                        <p:tgtEl>
                                          <p:spTgt spid="2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8" st="8"/>
                                            </p:txEl>
                                          </p:spTgt>
                                        </p:tgtEl>
                                        <p:attrNameLst>
                                          <p:attrName>style.visibility</p:attrName>
                                        </p:attrNameLst>
                                      </p:cBhvr>
                                      <p:to>
                                        <p:strVal val="visible"/>
                                      </p:to>
                                    </p:set>
                                    <p:animEffect filter="fade" transition="in">
                                      <p:cBhvr>
                                        <p:cTn dur="1000"/>
                                        <p:tgtEl>
                                          <p:spTgt spid="2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9" st="9"/>
                                            </p:txEl>
                                          </p:spTgt>
                                        </p:tgtEl>
                                        <p:attrNameLst>
                                          <p:attrName>style.visibility</p:attrName>
                                        </p:attrNameLst>
                                      </p:cBhvr>
                                      <p:to>
                                        <p:strVal val="visible"/>
                                      </p:to>
                                    </p:set>
                                    <p:animEffect filter="fade" transition="in">
                                      <p:cBhvr>
                                        <p:cTn dur="1000"/>
                                        <p:tgtEl>
                                          <p:spTgt spid="24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0" st="10"/>
                                            </p:txEl>
                                          </p:spTgt>
                                        </p:tgtEl>
                                        <p:attrNameLst>
                                          <p:attrName>style.visibility</p:attrName>
                                        </p:attrNameLst>
                                      </p:cBhvr>
                                      <p:to>
                                        <p:strVal val="visible"/>
                                      </p:to>
                                    </p:set>
                                    <p:animEffect filter="fade" transition="in">
                                      <p:cBhvr>
                                        <p:cTn dur="1000"/>
                                        <p:tgtEl>
                                          <p:spTgt spid="24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1" st="11"/>
                                            </p:txEl>
                                          </p:spTgt>
                                        </p:tgtEl>
                                        <p:attrNameLst>
                                          <p:attrName>style.visibility</p:attrName>
                                        </p:attrNameLst>
                                      </p:cBhvr>
                                      <p:to>
                                        <p:strVal val="visible"/>
                                      </p:to>
                                    </p:set>
                                    <p:animEffect filter="fade" transition="in">
                                      <p:cBhvr>
                                        <p:cTn dur="1000"/>
                                        <p:tgtEl>
                                          <p:spTgt spid="24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2" st="12"/>
                                            </p:txEl>
                                          </p:spTgt>
                                        </p:tgtEl>
                                        <p:attrNameLst>
                                          <p:attrName>style.visibility</p:attrName>
                                        </p:attrNameLst>
                                      </p:cBhvr>
                                      <p:to>
                                        <p:strVal val="visible"/>
                                      </p:to>
                                    </p:set>
                                    <p:animEffect filter="fade" transition="in">
                                      <p:cBhvr>
                                        <p:cTn dur="1000"/>
                                        <p:tgtEl>
                                          <p:spTgt spid="243">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386006259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249" name="Google Shape;249;g2a386006259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