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Black"/>
      <p:bold r:id="rId13"/>
      <p:boldItalic r:id="rId14"/>
    </p:embeddedFont>
    <p:embeddedFont>
      <p:font typeface="Roboto Thin"/>
      <p:regular r:id="rId15"/>
      <p:bold r:id="rId16"/>
      <p:italic r:id="rId17"/>
      <p:boldItalic r:id="rId18"/>
    </p:embeddedFont>
    <p:embeddedFont>
      <p:font typeface="Roboto"/>
      <p:regular r:id="rId19"/>
      <p:bold r:id="rId20"/>
      <p:italic r:id="rId21"/>
      <p:boldItalic r:id="rId22"/>
    </p:embeddedFont>
    <p:embeddedFont>
      <p:font typeface="Didact Gothic"/>
      <p:regular r:id="rId23"/>
    </p:embeddedFont>
    <p:embeddedFont>
      <p:font typeface="Roboto Light"/>
      <p:regular r:id="rId24"/>
      <p:bold r:id="rId25"/>
      <p:italic r:id="rId26"/>
      <p:boldItalic r:id="rId27"/>
    </p:embeddedFont>
    <p:embeddedFont>
      <p:font typeface="Bree Serif"/>
      <p:regular r:id="rId28"/>
    </p:embeddedFon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ilNDt9wGP78/AEM3uitpQ7eAhI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RobotoLight-regular.fntdata"/><Relationship Id="rId23" Type="http://schemas.openxmlformats.org/officeDocument/2006/relationships/font" Target="fonts/DidactGothic-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Light-italic.fntdata"/><Relationship Id="rId25" Type="http://schemas.openxmlformats.org/officeDocument/2006/relationships/font" Target="fonts/RobotoLight-bold.fntdata"/><Relationship Id="rId28" Type="http://schemas.openxmlformats.org/officeDocument/2006/relationships/font" Target="fonts/BreeSerif-regular.fntdata"/><Relationship Id="rId27" Type="http://schemas.openxmlformats.org/officeDocument/2006/relationships/font" Target="fonts/RobotoLigh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RobotoMono-boldItalic.fntdata"/><Relationship Id="rId13" Type="http://schemas.openxmlformats.org/officeDocument/2006/relationships/font" Target="fonts/RobotoBlack-bold.fntdata"/><Relationship Id="rId12" Type="http://schemas.openxmlformats.org/officeDocument/2006/relationships/slide" Target="slides/slide8.xml"/><Relationship Id="rId15" Type="http://schemas.openxmlformats.org/officeDocument/2006/relationships/font" Target="fonts/RobotoThin-regular.fntdata"/><Relationship Id="rId14" Type="http://schemas.openxmlformats.org/officeDocument/2006/relationships/font" Target="fonts/RobotoBlack-boldItalic.fntdata"/><Relationship Id="rId17" Type="http://schemas.openxmlformats.org/officeDocument/2006/relationships/font" Target="fonts/RobotoThin-italic.fntdata"/><Relationship Id="rId16" Type="http://schemas.openxmlformats.org/officeDocument/2006/relationships/font" Target="fonts/RobotoThin-bold.fntdata"/><Relationship Id="rId19" Type="http://schemas.openxmlformats.org/officeDocument/2006/relationships/font" Target="fonts/Roboto-regular.fntdata"/><Relationship Id="rId18" Type="http://schemas.openxmlformats.org/officeDocument/2006/relationships/font" Target="fonts/RobotoThin-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978bc241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2978bc2416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978bc2416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2978bc24169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a384af1f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a384af1f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forms.gle/vDBCouLoyWLKv37t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125850" y="3670025"/>
            <a:ext cx="38568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Studiu In Echipa 4.2</a:t>
            </a:r>
            <a:endParaRPr/>
          </a:p>
        </p:txBody>
      </p:sp>
      <p:sp>
        <p:nvSpPr>
          <p:cNvPr id="99" name="Google Shape;99;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7" name="Google Shape;207;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8" name="Google Shape;208;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Effect filter="fade" transition="in">
                                      <p:cBhvr>
                                        <p:cTn dur="1000"/>
                                        <p:tgtEl>
                                          <p:spTgt spid="2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animEffect filter="fade" transition="in">
                                      <p:cBhvr>
                                        <p:cTn dur="1000"/>
                                        <p:tgtEl>
                                          <p:spTgt spid="2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animEffect filter="fade" transition="in">
                                      <p:cBhvr>
                                        <p:cTn dur="1000"/>
                                        <p:tgtEl>
                                          <p:spTgt spid="2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3" st="3"/>
                                            </p:txEl>
                                          </p:spTgt>
                                        </p:tgtEl>
                                        <p:attrNameLst>
                                          <p:attrName>style.visibility</p:attrName>
                                        </p:attrNameLst>
                                      </p:cBhvr>
                                      <p:to>
                                        <p:strVal val="visible"/>
                                      </p:to>
                                    </p:set>
                                    <p:animEffect filter="fade" transition="in">
                                      <p:cBhvr>
                                        <p:cTn dur="1000"/>
                                        <p:tgtEl>
                                          <p:spTgt spid="2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4" st="4"/>
                                            </p:txEl>
                                          </p:spTgt>
                                        </p:tgtEl>
                                        <p:attrNameLst>
                                          <p:attrName>style.visibility</p:attrName>
                                        </p:attrNameLst>
                                      </p:cBhvr>
                                      <p:to>
                                        <p:strVal val="visible"/>
                                      </p:to>
                                    </p:set>
                                    <p:animEffect filter="fade" transition="in">
                                      <p:cBhvr>
                                        <p:cTn dur="1000"/>
                                        <p:tgtEl>
                                          <p:spTgt spid="2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5" st="5"/>
                                            </p:txEl>
                                          </p:spTgt>
                                        </p:tgtEl>
                                        <p:attrNameLst>
                                          <p:attrName>style.visibility</p:attrName>
                                        </p:attrNameLst>
                                      </p:cBhvr>
                                      <p:to>
                                        <p:strVal val="visible"/>
                                      </p:to>
                                    </p:set>
                                    <p:animEffect filter="fade" transition="in">
                                      <p:cBhvr>
                                        <p:cTn dur="1000"/>
                                        <p:tgtEl>
                                          <p:spTgt spid="2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6" st="6"/>
                                            </p:txEl>
                                          </p:spTgt>
                                        </p:tgtEl>
                                        <p:attrNameLst>
                                          <p:attrName>style.visibility</p:attrName>
                                        </p:attrNameLst>
                                      </p:cBhvr>
                                      <p:to>
                                        <p:strVal val="visible"/>
                                      </p:to>
                                    </p:set>
                                    <p:animEffect filter="fade" transition="in">
                                      <p:cBhvr>
                                        <p:cTn dur="1000"/>
                                        <p:tgtEl>
                                          <p:spTgt spid="2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7" st="7"/>
                                            </p:txEl>
                                          </p:spTgt>
                                        </p:tgtEl>
                                        <p:attrNameLst>
                                          <p:attrName>style.visibility</p:attrName>
                                        </p:attrNameLst>
                                      </p:cBhvr>
                                      <p:to>
                                        <p:strVal val="visible"/>
                                      </p:to>
                                    </p:set>
                                    <p:animEffect filter="fade" transition="in">
                                      <p:cBhvr>
                                        <p:cTn dur="1000"/>
                                        <p:tgtEl>
                                          <p:spTgt spid="20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8" st="8"/>
                                            </p:txEl>
                                          </p:spTgt>
                                        </p:tgtEl>
                                        <p:attrNameLst>
                                          <p:attrName>style.visibility</p:attrName>
                                        </p:attrNameLst>
                                      </p:cBhvr>
                                      <p:to>
                                        <p:strVal val="visible"/>
                                      </p:to>
                                    </p:set>
                                    <p:animEffect filter="fade" transition="in">
                                      <p:cBhvr>
                                        <p:cTn dur="1000"/>
                                        <p:tgtEl>
                                          <p:spTgt spid="20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4" name="Google Shape;214;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5" name="Google Shape;215;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1000"/>
                                        <p:tgtEl>
                                          <p:spTgt spid="2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Effect filter="fade" transition="in">
                                      <p:cBhvr>
                                        <p:cTn dur="1000"/>
                                        <p:tgtEl>
                                          <p:spTgt spid="2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animEffect filter="fade" transition="in">
                                      <p:cBhvr>
                                        <p:cTn dur="1000"/>
                                        <p:tgtEl>
                                          <p:spTgt spid="2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animEffect filter="fade" transition="in">
                                      <p:cBhvr>
                                        <p:cTn dur="1000"/>
                                        <p:tgtEl>
                                          <p:spTgt spid="2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animEffect filter="fade" transition="in">
                                      <p:cBhvr>
                                        <p:cTn dur="1000"/>
                                        <p:tgtEl>
                                          <p:spTgt spid="2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5" st="5"/>
                                            </p:txEl>
                                          </p:spTgt>
                                        </p:tgtEl>
                                        <p:attrNameLst>
                                          <p:attrName>style.visibility</p:attrName>
                                        </p:attrNameLst>
                                      </p:cBhvr>
                                      <p:to>
                                        <p:strVal val="visible"/>
                                      </p:to>
                                    </p:set>
                                    <p:animEffect filter="fade" transition="in">
                                      <p:cBhvr>
                                        <p:cTn dur="1000"/>
                                        <p:tgtEl>
                                          <p:spTgt spid="2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6" st="6"/>
                                            </p:txEl>
                                          </p:spTgt>
                                        </p:tgtEl>
                                        <p:attrNameLst>
                                          <p:attrName>style.visibility</p:attrName>
                                        </p:attrNameLst>
                                      </p:cBhvr>
                                      <p:to>
                                        <p:strVal val="visible"/>
                                      </p:to>
                                    </p:set>
                                    <p:animEffect filter="fade" transition="in">
                                      <p:cBhvr>
                                        <p:cTn dur="1000"/>
                                        <p:tgtEl>
                                          <p:spTgt spid="21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7" st="7"/>
                                            </p:txEl>
                                          </p:spTgt>
                                        </p:tgtEl>
                                        <p:attrNameLst>
                                          <p:attrName>style.visibility</p:attrName>
                                        </p:attrNameLst>
                                      </p:cBhvr>
                                      <p:to>
                                        <p:strVal val="visible"/>
                                      </p:to>
                                    </p:set>
                                    <p:animEffect filter="fade" transition="in">
                                      <p:cBhvr>
                                        <p:cTn dur="1000"/>
                                        <p:tgtEl>
                                          <p:spTgt spid="21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8" st="8"/>
                                            </p:txEl>
                                          </p:spTgt>
                                        </p:tgtEl>
                                        <p:attrNameLst>
                                          <p:attrName>style.visibility</p:attrName>
                                        </p:attrNameLst>
                                      </p:cBhvr>
                                      <p:to>
                                        <p:strVal val="visible"/>
                                      </p:to>
                                    </p:set>
                                    <p:animEffect filter="fade" transition="in">
                                      <p:cBhvr>
                                        <p:cTn dur="1000"/>
                                        <p:tgtEl>
                                          <p:spTgt spid="21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1" name="Google Shape;221;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2" name="Google Shape;222;g1108150b074_0_16"/>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10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1000"/>
                                        <p:tgtEl>
                                          <p:spTgt spid="2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Effect filter="fade" transition="in">
                                      <p:cBhvr>
                                        <p:cTn dur="1000"/>
                                        <p:tgtEl>
                                          <p:spTgt spid="2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animEffect filter="fade" transition="in">
                                      <p:cBhvr>
                                        <p:cTn dur="1000"/>
                                        <p:tgtEl>
                                          <p:spTgt spid="2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animEffect filter="fade" transition="in">
                                      <p:cBhvr>
                                        <p:cTn dur="1000"/>
                                        <p:tgtEl>
                                          <p:spTgt spid="2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animEffect filter="fade" transition="in">
                                      <p:cBhvr>
                                        <p:cTn dur="1000"/>
                                        <p:tgtEl>
                                          <p:spTgt spid="2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6" st="6"/>
                                            </p:txEl>
                                          </p:spTgt>
                                        </p:tgtEl>
                                        <p:attrNameLst>
                                          <p:attrName>style.visibility</p:attrName>
                                        </p:attrNameLst>
                                      </p:cBhvr>
                                      <p:to>
                                        <p:strVal val="visible"/>
                                      </p:to>
                                    </p:set>
                                    <p:animEffect filter="fade" transition="in">
                                      <p:cBhvr>
                                        <p:cTn dur="1000"/>
                                        <p:tgtEl>
                                          <p:spTgt spid="2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7" st="7"/>
                                            </p:txEl>
                                          </p:spTgt>
                                        </p:tgtEl>
                                        <p:attrNameLst>
                                          <p:attrName>style.visibility</p:attrName>
                                        </p:attrNameLst>
                                      </p:cBhvr>
                                      <p:to>
                                        <p:strVal val="visible"/>
                                      </p:to>
                                    </p:set>
                                    <p:animEffect filter="fade" transition="in">
                                      <p:cBhvr>
                                        <p:cTn dur="1000"/>
                                        <p:tgtEl>
                                          <p:spTgt spid="2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8" st="8"/>
                                            </p:txEl>
                                          </p:spTgt>
                                        </p:tgtEl>
                                        <p:attrNameLst>
                                          <p:attrName>style.visibility</p:attrName>
                                        </p:attrNameLst>
                                      </p:cBhvr>
                                      <p:to>
                                        <p:strVal val="visible"/>
                                      </p:to>
                                    </p:set>
                                    <p:animEffect filter="fade" transition="in">
                                      <p:cBhvr>
                                        <p:cTn dur="1000"/>
                                        <p:tgtEl>
                                          <p:spTgt spid="22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9" st="9"/>
                                            </p:txEl>
                                          </p:spTgt>
                                        </p:tgtEl>
                                        <p:attrNameLst>
                                          <p:attrName>style.visibility</p:attrName>
                                        </p:attrNameLst>
                                      </p:cBhvr>
                                      <p:to>
                                        <p:strVal val="visible"/>
                                      </p:to>
                                    </p:set>
                                    <p:animEffect filter="fade" transition="in">
                                      <p:cBhvr>
                                        <p:cTn dur="1000"/>
                                        <p:tgtEl>
                                          <p:spTgt spid="22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0" st="10"/>
                                            </p:txEl>
                                          </p:spTgt>
                                        </p:tgtEl>
                                        <p:attrNameLst>
                                          <p:attrName>style.visibility</p:attrName>
                                        </p:attrNameLst>
                                      </p:cBhvr>
                                      <p:to>
                                        <p:strVal val="visible"/>
                                      </p:to>
                                    </p:set>
                                    <p:animEffect filter="fade" transition="in">
                                      <p:cBhvr>
                                        <p:cTn dur="1000"/>
                                        <p:tgtEl>
                                          <p:spTgt spid="222">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8" name="Google Shape;228;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9" name="Google Shape;229;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animEffect filter="fade" transition="in">
                                      <p:cBhvr>
                                        <p:cTn dur="1000"/>
                                        <p:tgtEl>
                                          <p:spTgt spid="2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animEffect filter="fade" transition="in">
                                      <p:cBhvr>
                                        <p:cTn dur="1000"/>
                                        <p:tgtEl>
                                          <p:spTgt spid="2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animEffect filter="fade" transition="in">
                                      <p:cBhvr>
                                        <p:cTn dur="1000"/>
                                        <p:tgtEl>
                                          <p:spTgt spid="2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3" st="3"/>
                                            </p:txEl>
                                          </p:spTgt>
                                        </p:tgtEl>
                                        <p:attrNameLst>
                                          <p:attrName>style.visibility</p:attrName>
                                        </p:attrNameLst>
                                      </p:cBhvr>
                                      <p:to>
                                        <p:strVal val="visible"/>
                                      </p:to>
                                    </p:set>
                                    <p:animEffect filter="fade" transition="in">
                                      <p:cBhvr>
                                        <p:cTn dur="1000"/>
                                        <p:tgtEl>
                                          <p:spTgt spid="2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4" st="4"/>
                                            </p:txEl>
                                          </p:spTgt>
                                        </p:tgtEl>
                                        <p:attrNameLst>
                                          <p:attrName>style.visibility</p:attrName>
                                        </p:attrNameLst>
                                      </p:cBhvr>
                                      <p:to>
                                        <p:strVal val="visible"/>
                                      </p:to>
                                    </p:set>
                                    <p:animEffect filter="fade" transition="in">
                                      <p:cBhvr>
                                        <p:cTn dur="1000"/>
                                        <p:tgtEl>
                                          <p:spTgt spid="2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5" st="5"/>
                                            </p:txEl>
                                          </p:spTgt>
                                        </p:tgtEl>
                                        <p:attrNameLst>
                                          <p:attrName>style.visibility</p:attrName>
                                        </p:attrNameLst>
                                      </p:cBhvr>
                                      <p:to>
                                        <p:strVal val="visible"/>
                                      </p:to>
                                    </p:set>
                                    <p:animEffect filter="fade" transition="in">
                                      <p:cBhvr>
                                        <p:cTn dur="1000"/>
                                        <p:tgtEl>
                                          <p:spTgt spid="2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6" st="6"/>
                                            </p:txEl>
                                          </p:spTgt>
                                        </p:tgtEl>
                                        <p:attrNameLst>
                                          <p:attrName>style.visibility</p:attrName>
                                        </p:attrNameLst>
                                      </p:cBhvr>
                                      <p:to>
                                        <p:strVal val="visible"/>
                                      </p:to>
                                    </p:set>
                                    <p:animEffect filter="fade" transition="in">
                                      <p:cBhvr>
                                        <p:cTn dur="1000"/>
                                        <p:tgtEl>
                                          <p:spTgt spid="2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7" st="7"/>
                                            </p:txEl>
                                          </p:spTgt>
                                        </p:tgtEl>
                                        <p:attrNameLst>
                                          <p:attrName>style.visibility</p:attrName>
                                        </p:attrNameLst>
                                      </p:cBhvr>
                                      <p:to>
                                        <p:strVal val="visible"/>
                                      </p:to>
                                    </p:set>
                                    <p:animEffect filter="fade" transition="in">
                                      <p:cBhvr>
                                        <p:cTn dur="1000"/>
                                        <p:tgtEl>
                                          <p:spTgt spid="2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8" st="8"/>
                                            </p:txEl>
                                          </p:spTgt>
                                        </p:tgtEl>
                                        <p:attrNameLst>
                                          <p:attrName>style.visibility</p:attrName>
                                        </p:attrNameLst>
                                      </p:cBhvr>
                                      <p:to>
                                        <p:strVal val="visible"/>
                                      </p:to>
                                    </p:set>
                                    <p:animEffect filter="fade" transition="in">
                                      <p:cBhvr>
                                        <p:cTn dur="1000"/>
                                        <p:tgtEl>
                                          <p:spTgt spid="22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9" st="9"/>
                                            </p:txEl>
                                          </p:spTgt>
                                        </p:tgtEl>
                                        <p:attrNameLst>
                                          <p:attrName>style.visibility</p:attrName>
                                        </p:attrNameLst>
                                      </p:cBhvr>
                                      <p:to>
                                        <p:strVal val="visible"/>
                                      </p:to>
                                    </p:set>
                                    <p:animEffect filter="fade" transition="in">
                                      <p:cBhvr>
                                        <p:cTn dur="1000"/>
                                        <p:tgtEl>
                                          <p:spTgt spid="229">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978bc24169_0_0"/>
          <p:cNvSpPr txBox="1"/>
          <p:nvPr>
            <p:ph idx="6" type="ctrTitle"/>
          </p:nvPr>
        </p:nvSpPr>
        <p:spPr>
          <a:xfrm>
            <a:off x="311700" y="644550"/>
            <a:ext cx="5590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Studiu In Echipa 4.2</a:t>
            </a:r>
            <a:endParaRPr b="1">
              <a:solidFill>
                <a:schemeClr val="lt2"/>
              </a:solidFill>
              <a:latin typeface="Roboto"/>
              <a:ea typeface="Roboto"/>
              <a:cs typeface="Roboto"/>
              <a:sym typeface="Roboto"/>
            </a:endParaRPr>
          </a:p>
        </p:txBody>
      </p:sp>
      <p:cxnSp>
        <p:nvCxnSpPr>
          <p:cNvPr id="235" name="Google Shape;235;g2978bc24169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6" name="Google Shape;236;g2978bc24169_0_0"/>
          <p:cNvSpPr txBox="1"/>
          <p:nvPr/>
        </p:nvSpPr>
        <p:spPr>
          <a:xfrm>
            <a:off x="361550" y="2463475"/>
            <a:ext cx="84708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200" u="none" cap="none" strike="noStrike">
                <a:solidFill>
                  <a:schemeClr val="lt1"/>
                </a:solidFill>
                <a:latin typeface="Roboto"/>
                <a:ea typeface="Roboto"/>
                <a:cs typeface="Roboto"/>
                <a:sym typeface="Roboto"/>
              </a:rPr>
              <a:t>Sa lucrati la primul vostru framework de testare automata.</a:t>
            </a:r>
            <a:endParaRPr b="1" i="0" sz="12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1000"/>
                                        <p:tgtEl>
                                          <p:spTgt spid="23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978bc24169_1_0"/>
          <p:cNvSpPr txBox="1"/>
          <p:nvPr>
            <p:ph idx="6" type="ctrTitle"/>
          </p:nvPr>
        </p:nvSpPr>
        <p:spPr>
          <a:xfrm>
            <a:off x="311700" y="329025"/>
            <a:ext cx="22557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Activitati…</a:t>
            </a:r>
            <a:endParaRPr b="1">
              <a:solidFill>
                <a:schemeClr val="lt2"/>
              </a:solidFill>
              <a:latin typeface="Roboto"/>
              <a:ea typeface="Roboto"/>
              <a:cs typeface="Roboto"/>
              <a:sym typeface="Roboto"/>
            </a:endParaRPr>
          </a:p>
        </p:txBody>
      </p:sp>
      <p:cxnSp>
        <p:nvCxnSpPr>
          <p:cNvPr id="242" name="Google Shape;242;g2978bc24169_1_0"/>
          <p:cNvCxnSpPr/>
          <p:nvPr/>
        </p:nvCxnSpPr>
        <p:spPr>
          <a:xfrm>
            <a:off x="311700" y="935625"/>
            <a:ext cx="8520600" cy="0"/>
          </a:xfrm>
          <a:prstGeom prst="straightConnector1">
            <a:avLst/>
          </a:prstGeom>
          <a:noFill/>
          <a:ln cap="flat" cmpd="sng" w="9525">
            <a:solidFill>
              <a:schemeClr val="accent1"/>
            </a:solidFill>
            <a:prstDash val="solid"/>
            <a:round/>
            <a:headEnd len="sm" w="sm" type="none"/>
            <a:tailEnd len="sm" w="sm" type="none"/>
          </a:ln>
        </p:spPr>
      </p:cxnSp>
      <p:sp>
        <p:nvSpPr>
          <p:cNvPr id="243" name="Google Shape;243;g2978bc24169_1_0"/>
          <p:cNvSpPr txBox="1"/>
          <p:nvPr/>
        </p:nvSpPr>
        <p:spPr>
          <a:xfrm>
            <a:off x="336600" y="1804950"/>
            <a:ext cx="8470800" cy="932400"/>
          </a:xfrm>
          <a:prstGeom prst="rect">
            <a:avLst/>
          </a:prstGeom>
          <a:noFill/>
          <a:ln>
            <a:noFill/>
          </a:ln>
        </p:spPr>
        <p:txBody>
          <a:bodyPr anchorCtr="0" anchor="t" bIns="91425" lIns="91425" spcFirstLastPara="1" rIns="91425" wrap="square" tIns="91425">
            <a:spAutoFit/>
          </a:bodyPr>
          <a:lstStyle/>
          <a:p>
            <a:pPr indent="-292100" lvl="0" marL="457200" marR="38100" rtl="0" algn="l">
              <a:lnSpc>
                <a:spcPct val="128571"/>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Incepeti sa luati din testele pe care le-ati facut la cele trei sesiuni de selectori (Selectori_P1, Selectori_P2,Selectori_P3) si implementati-le in metode de test folosind framework-ul unit test. </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chemeClr val="dk1"/>
              </a:buClr>
              <a:buSzPts val="1100"/>
              <a:buFont typeface="Arial"/>
              <a:buNone/>
            </a:pPr>
            <a:r>
              <a:t/>
            </a:r>
            <a:endParaRPr b="1" i="0" sz="1000" u="none" cap="none" strike="noStrike">
              <a:solidFill>
                <a:schemeClr val="lt1"/>
              </a:solidFill>
              <a:latin typeface="Roboto"/>
              <a:ea typeface="Roboto"/>
              <a:cs typeface="Roboto"/>
              <a:sym typeface="Roboto"/>
            </a:endParaRPr>
          </a:p>
          <a:p>
            <a:pPr indent="-292100" lvl="0" marL="457200" marR="38100" rtl="0" algn="l">
              <a:lnSpc>
                <a:spcPct val="128571"/>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Rulati testele si observati rezultatele</a:t>
            </a:r>
            <a:endParaRPr b="1" i="0" sz="10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animEffect filter="fade" transition="in">
                                      <p:cBhvr>
                                        <p:cTn dur="1000"/>
                                        <p:tgtEl>
                                          <p:spTgt spid="2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animEffect filter="fade" transition="in">
                                      <p:cBhvr>
                                        <p:cTn dur="1000"/>
                                        <p:tgtEl>
                                          <p:spTgt spid="2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2" st="2"/>
                                            </p:txEl>
                                          </p:spTgt>
                                        </p:tgtEl>
                                        <p:attrNameLst>
                                          <p:attrName>style.visibility</p:attrName>
                                        </p:attrNameLst>
                                      </p:cBhvr>
                                      <p:to>
                                        <p:strVal val="visible"/>
                                      </p:to>
                                    </p:set>
                                    <p:animEffect filter="fade" transition="in">
                                      <p:cBhvr>
                                        <p:cTn dur="1000"/>
                                        <p:tgtEl>
                                          <p:spTgt spid="24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a384af1f54_0_0"/>
          <p:cNvSpPr txBox="1"/>
          <p:nvPr>
            <p:ph type="ctrTitle"/>
          </p:nvPr>
        </p:nvSpPr>
        <p:spPr>
          <a:xfrm>
            <a:off x="814450" y="506050"/>
            <a:ext cx="38796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Feedback </a:t>
            </a:r>
            <a:endParaRPr/>
          </a:p>
        </p:txBody>
      </p:sp>
      <p:sp>
        <p:nvSpPr>
          <p:cNvPr id="249" name="Google Shape;249;g2a384af1f54_0_0"/>
          <p:cNvSpPr txBox="1"/>
          <p:nvPr>
            <p:ph idx="1" type="subTitle"/>
          </p:nvPr>
        </p:nvSpPr>
        <p:spPr>
          <a:xfrm>
            <a:off x="847600" y="1323650"/>
            <a:ext cx="8029200" cy="34560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100">
                <a:latin typeface="Arial"/>
                <a:ea typeface="Arial"/>
                <a:cs typeface="Arial"/>
                <a:sym typeface="Arial"/>
              </a:rPr>
              <a:t>Dorim să oferim servicii de cea mai înaltă calitate și să ne îmbunătățim în mod continuu pentru a vă satisface nevoile.</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Dorim să vă ascultăm părerea și să aflăm cum putem oferi o experiență și mai bună. </a:t>
            </a:r>
            <a:br>
              <a:rPr lang="en-GB" sz="1100">
                <a:latin typeface="Arial"/>
                <a:ea typeface="Arial"/>
                <a:cs typeface="Arial"/>
                <a:sym typeface="Arial"/>
              </a:rPr>
            </a:br>
            <a:r>
              <a:rPr lang="en-GB" sz="1100">
                <a:latin typeface="Arial"/>
                <a:ea typeface="Arial"/>
                <a:cs typeface="Arial"/>
                <a:sym typeface="Arial"/>
              </a:rPr>
              <a:t>Am creat un </a:t>
            </a:r>
            <a:r>
              <a:rPr b="1" lang="en-GB" sz="1100">
                <a:latin typeface="Arial"/>
                <a:ea typeface="Arial"/>
                <a:cs typeface="Arial"/>
                <a:sym typeface="Arial"/>
              </a:rPr>
              <a:t>formular de feedback activ permanent</a:t>
            </a:r>
            <a:r>
              <a:rPr lang="en-GB" sz="1100">
                <a:latin typeface="Arial"/>
                <a:ea typeface="Arial"/>
                <a:cs typeface="Arial"/>
                <a:sym typeface="Arial"/>
              </a:rPr>
              <a:t>, care vă oferă posibilitatea de a ne împărtăși gândurile, sugestiile și observațiile dvs. cu privire la serviciile noastre. Acesta se găsește în link-ul de mai jos sau pe platforma voastră de grupă, pentru a ajunge la el cu ușurință.</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b="1" lang="en-GB" sz="1100">
                <a:latin typeface="Arial"/>
                <a:ea typeface="Arial"/>
                <a:cs typeface="Arial"/>
                <a:sym typeface="Arial"/>
              </a:rPr>
              <a:t>Link formular feedback permanent : </a:t>
            </a:r>
            <a:r>
              <a:rPr lang="en-GB" u="sng">
                <a:solidFill>
                  <a:schemeClr val="hlink"/>
                </a:solidFill>
                <a:latin typeface="Arial"/>
                <a:ea typeface="Arial"/>
                <a:cs typeface="Arial"/>
                <a:sym typeface="Arial"/>
                <a:hlinkClick r:id="rId3"/>
              </a:rPr>
              <a:t>https://forms.gle/vDBCouLoyWLKv37t9</a:t>
            </a:r>
            <a:endParaRPr sz="1100" u="sng">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Nu durează mai mult de câteva minute să completați formularul, dar contribuția dvs. este extrem de valoroasă pentru noi. Feedback-ul pe care îl primim ne ajută să identificăm punctele noastre forte și să corectăm eventualele deficiențe.</a:t>
            </a:r>
            <a:endParaRPr sz="11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