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 Black"/>
      <p:bold r:id="rId8"/>
      <p:boldItalic r:id="rId9"/>
    </p:embeddedFont>
    <p:embeddedFont>
      <p:font typeface="Roboto Thin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Didact Gothic"/>
      <p:regular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Bree Serif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hRBIx15SmeqHVYsyBvKRziXZ1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Black-boldItalic.fntdata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Black-bold.fntdata"/><Relationship Id="rId11" Type="http://schemas.openxmlformats.org/officeDocument/2006/relationships/font" Target="fonts/RobotoThin-bold.fntdata"/><Relationship Id="rId10" Type="http://schemas.openxmlformats.org/officeDocument/2006/relationships/font" Target="fonts/RobotoThin-regular.fntdata"/><Relationship Id="rId13" Type="http://schemas.openxmlformats.org/officeDocument/2006/relationships/font" Target="fonts/RobotoThin-boldItalic.fntdata"/><Relationship Id="rId12" Type="http://schemas.openxmlformats.org/officeDocument/2006/relationships/font" Target="fonts/RobotoThin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Light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8a74607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2c8a74607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8a74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2c8a74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5098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133600" y="3670025"/>
            <a:ext cx="3276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Studiu in Echipa 8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8a746072_0_250"/>
          <p:cNvSpPr txBox="1"/>
          <p:nvPr>
            <p:ph idx="6" type="ctrTitle"/>
          </p:nvPr>
        </p:nvSpPr>
        <p:spPr>
          <a:xfrm>
            <a:off x="311700" y="644550"/>
            <a:ext cx="5297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Studiu in Echipa 10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g22c8a746072_0_25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22c8a746072_0_250"/>
          <p:cNvSpPr txBox="1"/>
          <p:nvPr/>
        </p:nvSpPr>
        <p:spPr>
          <a:xfrm>
            <a:off x="311700" y="24582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completam framework-ul de testare automata cu teste in pycharm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c8a746072_0_0"/>
          <p:cNvSpPr txBox="1"/>
          <p:nvPr>
            <p:ph idx="6" type="ctrTitle"/>
          </p:nvPr>
        </p:nvSpPr>
        <p:spPr>
          <a:xfrm>
            <a:off x="311700" y="644550"/>
            <a:ext cx="6313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Exercitiu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223" name="Google Shape;223;g22c8a74607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22c8a746072_0_0"/>
          <p:cNvSpPr txBox="1"/>
          <p:nvPr/>
        </p:nvSpPr>
        <p:spPr>
          <a:xfrm>
            <a:off x="362200" y="2284875"/>
            <a:ext cx="84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Continuati sa implementati in Pycharm alte teste de API pe langa cele pe care le-ati lucrat impreuna cu trainerul la curs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