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85sWnSfgkRKgJBH0b29prqwKs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4bf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a384bfc0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Z8uxk5puekqBA8B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Echipa 8</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08150b074_0_28"/>
          <p:cNvSpPr txBox="1"/>
          <p:nvPr>
            <p:ph idx="6" type="ctrTitle"/>
          </p:nvPr>
        </p:nvSpPr>
        <p:spPr>
          <a:xfrm>
            <a:off x="311700" y="438850"/>
            <a:ext cx="54717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Obiective Studiu in Echipa 8</a:t>
            </a:r>
            <a:endParaRPr b="1">
              <a:solidFill>
                <a:schemeClr val="lt2"/>
              </a:solidFill>
              <a:latin typeface="Roboto"/>
              <a:ea typeface="Roboto"/>
              <a:cs typeface="Roboto"/>
              <a:sym typeface="Roboto"/>
            </a:endParaRPr>
          </a:p>
        </p:txBody>
      </p:sp>
      <p:cxnSp>
        <p:nvCxnSpPr>
          <p:cNvPr id="235" name="Google Shape;235;g1108150b074_0_28"/>
          <p:cNvCxnSpPr/>
          <p:nvPr/>
        </p:nvCxnSpPr>
        <p:spPr>
          <a:xfrm>
            <a:off x="311700" y="112475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1108150b074_0_28"/>
          <p:cNvSpPr txBox="1"/>
          <p:nvPr/>
        </p:nvSpPr>
        <p:spPr>
          <a:xfrm>
            <a:off x="387900" y="1873500"/>
            <a:ext cx="59052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implementam tot ce am facut la curs pentru aplicatia de studiu in echipa</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4d586120ed_0_1"/>
          <p:cNvSpPr txBox="1"/>
          <p:nvPr>
            <p:ph idx="6" type="ctrTitle"/>
          </p:nvPr>
        </p:nvSpPr>
        <p:spPr>
          <a:xfrm>
            <a:off x="247750" y="4008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2" name="Google Shape;242;g24d586120ed_0_1"/>
          <p:cNvCxnSpPr/>
          <p:nvPr/>
        </p:nvCxnSpPr>
        <p:spPr>
          <a:xfrm>
            <a:off x="311700" y="1098950"/>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4d586120ed_0_1"/>
          <p:cNvSpPr txBox="1"/>
          <p:nvPr/>
        </p:nvSpPr>
        <p:spPr>
          <a:xfrm>
            <a:off x="311704" y="2003775"/>
            <a:ext cx="8520600" cy="178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Pentru aplicatia pe care ati ales-o incercati sa implementati cat mai multe teste astfel incat sa aveti o acoperire cat mai mare a aplicatiei pe care o testati. Activitatile sugerate sunt aceleasi ca si la sesiunea de curs, doar ca pentru aplicatia voastra:</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Clarificati toate notiunile care considerati ca nu au fost intelese la sesiunile anterioare</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In framework-ul de tip BDD pe care l-ati creat pana acum incercati sa implementati teste cat mai multe si cat mai complexe</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Incercati sa folositi elemente cat mai complexe din conceptele de programare pe care le-ati invatat pana acum. Obiectivul este sa folositi structuri repetitive (for, while, foreach), structuri alternative (if), try except, explicit wait etc</a:t>
            </a:r>
            <a:endParaRPr b="1" i="0" sz="1050" u="none" cap="none" strike="noStrike">
              <a:solidFill>
                <a:schemeClr val="lt1"/>
              </a:solidFill>
              <a:latin typeface="Roboto"/>
              <a:ea typeface="Roboto"/>
              <a:cs typeface="Roboto"/>
              <a:sym typeface="Roboto"/>
            </a:endParaRPr>
          </a:p>
          <a:p>
            <a:pPr indent="-295275" lvl="0" marL="457200" marR="0" rtl="0" algn="l">
              <a:lnSpc>
                <a:spcPct val="115000"/>
              </a:lnSpc>
              <a:spcBef>
                <a:spcPts val="0"/>
              </a:spcBef>
              <a:spcAft>
                <a:spcPts val="0"/>
              </a:spcAft>
              <a:buClr>
                <a:schemeClr val="lt1"/>
              </a:buClr>
              <a:buSzPts val="1050"/>
              <a:buFont typeface="Roboto"/>
              <a:buChar char="-"/>
            </a:pPr>
            <a:r>
              <a:rPr b="1" i="0" lang="en-GB" sz="1050" u="none" cap="none" strike="noStrike">
                <a:solidFill>
                  <a:schemeClr val="lt1"/>
                </a:solidFill>
                <a:latin typeface="Roboto"/>
                <a:ea typeface="Roboto"/>
                <a:cs typeface="Roboto"/>
                <a:sym typeface="Roboto"/>
              </a:rPr>
              <a:t>Identificati alte elemente din programare pe care le-ati invatat pana acum (ex: mostenire, encapsulare, polimorfism, clase, obiecte, functii, metode, librarii etc)</a:t>
            </a:r>
            <a:endParaRPr b="1" i="0" sz="1100" u="none" cap="none" strike="noStrike">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4bfc069_0_0"/>
          <p:cNvSpPr txBox="1"/>
          <p:nvPr>
            <p:ph type="ctrTitle"/>
          </p:nvPr>
        </p:nvSpPr>
        <p:spPr>
          <a:xfrm>
            <a:off x="814450" y="506050"/>
            <a:ext cx="38796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Feedback </a:t>
            </a:r>
            <a:endParaRPr/>
          </a:p>
        </p:txBody>
      </p:sp>
      <p:sp>
        <p:nvSpPr>
          <p:cNvPr id="249" name="Google Shape;249;g2a384bfc069_0_0"/>
          <p:cNvSpPr txBox="1"/>
          <p:nvPr>
            <p:ph idx="1" type="subTitle"/>
          </p:nvPr>
        </p:nvSpPr>
        <p:spPr>
          <a:xfrm>
            <a:off x="847600" y="1323650"/>
            <a:ext cx="80292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200"/>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https://forms.gle/Z8uxk5puekqBA8Bt9</a:t>
            </a:r>
            <a:endParaRPr sz="1100" u="sng">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200"/>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lnSpc>
                <a:spcPct val="100000"/>
              </a:lnSpc>
              <a:spcBef>
                <a:spcPts val="120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