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K8QZbOF5WBdTwuhcxgO9zcqy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font" Target="fonts/RobotoBlack-boldItalic.fntdata"/><Relationship Id="rId12" Type="http://schemas.openxmlformats.org/officeDocument/2006/relationships/font" Target="fonts/RobotoBlack-bold.fnt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hyperlink" Target="https://docs.google.com/presentation/d/1L97jtXs94D5wqhMTq_Im7ZQ1GnK38sQe/edit#slide=id.g27bb9fdb883_2_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5730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9</a:t>
            </a:r>
            <a:endParaRPr/>
          </a:p>
        </p:txBody>
      </p:sp>
      <p:sp>
        <p:nvSpPr>
          <p:cNvPr id="99" name="Google Shape;99;p1"/>
          <p:cNvSpPr txBox="1"/>
          <p:nvPr>
            <p:ph idx="1" type="subTitle"/>
          </p:nvPr>
        </p:nvSpPr>
        <p:spPr>
          <a:xfrm>
            <a:off x="4420050" y="4148650"/>
            <a:ext cx="44373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Recapitulare Postman</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3890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9 </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6014100" cy="800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ne aducem aminte ce este un api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identificam componentele principale postman</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facem cateva requesturi de baza care sa ne ajute sa ne reamintim cum functioneaza testele de API in postman</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d586120ed_0_1"/>
          <p:cNvSpPr txBox="1"/>
          <p:nvPr>
            <p:ph idx="6" type="ctrTitle"/>
          </p:nvPr>
        </p:nvSpPr>
        <p:spPr>
          <a:xfrm>
            <a:off x="311700" y="796875"/>
            <a:ext cx="1620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Exercitii</a:t>
            </a:r>
            <a:endParaRPr b="1">
              <a:solidFill>
                <a:schemeClr val="lt2"/>
              </a:solidFill>
              <a:latin typeface="Roboto"/>
              <a:ea typeface="Roboto"/>
              <a:cs typeface="Roboto"/>
              <a:sym typeface="Roboto"/>
            </a:endParaRPr>
          </a:p>
        </p:txBody>
      </p:sp>
      <p:cxnSp>
        <p:nvCxnSpPr>
          <p:cNvPr id="243" name="Google Shape;243;g24d586120ed_0_1"/>
          <p:cNvCxnSpPr/>
          <p:nvPr/>
        </p:nvCxnSpPr>
        <p:spPr>
          <a:xfrm>
            <a:off x="311700" y="157515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d586120ed_0_1"/>
          <p:cNvSpPr txBox="1"/>
          <p:nvPr/>
        </p:nvSpPr>
        <p:spPr>
          <a:xfrm>
            <a:off x="311700" y="2308250"/>
            <a:ext cx="85206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Folosind </a:t>
            </a:r>
            <a:r>
              <a:rPr b="1" i="0" lang="en-GB" sz="1100" cap="none" strike="noStrike">
                <a:solidFill>
                  <a:schemeClr val="lt1"/>
                </a:solidFill>
                <a:latin typeface="Roboto"/>
                <a:ea typeface="Roboto"/>
                <a:cs typeface="Roboto"/>
                <a:sym typeface="Roboto"/>
              </a:rPr>
              <a:t>instructiunile</a:t>
            </a:r>
            <a:r>
              <a:rPr b="1" i="0" lang="en-GB" sz="1100" u="none" cap="none" strike="noStrike">
                <a:solidFill>
                  <a:schemeClr val="lt1"/>
                </a:solidFill>
                <a:latin typeface="Roboto"/>
                <a:ea typeface="Roboto"/>
                <a:cs typeface="Roboto"/>
                <a:sym typeface="Roboto"/>
              </a:rPr>
              <a:t> din</a:t>
            </a:r>
            <a:r>
              <a:rPr b="1" i="0" lang="en-GB" sz="1100" u="none" cap="none" strike="noStrike">
                <a:solidFill>
                  <a:schemeClr val="lt1"/>
                </a:solidFill>
                <a:latin typeface="Roboto"/>
                <a:ea typeface="Roboto"/>
                <a:cs typeface="Roboto"/>
                <a:sym typeface="Roboto"/>
              </a:rPr>
              <a:t> </a:t>
            </a:r>
            <a:r>
              <a:rPr b="1" i="0" lang="en-GB" sz="1100" u="sng" cap="none" strike="noStrike">
                <a:solidFill>
                  <a:schemeClr val="hlink"/>
                </a:solidFill>
                <a:latin typeface="Roboto"/>
                <a:ea typeface="Roboto"/>
                <a:cs typeface="Roboto"/>
                <a:sym typeface="Roboto"/>
                <a:hlinkClick action="ppaction://hlinksldjump" r:id="rId3"/>
              </a:rPr>
              <a:t>acest document</a:t>
            </a:r>
            <a:r>
              <a:rPr b="1" lang="en-GB" sz="1100">
                <a:solidFill>
                  <a:schemeClr val="lt1"/>
                </a:solidFill>
                <a:latin typeface="Roboto"/>
                <a:ea typeface="Roboto"/>
                <a:cs typeface="Roboto"/>
                <a:sym typeface="Roboto"/>
              </a:rPr>
              <a:t> si explicatiile din </a:t>
            </a:r>
            <a:r>
              <a:rPr b="1" lang="en-GB" sz="1100" u="sng">
                <a:solidFill>
                  <a:schemeClr val="hlink"/>
                </a:solidFill>
                <a:latin typeface="Roboto"/>
                <a:ea typeface="Roboto"/>
                <a:cs typeface="Roboto"/>
                <a:sym typeface="Roboto"/>
                <a:hlinkClick r:id="rId4"/>
              </a:rPr>
              <a:t>acest document</a:t>
            </a:r>
            <a:r>
              <a:rPr b="1" i="0" lang="en-GB" sz="1100" u="none" cap="none" strike="noStrike">
                <a:solidFill>
                  <a:schemeClr val="lt1"/>
                </a:solidFill>
                <a:latin typeface="Roboto"/>
                <a:ea typeface="Roboto"/>
                <a:cs typeface="Roboto"/>
                <a:sym typeface="Roboto"/>
              </a:rPr>
              <a:t> incercati sa implementati cat de multe teste de Spotify puteti in Postman.</a:t>
            </a:r>
            <a:endParaRPr b="1" i="0" sz="1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