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Roboto"/>
      <p:regular r:id="rId19"/>
      <p:bold r:id="rId20"/>
      <p:italic r:id="rId21"/>
      <p:boldItalic r:id="rId22"/>
    </p:embeddedFont>
    <p:embeddedFont>
      <p:font typeface="Didact Gothic"/>
      <p:regular r:id="rId23"/>
    </p:embeddedFont>
    <p:embeddedFont>
      <p:font typeface="Roboto Light"/>
      <p:regular r:id="rId24"/>
      <p:bold r:id="rId25"/>
      <p:italic r:id="rId26"/>
      <p:boldItalic r:id="rId27"/>
    </p:embeddedFont>
    <p:embeddedFont>
      <p:font typeface="Bree Serif"/>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jabfFhgyha+WEmMaSQd1qpMfcm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Light-regular.fntdata"/><Relationship Id="rId23" Type="http://schemas.openxmlformats.org/officeDocument/2006/relationships/font" Target="fonts/Didact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BreeSerif-regular.fnt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font" Target="fonts/RobotoBlack-bold.fntdata"/><Relationship Id="rId12" Type="http://schemas.openxmlformats.org/officeDocument/2006/relationships/slide" Target="slides/slide8.xml"/><Relationship Id="rId15" Type="http://schemas.openxmlformats.org/officeDocument/2006/relationships/font" Target="fonts/RobotoThin-regular.fntdata"/><Relationship Id="rId14" Type="http://schemas.openxmlformats.org/officeDocument/2006/relationships/font" Target="fonts/RobotoBlack-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384bfc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a384bfc0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forms.gle/Z8uxk5puekqBA8Bt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Studiu Echipa 9</a:t>
            </a:r>
            <a:endParaRPr/>
          </a:p>
        </p:txBody>
      </p:sp>
      <p:sp>
        <p:nvSpPr>
          <p:cNvPr id="99" name="Google Shape;9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7" name="Google Shape;207;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8" name="Google Shape;208;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4" name="Google Shape;214;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5" name="Google Shape;215;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1" name="Google Shape;221;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2" name="Google Shape;222;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8" name="Google Shape;228;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9" name="Google Shape;229;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108150b074_0_28"/>
          <p:cNvSpPr txBox="1"/>
          <p:nvPr>
            <p:ph idx="6" type="ctrTitle"/>
          </p:nvPr>
        </p:nvSpPr>
        <p:spPr>
          <a:xfrm>
            <a:off x="311700" y="339750"/>
            <a:ext cx="54717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Obiective Studiu in Echipa 9</a:t>
            </a:r>
            <a:endParaRPr b="1">
              <a:solidFill>
                <a:schemeClr val="lt2"/>
              </a:solidFill>
              <a:latin typeface="Roboto"/>
              <a:ea typeface="Roboto"/>
              <a:cs typeface="Roboto"/>
              <a:sym typeface="Roboto"/>
            </a:endParaRPr>
          </a:p>
        </p:txBody>
      </p:sp>
      <p:cxnSp>
        <p:nvCxnSpPr>
          <p:cNvPr id="235" name="Google Shape;235;g1108150b074_0_28"/>
          <p:cNvCxnSpPr/>
          <p:nvPr/>
        </p:nvCxnSpPr>
        <p:spPr>
          <a:xfrm>
            <a:off x="311700" y="886900"/>
            <a:ext cx="8520600" cy="0"/>
          </a:xfrm>
          <a:prstGeom prst="straightConnector1">
            <a:avLst/>
          </a:prstGeom>
          <a:noFill/>
          <a:ln cap="flat" cmpd="sng" w="9525">
            <a:solidFill>
              <a:schemeClr val="accent1"/>
            </a:solidFill>
            <a:prstDash val="solid"/>
            <a:round/>
            <a:headEnd len="sm" w="sm" type="none"/>
            <a:tailEnd len="sm" w="sm" type="none"/>
          </a:ln>
        </p:spPr>
      </p:cxnSp>
      <p:sp>
        <p:nvSpPr>
          <p:cNvPr id="236" name="Google Shape;236;g1108150b074_0_28"/>
          <p:cNvSpPr txBox="1"/>
          <p:nvPr/>
        </p:nvSpPr>
        <p:spPr>
          <a:xfrm>
            <a:off x="387900" y="1873500"/>
            <a:ext cx="75024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continuam cu testele de Spotify conform activitatii de la curs</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4d586120ed_0_1"/>
          <p:cNvSpPr txBox="1"/>
          <p:nvPr>
            <p:ph idx="6" type="ctrTitle"/>
          </p:nvPr>
        </p:nvSpPr>
        <p:spPr>
          <a:xfrm>
            <a:off x="247750" y="400800"/>
            <a:ext cx="1766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242" name="Google Shape;242;g24d586120ed_0_1"/>
          <p:cNvCxnSpPr/>
          <p:nvPr/>
        </p:nvCxnSpPr>
        <p:spPr>
          <a:xfrm>
            <a:off x="311700" y="1098950"/>
            <a:ext cx="8520600" cy="0"/>
          </a:xfrm>
          <a:prstGeom prst="straightConnector1">
            <a:avLst/>
          </a:prstGeom>
          <a:noFill/>
          <a:ln cap="flat" cmpd="sng" w="9525">
            <a:solidFill>
              <a:schemeClr val="accent1"/>
            </a:solidFill>
            <a:prstDash val="solid"/>
            <a:round/>
            <a:headEnd len="sm" w="sm" type="none"/>
            <a:tailEnd len="sm" w="sm" type="none"/>
          </a:ln>
        </p:spPr>
      </p:cxnSp>
      <p:sp>
        <p:nvSpPr>
          <p:cNvPr id="243" name="Google Shape;243;g24d586120ed_0_1"/>
          <p:cNvSpPr txBox="1"/>
          <p:nvPr/>
        </p:nvSpPr>
        <p:spPr>
          <a:xfrm>
            <a:off x="311704" y="2003775"/>
            <a:ext cx="85206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Conform activitatii cu trainerul de curs, continuati sa faceti alte teste pentru API-ul de spotify pentru alte functionalitati / module care inca nu au fost testate.</a:t>
            </a:r>
            <a:endParaRPr b="1" sz="11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1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Scopul este calitatea, nu cantitatea, deci chiar daca faceti un singur request, dar sa il faceti bine si sa intelegeti ce ati facut acolo suficient de bine cat sa puteti sa explicati clar si coerent. </a:t>
            </a:r>
            <a:endParaRPr b="1" sz="11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1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100">
                <a:solidFill>
                  <a:schemeClr val="lt1"/>
                </a:solidFill>
                <a:latin typeface="Roboto"/>
                <a:ea typeface="Roboto"/>
                <a:cs typeface="Roboto"/>
                <a:sym typeface="Roboto"/>
              </a:rPr>
              <a:t>Incercati sa va puneti intrebari reciproc. De exempu care e endpoint-ul? Care e request body? Care e response body? Care e status code? Avem parametri de rulare? Daca da care sunt si care e rolul lor? S-au folosit variabile globale? Daca da, care sunt acelea? </a:t>
            </a:r>
            <a:endParaRPr b="1" sz="11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a384bfc069_0_0"/>
          <p:cNvSpPr txBox="1"/>
          <p:nvPr>
            <p:ph type="ctrTitle"/>
          </p:nvPr>
        </p:nvSpPr>
        <p:spPr>
          <a:xfrm>
            <a:off x="814450" y="506050"/>
            <a:ext cx="3879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Feedback </a:t>
            </a:r>
            <a:endParaRPr/>
          </a:p>
        </p:txBody>
      </p:sp>
      <p:sp>
        <p:nvSpPr>
          <p:cNvPr id="249" name="Google Shape;249;g2a384bfc069_0_0"/>
          <p:cNvSpPr txBox="1"/>
          <p:nvPr>
            <p:ph idx="1" type="subTitle"/>
          </p:nvPr>
        </p:nvSpPr>
        <p:spPr>
          <a:xfrm>
            <a:off x="847600" y="1323650"/>
            <a:ext cx="8029200" cy="34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200"/>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https://forms.gle/Z8uxk5puekqBA8Bt9</a:t>
            </a:r>
            <a:endParaRPr sz="1100" u="sng">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lnSpc>
                <a:spcPct val="100000"/>
              </a:lnSpc>
              <a:spcBef>
                <a:spcPts val="1200"/>
              </a:spcBef>
              <a:spcAft>
                <a:spcPts val="0"/>
              </a:spcAft>
              <a:buSzPts val="1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