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Black"/>
      <p:bold r:id="rId19"/>
      <p:boldItalic r:id="rId20"/>
    </p:embeddedFont>
    <p:embeddedFont>
      <p:font typeface="Roboto Thin"/>
      <p:regular r:id="rId21"/>
      <p:bold r:id="rId22"/>
      <p:italic r:id="rId23"/>
      <p:boldItalic r:id="rId24"/>
    </p:embeddedFont>
    <p:embeddedFont>
      <p:font typeface="Didact Gothic"/>
      <p:regular r:id="rId25"/>
    </p:embeddedFont>
    <p:embeddedFont>
      <p:font typeface="Roboto Light"/>
      <p:regular r:id="rId26"/>
      <p:bold r:id="rId27"/>
      <p:italic r:id="rId28"/>
      <p:boldItalic r:id="rId29"/>
    </p:embeddedFont>
    <p:embeddedFont>
      <p:font typeface="Bree Serif"/>
      <p:regular r:id="rId30"/>
    </p:embeddedFont>
    <p:embeddedFont>
      <p:font typeface="Roboto Mon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5" roundtripDataSignature="AMtx7mjxouztHfpSxlsE7Yj7GIDvWdZ6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lack-boldItalic.fntdata"/><Relationship Id="rId22" Type="http://schemas.openxmlformats.org/officeDocument/2006/relationships/font" Target="fonts/RobotoThin-bold.fntdata"/><Relationship Id="rId21" Type="http://schemas.openxmlformats.org/officeDocument/2006/relationships/font" Target="fonts/RobotoThin-regular.fntdata"/><Relationship Id="rId24" Type="http://schemas.openxmlformats.org/officeDocument/2006/relationships/font" Target="fonts/RobotoThin-boldItalic.fntdata"/><Relationship Id="rId23" Type="http://schemas.openxmlformats.org/officeDocument/2006/relationships/font" Target="fonts/RobotoThin-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Light-regular.fntdata"/><Relationship Id="rId25" Type="http://schemas.openxmlformats.org/officeDocument/2006/relationships/font" Target="fonts/DidactGothic-regular.fntdata"/><Relationship Id="rId28" Type="http://schemas.openxmlformats.org/officeDocument/2006/relationships/font" Target="fonts/RobotoLight-italic.fntdata"/><Relationship Id="rId27" Type="http://schemas.openxmlformats.org/officeDocument/2006/relationships/font" Target="fonts/RobotoLigh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Ligh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regular.fntdata"/><Relationship Id="rId30" Type="http://schemas.openxmlformats.org/officeDocument/2006/relationships/font" Target="fonts/BreeSerif-regular.fntdata"/><Relationship Id="rId11" Type="http://schemas.openxmlformats.org/officeDocument/2006/relationships/slide" Target="slides/slide6.xml"/><Relationship Id="rId33" Type="http://schemas.openxmlformats.org/officeDocument/2006/relationships/font" Target="fonts/RobotoMono-italic.fntdata"/><Relationship Id="rId10" Type="http://schemas.openxmlformats.org/officeDocument/2006/relationships/slide" Target="slides/slide5.xml"/><Relationship Id="rId32" Type="http://schemas.openxmlformats.org/officeDocument/2006/relationships/font" Target="fonts/RobotoMono-bold.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RobotoMon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lack-bold.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7bb9fdb883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27bb9fdb883_0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7bb9fdb883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27bb9fdb883_0_1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7bb9fdb88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g27bb9fdb883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a38423fd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g2a38423fd8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7bb9fdb8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27bb9fdb88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7bb9fdb88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27bb9fdb883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7bb9fdb88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27bb9fdb883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7bb9fdb88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27bb9fdb883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7bb9fdb88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27bb9fdb883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7bb9fdb88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27bb9fdb883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7bb9fdb88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g27bb9fdb883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7bb9fdb88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27bb9fdb883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33"/>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3000"/>
              <a:buFont typeface="Roboto Black"/>
              <a:buNone/>
              <a:defRPr b="0" sz="30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3600"/>
              <a:buNone/>
              <a:defRPr sz="3600">
                <a:solidFill>
                  <a:schemeClr val="accent1"/>
                </a:solidFill>
              </a:defRPr>
            </a:lvl2pPr>
            <a:lvl3pPr lvl="2" algn="r">
              <a:lnSpc>
                <a:spcPct val="100000"/>
              </a:lnSpc>
              <a:spcBef>
                <a:spcPts val="0"/>
              </a:spcBef>
              <a:spcAft>
                <a:spcPts val="0"/>
              </a:spcAft>
              <a:buClr>
                <a:schemeClr val="accent1"/>
              </a:buClr>
              <a:buSzPts val="3600"/>
              <a:buNone/>
              <a:defRPr sz="3600">
                <a:solidFill>
                  <a:schemeClr val="accent1"/>
                </a:solidFill>
              </a:defRPr>
            </a:lvl3pPr>
            <a:lvl4pPr lvl="3" algn="r">
              <a:lnSpc>
                <a:spcPct val="100000"/>
              </a:lnSpc>
              <a:spcBef>
                <a:spcPts val="0"/>
              </a:spcBef>
              <a:spcAft>
                <a:spcPts val="0"/>
              </a:spcAft>
              <a:buClr>
                <a:schemeClr val="accent1"/>
              </a:buClr>
              <a:buSzPts val="3600"/>
              <a:buNone/>
              <a:defRPr sz="3600">
                <a:solidFill>
                  <a:schemeClr val="accent1"/>
                </a:solidFill>
              </a:defRPr>
            </a:lvl4pPr>
            <a:lvl5pPr lvl="4" algn="r">
              <a:lnSpc>
                <a:spcPct val="100000"/>
              </a:lnSpc>
              <a:spcBef>
                <a:spcPts val="0"/>
              </a:spcBef>
              <a:spcAft>
                <a:spcPts val="0"/>
              </a:spcAft>
              <a:buClr>
                <a:schemeClr val="accent1"/>
              </a:buClr>
              <a:buSzPts val="3600"/>
              <a:buNone/>
              <a:defRPr sz="3600">
                <a:solidFill>
                  <a:schemeClr val="accent1"/>
                </a:solidFill>
              </a:defRPr>
            </a:lvl5pPr>
            <a:lvl6pPr lvl="5" algn="r">
              <a:lnSpc>
                <a:spcPct val="100000"/>
              </a:lnSpc>
              <a:spcBef>
                <a:spcPts val="0"/>
              </a:spcBef>
              <a:spcAft>
                <a:spcPts val="0"/>
              </a:spcAft>
              <a:buClr>
                <a:schemeClr val="accent1"/>
              </a:buClr>
              <a:buSzPts val="3600"/>
              <a:buNone/>
              <a:defRPr sz="3600">
                <a:solidFill>
                  <a:schemeClr val="accent1"/>
                </a:solidFill>
              </a:defRPr>
            </a:lvl6pPr>
            <a:lvl7pPr lvl="6" algn="r">
              <a:lnSpc>
                <a:spcPct val="100000"/>
              </a:lnSpc>
              <a:spcBef>
                <a:spcPts val="0"/>
              </a:spcBef>
              <a:spcAft>
                <a:spcPts val="0"/>
              </a:spcAft>
              <a:buClr>
                <a:schemeClr val="accent1"/>
              </a:buClr>
              <a:buSzPts val="3600"/>
              <a:buNone/>
              <a:defRPr sz="3600">
                <a:solidFill>
                  <a:schemeClr val="accent1"/>
                </a:solidFill>
              </a:defRPr>
            </a:lvl7pPr>
            <a:lvl8pPr lvl="7" algn="r">
              <a:lnSpc>
                <a:spcPct val="100000"/>
              </a:lnSpc>
              <a:spcBef>
                <a:spcPts val="0"/>
              </a:spcBef>
              <a:spcAft>
                <a:spcPts val="0"/>
              </a:spcAft>
              <a:buClr>
                <a:schemeClr val="accent1"/>
              </a:buClr>
              <a:buSzPts val="3600"/>
              <a:buNone/>
              <a:defRPr sz="3600">
                <a:solidFill>
                  <a:schemeClr val="accent1"/>
                </a:solidFill>
              </a:defRPr>
            </a:lvl8pPr>
            <a:lvl9pPr lvl="8" algn="r">
              <a:lnSpc>
                <a:spcPct val="100000"/>
              </a:lnSpc>
              <a:spcBef>
                <a:spcPts val="0"/>
              </a:spcBef>
              <a:spcAft>
                <a:spcPts val="0"/>
              </a:spcAft>
              <a:buClr>
                <a:schemeClr val="accent1"/>
              </a:buClr>
              <a:buSzPts val="3600"/>
              <a:buNone/>
              <a:defRPr sz="3600">
                <a:solidFill>
                  <a:schemeClr val="accent1"/>
                </a:solidFill>
              </a:defRPr>
            </a:lvl9pPr>
          </a:lstStyle>
          <a:p/>
        </p:txBody>
      </p:sp>
      <p:sp>
        <p:nvSpPr>
          <p:cNvPr id="11" name="Google Shape;11;p33"/>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42"/>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6" name="Google Shape;66;p42"/>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7" name="Google Shape;67;p42"/>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8" name="Google Shape;68;p42"/>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9" name="Google Shape;69;p42"/>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70" name="Google Shape;70;p42"/>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71" name="Google Shape;71;p42"/>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72" name="Shape 72"/>
        <p:cNvGrpSpPr/>
        <p:nvPr/>
      </p:nvGrpSpPr>
      <p:grpSpPr>
        <a:xfrm>
          <a:off x="0" y="0"/>
          <a:ext cx="0" cy="0"/>
          <a:chOff x="0" y="0"/>
          <a:chExt cx="0" cy="0"/>
        </a:xfrm>
      </p:grpSpPr>
      <p:sp>
        <p:nvSpPr>
          <p:cNvPr id="73" name="Google Shape;73;p43"/>
          <p:cNvSpPr txBox="1"/>
          <p:nvPr>
            <p:ph type="ctrTitle"/>
          </p:nvPr>
        </p:nvSpPr>
        <p:spPr>
          <a:xfrm>
            <a:off x="1557931" y="20640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74" name="Google Shape;74;p43"/>
          <p:cNvSpPr txBox="1"/>
          <p:nvPr>
            <p:ph idx="2" type="ctrTitle"/>
          </p:nvPr>
        </p:nvSpPr>
        <p:spPr>
          <a:xfrm>
            <a:off x="1557931" y="34667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75" name="Google Shape;75;p43"/>
          <p:cNvSpPr txBox="1"/>
          <p:nvPr>
            <p:ph idx="3" type="ctrTitle"/>
          </p:nvPr>
        </p:nvSpPr>
        <p:spPr>
          <a:xfrm>
            <a:off x="1557931" y="2765356"/>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76" name="Google Shape;76;p43"/>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77" name="Shape 77"/>
        <p:cNvGrpSpPr/>
        <p:nvPr/>
      </p:nvGrpSpPr>
      <p:grpSpPr>
        <a:xfrm>
          <a:off x="0" y="0"/>
          <a:ext cx="0" cy="0"/>
          <a:chOff x="0" y="0"/>
          <a:chExt cx="0" cy="0"/>
        </a:xfrm>
      </p:grpSpPr>
      <p:sp>
        <p:nvSpPr>
          <p:cNvPr id="78" name="Google Shape;78;p44"/>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9" name="Google Shape;79;p44"/>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80" name="Google Shape;80;p44"/>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81" name="Google Shape;81;p44"/>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82" name="Google Shape;82;p44"/>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83" name="Google Shape;83;p44"/>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84" name="Google Shape;84;p44"/>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85" name="Shape 85"/>
        <p:cNvGrpSpPr/>
        <p:nvPr/>
      </p:nvGrpSpPr>
      <p:grpSpPr>
        <a:xfrm>
          <a:off x="0" y="0"/>
          <a:ext cx="0" cy="0"/>
          <a:chOff x="0" y="0"/>
          <a:chExt cx="0" cy="0"/>
        </a:xfrm>
      </p:grpSpPr>
      <p:sp>
        <p:nvSpPr>
          <p:cNvPr id="86" name="Google Shape;86;p45"/>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Roboto Black"/>
              <a:buNone/>
              <a:defRPr b="0" sz="36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87" name="Google Shape;87;p45"/>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200"/>
              <a:buFont typeface="Roboto Mono"/>
              <a:buNone/>
              <a:defRPr sz="1200">
                <a:latin typeface="Roboto Mono"/>
                <a:ea typeface="Roboto Mono"/>
                <a:cs typeface="Roboto Mono"/>
                <a:sym typeface="Roboto Mono"/>
              </a:defRPr>
            </a:lvl2pPr>
            <a:lvl3pPr lvl="2" algn="l">
              <a:lnSpc>
                <a:spcPct val="100000"/>
              </a:lnSpc>
              <a:spcBef>
                <a:spcPts val="0"/>
              </a:spcBef>
              <a:spcAft>
                <a:spcPts val="0"/>
              </a:spcAft>
              <a:buSzPts val="1200"/>
              <a:buFont typeface="Roboto Mono"/>
              <a:buNone/>
              <a:defRPr sz="1200">
                <a:latin typeface="Roboto Mono"/>
                <a:ea typeface="Roboto Mono"/>
                <a:cs typeface="Roboto Mono"/>
                <a:sym typeface="Roboto Mono"/>
              </a:defRPr>
            </a:lvl3pPr>
            <a:lvl4pPr lvl="3" algn="l">
              <a:lnSpc>
                <a:spcPct val="100000"/>
              </a:lnSpc>
              <a:spcBef>
                <a:spcPts val="0"/>
              </a:spcBef>
              <a:spcAft>
                <a:spcPts val="0"/>
              </a:spcAft>
              <a:buSzPts val="1200"/>
              <a:buFont typeface="Roboto Mono"/>
              <a:buNone/>
              <a:defRPr sz="1200">
                <a:latin typeface="Roboto Mono"/>
                <a:ea typeface="Roboto Mono"/>
                <a:cs typeface="Roboto Mono"/>
                <a:sym typeface="Roboto Mono"/>
              </a:defRPr>
            </a:lvl4pPr>
            <a:lvl5pPr lvl="4" algn="l">
              <a:lnSpc>
                <a:spcPct val="100000"/>
              </a:lnSpc>
              <a:spcBef>
                <a:spcPts val="0"/>
              </a:spcBef>
              <a:spcAft>
                <a:spcPts val="0"/>
              </a:spcAft>
              <a:buSzPts val="1200"/>
              <a:buFont typeface="Roboto Mono"/>
              <a:buNone/>
              <a:defRPr sz="1200">
                <a:latin typeface="Roboto Mono"/>
                <a:ea typeface="Roboto Mono"/>
                <a:cs typeface="Roboto Mono"/>
                <a:sym typeface="Roboto Mono"/>
              </a:defRPr>
            </a:lvl5pPr>
            <a:lvl6pPr lvl="5" algn="l">
              <a:lnSpc>
                <a:spcPct val="100000"/>
              </a:lnSpc>
              <a:spcBef>
                <a:spcPts val="0"/>
              </a:spcBef>
              <a:spcAft>
                <a:spcPts val="0"/>
              </a:spcAft>
              <a:buSzPts val="1200"/>
              <a:buFont typeface="Roboto Mono"/>
              <a:buNone/>
              <a:defRPr sz="1200">
                <a:latin typeface="Roboto Mono"/>
                <a:ea typeface="Roboto Mono"/>
                <a:cs typeface="Roboto Mono"/>
                <a:sym typeface="Roboto Mono"/>
              </a:defRPr>
            </a:lvl6pPr>
            <a:lvl7pPr lvl="6" algn="l">
              <a:lnSpc>
                <a:spcPct val="100000"/>
              </a:lnSpc>
              <a:spcBef>
                <a:spcPts val="0"/>
              </a:spcBef>
              <a:spcAft>
                <a:spcPts val="0"/>
              </a:spcAft>
              <a:buSzPts val="1200"/>
              <a:buFont typeface="Roboto Mono"/>
              <a:buNone/>
              <a:defRPr sz="1200">
                <a:latin typeface="Roboto Mono"/>
                <a:ea typeface="Roboto Mono"/>
                <a:cs typeface="Roboto Mono"/>
                <a:sym typeface="Roboto Mono"/>
              </a:defRPr>
            </a:lvl7pPr>
            <a:lvl8pPr lvl="7" algn="l">
              <a:lnSpc>
                <a:spcPct val="100000"/>
              </a:lnSpc>
              <a:spcBef>
                <a:spcPts val="0"/>
              </a:spcBef>
              <a:spcAft>
                <a:spcPts val="0"/>
              </a:spcAft>
              <a:buSzPts val="1200"/>
              <a:buFont typeface="Roboto Mono"/>
              <a:buNone/>
              <a:defRPr sz="1200">
                <a:latin typeface="Roboto Mono"/>
                <a:ea typeface="Roboto Mono"/>
                <a:cs typeface="Roboto Mono"/>
                <a:sym typeface="Roboto Mono"/>
              </a:defRPr>
            </a:lvl8pPr>
            <a:lvl9pPr lvl="8" algn="l">
              <a:lnSpc>
                <a:spcPct val="100000"/>
              </a:lnSpc>
              <a:spcBef>
                <a:spcPts val="0"/>
              </a:spcBef>
              <a:spcAft>
                <a:spcPts val="0"/>
              </a:spcAft>
              <a:buSzPts val="1200"/>
              <a:buFont typeface="Roboto Mono"/>
              <a:buNone/>
              <a:defRPr sz="1200">
                <a:latin typeface="Roboto Mono"/>
                <a:ea typeface="Roboto Mono"/>
                <a:cs typeface="Roboto Mono"/>
                <a:sym typeface="Roboto Mono"/>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88" name="Shape 88"/>
        <p:cNvGrpSpPr/>
        <p:nvPr/>
      </p:nvGrpSpPr>
      <p:grpSpPr>
        <a:xfrm>
          <a:off x="0" y="0"/>
          <a:ext cx="0" cy="0"/>
          <a:chOff x="0" y="0"/>
          <a:chExt cx="0" cy="0"/>
        </a:xfrm>
      </p:grpSpPr>
      <p:sp>
        <p:nvSpPr>
          <p:cNvPr id="89" name="Google Shape;89;p46"/>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90" name="Google Shape;90;p46"/>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91" name="Google Shape;91;p46"/>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92" name="Google Shape;92;p46"/>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93" name="Shape 93"/>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4" name="Shape 94"/>
        <p:cNvGrpSpPr/>
        <p:nvPr/>
      </p:nvGrpSpPr>
      <p:grpSpPr>
        <a:xfrm>
          <a:off x="0" y="0"/>
          <a:ext cx="0" cy="0"/>
          <a:chOff x="0" y="0"/>
          <a:chExt cx="0" cy="0"/>
        </a:xfrm>
      </p:grpSpPr>
      <p:sp>
        <p:nvSpPr>
          <p:cNvPr id="95" name="Google Shape;95;p4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6" name="Google Shape;96;p4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lt1"/>
              </a:buClr>
              <a:buSzPts val="1400"/>
              <a:buChar char="●"/>
              <a:defRPr/>
            </a:lvl1pPr>
            <a:lvl2pPr indent="-317500" lvl="1" marL="914400" algn="l">
              <a:lnSpc>
                <a:spcPct val="90000"/>
              </a:lnSpc>
              <a:spcBef>
                <a:spcPts val="400"/>
              </a:spcBef>
              <a:spcAft>
                <a:spcPts val="0"/>
              </a:spcAft>
              <a:buClr>
                <a:schemeClr val="lt1"/>
              </a:buClr>
              <a:buSzPts val="1400"/>
              <a:buChar char="○"/>
              <a:defRPr/>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1600"/>
              </a:spcAft>
              <a:buClr>
                <a:schemeClr val="lt1"/>
              </a:buClr>
              <a:buSzPts val="1400"/>
              <a:buChar char="■"/>
              <a:defRPr/>
            </a:lvl9pPr>
          </a:lstStyle>
          <a:p/>
        </p:txBody>
      </p:sp>
      <p:sp>
        <p:nvSpPr>
          <p:cNvPr id="97" name="Google Shape;97;p4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98" name="Google Shape;98;p4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99" name="Google Shape;99;p4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TITLE_1_1_2_1_1_1">
    <p:bg>
      <p:bgPr>
        <a:solidFill>
          <a:schemeClr val="accent1"/>
        </a:solidFill>
      </p:bgPr>
    </p:bg>
    <p:spTree>
      <p:nvGrpSpPr>
        <p:cNvPr id="100" name="Shape 100"/>
        <p:cNvGrpSpPr/>
        <p:nvPr/>
      </p:nvGrpSpPr>
      <p:grpSpPr>
        <a:xfrm>
          <a:off x="0" y="0"/>
          <a:ext cx="0" cy="0"/>
          <a:chOff x="0" y="0"/>
          <a:chExt cx="0" cy="0"/>
        </a:xfrm>
      </p:grpSpPr>
      <p:sp>
        <p:nvSpPr>
          <p:cNvPr id="101" name="Google Shape;101;p49"/>
          <p:cNvSpPr/>
          <p:nvPr/>
        </p:nvSpPr>
        <p:spPr>
          <a:xfrm>
            <a:off x="-349375" y="1287500"/>
            <a:ext cx="6832200" cy="3607200"/>
          </a:xfrm>
          <a:prstGeom prst="rect">
            <a:avLst/>
          </a:prstGeom>
          <a:gradFill>
            <a:gsLst>
              <a:gs pos="0">
                <a:srgbClr val="052643"/>
              </a:gs>
              <a:gs pos="100000">
                <a:srgbClr val="041523"/>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49"/>
          <p:cNvSpPr txBox="1"/>
          <p:nvPr>
            <p:ph idx="1" type="body"/>
          </p:nvPr>
        </p:nvSpPr>
        <p:spPr>
          <a:xfrm>
            <a:off x="810000" y="1478150"/>
            <a:ext cx="8520600" cy="3416400"/>
          </a:xfrm>
          <a:prstGeom prst="rect">
            <a:avLst/>
          </a:prstGeom>
          <a:noFill/>
          <a:ln>
            <a:noFill/>
          </a:ln>
        </p:spPr>
        <p:txBody>
          <a:bodyPr anchorCtr="0" anchor="t" bIns="91425" lIns="91425" spcFirstLastPara="1" rIns="91425" wrap="square" tIns="91425">
            <a:noAutofit/>
          </a:bodyPr>
          <a:lstStyle>
            <a:lvl1pPr indent="-279400" lvl="0" marL="457200" algn="l">
              <a:lnSpc>
                <a:spcPct val="115000"/>
              </a:lnSpc>
              <a:spcBef>
                <a:spcPts val="0"/>
              </a:spcBef>
              <a:spcAft>
                <a:spcPts val="0"/>
              </a:spcAft>
              <a:buClr>
                <a:srgbClr val="1EFFC1"/>
              </a:buClr>
              <a:buSzPts val="800"/>
              <a:buChar char="●"/>
              <a:defRPr sz="800">
                <a:solidFill>
                  <a:srgbClr val="1EFFC1"/>
                </a:solidFill>
              </a:defRPr>
            </a:lvl1pPr>
            <a:lvl2pPr indent="-279400" lvl="1" marL="914400" algn="l">
              <a:lnSpc>
                <a:spcPct val="115000"/>
              </a:lnSpc>
              <a:spcBef>
                <a:spcPts val="1600"/>
              </a:spcBef>
              <a:spcAft>
                <a:spcPts val="0"/>
              </a:spcAft>
              <a:buClr>
                <a:srgbClr val="1EFFC1"/>
              </a:buClr>
              <a:buSzPts val="800"/>
              <a:buChar char="○"/>
              <a:defRPr sz="800">
                <a:solidFill>
                  <a:srgbClr val="1EFFC1"/>
                </a:solidFill>
              </a:defRPr>
            </a:lvl2pPr>
            <a:lvl3pPr indent="-279400" lvl="2" marL="1371600" algn="l">
              <a:lnSpc>
                <a:spcPct val="115000"/>
              </a:lnSpc>
              <a:spcBef>
                <a:spcPts val="1600"/>
              </a:spcBef>
              <a:spcAft>
                <a:spcPts val="0"/>
              </a:spcAft>
              <a:buClr>
                <a:srgbClr val="1EFFC1"/>
              </a:buClr>
              <a:buSzPts val="800"/>
              <a:buChar char="■"/>
              <a:defRPr sz="800">
                <a:solidFill>
                  <a:srgbClr val="1EFFC1"/>
                </a:solidFill>
              </a:defRPr>
            </a:lvl3pPr>
            <a:lvl4pPr indent="-279400" lvl="3" marL="1828800" algn="l">
              <a:lnSpc>
                <a:spcPct val="115000"/>
              </a:lnSpc>
              <a:spcBef>
                <a:spcPts val="1600"/>
              </a:spcBef>
              <a:spcAft>
                <a:spcPts val="0"/>
              </a:spcAft>
              <a:buClr>
                <a:srgbClr val="1EFFC1"/>
              </a:buClr>
              <a:buSzPts val="800"/>
              <a:buChar char="●"/>
              <a:defRPr sz="800">
                <a:solidFill>
                  <a:srgbClr val="1EFFC1"/>
                </a:solidFill>
              </a:defRPr>
            </a:lvl4pPr>
            <a:lvl5pPr indent="-279400" lvl="4" marL="2286000" algn="l">
              <a:lnSpc>
                <a:spcPct val="115000"/>
              </a:lnSpc>
              <a:spcBef>
                <a:spcPts val="1600"/>
              </a:spcBef>
              <a:spcAft>
                <a:spcPts val="0"/>
              </a:spcAft>
              <a:buClr>
                <a:srgbClr val="1EFFC1"/>
              </a:buClr>
              <a:buSzPts val="800"/>
              <a:buChar char="○"/>
              <a:defRPr sz="800">
                <a:solidFill>
                  <a:srgbClr val="1EFFC1"/>
                </a:solidFill>
              </a:defRPr>
            </a:lvl5pPr>
            <a:lvl6pPr indent="-279400" lvl="5" marL="2743200" algn="l">
              <a:lnSpc>
                <a:spcPct val="115000"/>
              </a:lnSpc>
              <a:spcBef>
                <a:spcPts val="1600"/>
              </a:spcBef>
              <a:spcAft>
                <a:spcPts val="0"/>
              </a:spcAft>
              <a:buClr>
                <a:srgbClr val="1EFFC1"/>
              </a:buClr>
              <a:buSzPts val="800"/>
              <a:buChar char="■"/>
              <a:defRPr sz="800">
                <a:solidFill>
                  <a:srgbClr val="1EFFC1"/>
                </a:solidFill>
              </a:defRPr>
            </a:lvl6pPr>
            <a:lvl7pPr indent="-279400" lvl="6" marL="3200400" algn="l">
              <a:lnSpc>
                <a:spcPct val="115000"/>
              </a:lnSpc>
              <a:spcBef>
                <a:spcPts val="1600"/>
              </a:spcBef>
              <a:spcAft>
                <a:spcPts val="0"/>
              </a:spcAft>
              <a:buClr>
                <a:srgbClr val="1EFFC1"/>
              </a:buClr>
              <a:buSzPts val="800"/>
              <a:buChar char="●"/>
              <a:defRPr sz="800">
                <a:solidFill>
                  <a:srgbClr val="1EFFC1"/>
                </a:solidFill>
              </a:defRPr>
            </a:lvl7pPr>
            <a:lvl8pPr indent="-279400" lvl="7" marL="3657600" algn="l">
              <a:lnSpc>
                <a:spcPct val="115000"/>
              </a:lnSpc>
              <a:spcBef>
                <a:spcPts val="1600"/>
              </a:spcBef>
              <a:spcAft>
                <a:spcPts val="0"/>
              </a:spcAft>
              <a:buClr>
                <a:srgbClr val="1EFFC1"/>
              </a:buClr>
              <a:buSzPts val="800"/>
              <a:buChar char="○"/>
              <a:defRPr sz="800">
                <a:solidFill>
                  <a:srgbClr val="1EFFC1"/>
                </a:solidFill>
              </a:defRPr>
            </a:lvl8pPr>
            <a:lvl9pPr indent="-279400" lvl="8" marL="4114800" algn="l">
              <a:lnSpc>
                <a:spcPct val="115000"/>
              </a:lnSpc>
              <a:spcBef>
                <a:spcPts val="1600"/>
              </a:spcBef>
              <a:spcAft>
                <a:spcPts val="1600"/>
              </a:spcAft>
              <a:buClr>
                <a:srgbClr val="1EFFC1"/>
              </a:buClr>
              <a:buSzPts val="800"/>
              <a:buChar char="■"/>
              <a:defRPr sz="800">
                <a:solidFill>
                  <a:srgbClr val="1EFFC1"/>
                </a:solidFill>
              </a:defRPr>
            </a:lvl9pPr>
          </a:lstStyle>
          <a:p/>
        </p:txBody>
      </p:sp>
      <p:sp>
        <p:nvSpPr>
          <p:cNvPr id="103" name="Google Shape;103;p49"/>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161234"/>
              </a:buClr>
              <a:buSzPts val="3000"/>
              <a:buFont typeface="Roboto Black"/>
              <a:buNone/>
              <a:defRPr b="0" sz="3000">
                <a:solidFill>
                  <a:srgbClr val="161234"/>
                </a:solidFill>
                <a:latin typeface="Roboto Black"/>
                <a:ea typeface="Roboto Black"/>
                <a:cs typeface="Roboto Black"/>
                <a:sym typeface="Roboto Black"/>
              </a:defRPr>
            </a:lvl1pPr>
            <a:lvl2pPr lvl="1" algn="l">
              <a:lnSpc>
                <a:spcPct val="100000"/>
              </a:lnSpc>
              <a:spcBef>
                <a:spcPts val="0"/>
              </a:spcBef>
              <a:spcAft>
                <a:spcPts val="0"/>
              </a:spcAft>
              <a:buClr>
                <a:srgbClr val="161234"/>
              </a:buClr>
              <a:buSzPts val="5200"/>
              <a:buNone/>
              <a:defRPr sz="5200">
                <a:solidFill>
                  <a:srgbClr val="161234"/>
                </a:solidFill>
              </a:defRPr>
            </a:lvl2pPr>
            <a:lvl3pPr lvl="2" algn="l">
              <a:lnSpc>
                <a:spcPct val="100000"/>
              </a:lnSpc>
              <a:spcBef>
                <a:spcPts val="0"/>
              </a:spcBef>
              <a:spcAft>
                <a:spcPts val="0"/>
              </a:spcAft>
              <a:buClr>
                <a:srgbClr val="161234"/>
              </a:buClr>
              <a:buSzPts val="5200"/>
              <a:buNone/>
              <a:defRPr sz="5200">
                <a:solidFill>
                  <a:srgbClr val="161234"/>
                </a:solidFill>
              </a:defRPr>
            </a:lvl3pPr>
            <a:lvl4pPr lvl="3" algn="l">
              <a:lnSpc>
                <a:spcPct val="100000"/>
              </a:lnSpc>
              <a:spcBef>
                <a:spcPts val="0"/>
              </a:spcBef>
              <a:spcAft>
                <a:spcPts val="0"/>
              </a:spcAft>
              <a:buClr>
                <a:srgbClr val="161234"/>
              </a:buClr>
              <a:buSzPts val="5200"/>
              <a:buNone/>
              <a:defRPr sz="5200">
                <a:solidFill>
                  <a:srgbClr val="161234"/>
                </a:solidFill>
              </a:defRPr>
            </a:lvl4pPr>
            <a:lvl5pPr lvl="4" algn="l">
              <a:lnSpc>
                <a:spcPct val="100000"/>
              </a:lnSpc>
              <a:spcBef>
                <a:spcPts val="0"/>
              </a:spcBef>
              <a:spcAft>
                <a:spcPts val="0"/>
              </a:spcAft>
              <a:buClr>
                <a:srgbClr val="161234"/>
              </a:buClr>
              <a:buSzPts val="5200"/>
              <a:buNone/>
              <a:defRPr sz="5200">
                <a:solidFill>
                  <a:srgbClr val="161234"/>
                </a:solidFill>
              </a:defRPr>
            </a:lvl5pPr>
            <a:lvl6pPr lvl="5" algn="l">
              <a:lnSpc>
                <a:spcPct val="100000"/>
              </a:lnSpc>
              <a:spcBef>
                <a:spcPts val="0"/>
              </a:spcBef>
              <a:spcAft>
                <a:spcPts val="0"/>
              </a:spcAft>
              <a:buClr>
                <a:srgbClr val="161234"/>
              </a:buClr>
              <a:buSzPts val="5200"/>
              <a:buNone/>
              <a:defRPr sz="5200">
                <a:solidFill>
                  <a:srgbClr val="161234"/>
                </a:solidFill>
              </a:defRPr>
            </a:lvl6pPr>
            <a:lvl7pPr lvl="6" algn="l">
              <a:lnSpc>
                <a:spcPct val="100000"/>
              </a:lnSpc>
              <a:spcBef>
                <a:spcPts val="0"/>
              </a:spcBef>
              <a:spcAft>
                <a:spcPts val="0"/>
              </a:spcAft>
              <a:buClr>
                <a:srgbClr val="161234"/>
              </a:buClr>
              <a:buSzPts val="5200"/>
              <a:buNone/>
              <a:defRPr sz="5200">
                <a:solidFill>
                  <a:srgbClr val="161234"/>
                </a:solidFill>
              </a:defRPr>
            </a:lvl7pPr>
            <a:lvl8pPr lvl="7" algn="l">
              <a:lnSpc>
                <a:spcPct val="100000"/>
              </a:lnSpc>
              <a:spcBef>
                <a:spcPts val="0"/>
              </a:spcBef>
              <a:spcAft>
                <a:spcPts val="0"/>
              </a:spcAft>
              <a:buClr>
                <a:srgbClr val="161234"/>
              </a:buClr>
              <a:buSzPts val="5200"/>
              <a:buNone/>
              <a:defRPr sz="5200">
                <a:solidFill>
                  <a:srgbClr val="161234"/>
                </a:solidFill>
              </a:defRPr>
            </a:lvl8pPr>
            <a:lvl9pPr lvl="8" algn="l">
              <a:lnSpc>
                <a:spcPct val="100000"/>
              </a:lnSpc>
              <a:spcBef>
                <a:spcPts val="0"/>
              </a:spcBef>
              <a:spcAft>
                <a:spcPts val="0"/>
              </a:spcAft>
              <a:buClr>
                <a:srgbClr val="161234"/>
              </a:buClr>
              <a:buSzPts val="5200"/>
              <a:buNone/>
              <a:defRPr sz="5200">
                <a:solidFill>
                  <a:srgbClr val="161234"/>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12" name="Shape 12"/>
        <p:cNvGrpSpPr/>
        <p:nvPr/>
      </p:nvGrpSpPr>
      <p:grpSpPr>
        <a:xfrm>
          <a:off x="0" y="0"/>
          <a:ext cx="0" cy="0"/>
          <a:chOff x="0" y="0"/>
          <a:chExt cx="0" cy="0"/>
        </a:xfrm>
      </p:grpSpPr>
      <p:sp>
        <p:nvSpPr>
          <p:cNvPr id="13" name="Google Shape;13;p34"/>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4" name="Google Shape;14;p34"/>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5" name="Google Shape;15;p34"/>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6" name="Google Shape;16;p34"/>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7" name="Google Shape;17;p34"/>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8" name="Google Shape;18;p34"/>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9" name="Google Shape;19;p34"/>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36"/>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6"/>
          <p:cNvSpPr txBox="1"/>
          <p:nvPr>
            <p:ph idx="1" type="body"/>
          </p:nvPr>
        </p:nvSpPr>
        <p:spPr>
          <a:xfrm>
            <a:off x="810000" y="2169000"/>
            <a:ext cx="85206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161234"/>
              </a:buClr>
              <a:buSzPts val="1000"/>
              <a:buChar char="●"/>
              <a:defRPr sz="1000">
                <a:solidFill>
                  <a:srgbClr val="161234"/>
                </a:solidFill>
              </a:defRPr>
            </a:lvl1pPr>
            <a:lvl2pPr indent="-292100" lvl="1" marL="914400" algn="l">
              <a:lnSpc>
                <a:spcPct val="115000"/>
              </a:lnSpc>
              <a:spcBef>
                <a:spcPts val="1600"/>
              </a:spcBef>
              <a:spcAft>
                <a:spcPts val="0"/>
              </a:spcAft>
              <a:buClr>
                <a:srgbClr val="161234"/>
              </a:buClr>
              <a:buSzPts val="1000"/>
              <a:buChar char="○"/>
              <a:defRPr sz="1000">
                <a:solidFill>
                  <a:srgbClr val="161234"/>
                </a:solidFill>
              </a:defRPr>
            </a:lvl2pPr>
            <a:lvl3pPr indent="-292100" lvl="2" marL="1371600" algn="l">
              <a:lnSpc>
                <a:spcPct val="115000"/>
              </a:lnSpc>
              <a:spcBef>
                <a:spcPts val="1600"/>
              </a:spcBef>
              <a:spcAft>
                <a:spcPts val="0"/>
              </a:spcAft>
              <a:buClr>
                <a:srgbClr val="161234"/>
              </a:buClr>
              <a:buSzPts val="1000"/>
              <a:buChar char="■"/>
              <a:defRPr sz="1000">
                <a:solidFill>
                  <a:srgbClr val="161234"/>
                </a:solidFill>
              </a:defRPr>
            </a:lvl3pPr>
            <a:lvl4pPr indent="-292100" lvl="3" marL="1828800" algn="l">
              <a:lnSpc>
                <a:spcPct val="115000"/>
              </a:lnSpc>
              <a:spcBef>
                <a:spcPts val="1600"/>
              </a:spcBef>
              <a:spcAft>
                <a:spcPts val="0"/>
              </a:spcAft>
              <a:buClr>
                <a:srgbClr val="161234"/>
              </a:buClr>
              <a:buSzPts val="1000"/>
              <a:buChar char="●"/>
              <a:defRPr sz="1000">
                <a:solidFill>
                  <a:srgbClr val="161234"/>
                </a:solidFill>
              </a:defRPr>
            </a:lvl4pPr>
            <a:lvl5pPr indent="-292100" lvl="4" marL="2286000" algn="l">
              <a:lnSpc>
                <a:spcPct val="115000"/>
              </a:lnSpc>
              <a:spcBef>
                <a:spcPts val="1600"/>
              </a:spcBef>
              <a:spcAft>
                <a:spcPts val="0"/>
              </a:spcAft>
              <a:buClr>
                <a:srgbClr val="161234"/>
              </a:buClr>
              <a:buSzPts val="1000"/>
              <a:buChar char="○"/>
              <a:defRPr sz="1000">
                <a:solidFill>
                  <a:srgbClr val="161234"/>
                </a:solidFill>
              </a:defRPr>
            </a:lvl5pPr>
            <a:lvl6pPr indent="-292100" lvl="5" marL="2743200" algn="l">
              <a:lnSpc>
                <a:spcPct val="115000"/>
              </a:lnSpc>
              <a:spcBef>
                <a:spcPts val="1600"/>
              </a:spcBef>
              <a:spcAft>
                <a:spcPts val="0"/>
              </a:spcAft>
              <a:buClr>
                <a:srgbClr val="161234"/>
              </a:buClr>
              <a:buSzPts val="1000"/>
              <a:buChar char="■"/>
              <a:defRPr sz="1000">
                <a:solidFill>
                  <a:srgbClr val="161234"/>
                </a:solidFill>
              </a:defRPr>
            </a:lvl6pPr>
            <a:lvl7pPr indent="-292100" lvl="6" marL="3200400" algn="l">
              <a:lnSpc>
                <a:spcPct val="115000"/>
              </a:lnSpc>
              <a:spcBef>
                <a:spcPts val="1600"/>
              </a:spcBef>
              <a:spcAft>
                <a:spcPts val="0"/>
              </a:spcAft>
              <a:buClr>
                <a:srgbClr val="161234"/>
              </a:buClr>
              <a:buSzPts val="1000"/>
              <a:buChar char="●"/>
              <a:defRPr sz="1000">
                <a:solidFill>
                  <a:srgbClr val="161234"/>
                </a:solidFill>
              </a:defRPr>
            </a:lvl7pPr>
            <a:lvl8pPr indent="-292100" lvl="7" marL="3657600" algn="l">
              <a:lnSpc>
                <a:spcPct val="115000"/>
              </a:lnSpc>
              <a:spcBef>
                <a:spcPts val="1600"/>
              </a:spcBef>
              <a:spcAft>
                <a:spcPts val="0"/>
              </a:spcAft>
              <a:buClr>
                <a:srgbClr val="161234"/>
              </a:buClr>
              <a:buSzPts val="1000"/>
              <a:buChar char="○"/>
              <a:defRPr sz="1000">
                <a:solidFill>
                  <a:srgbClr val="161234"/>
                </a:solidFill>
              </a:defRPr>
            </a:lvl8pPr>
            <a:lvl9pPr indent="-292100" lvl="8" marL="4114800" algn="l">
              <a:lnSpc>
                <a:spcPct val="115000"/>
              </a:lnSpc>
              <a:spcBef>
                <a:spcPts val="1600"/>
              </a:spcBef>
              <a:spcAft>
                <a:spcPts val="1600"/>
              </a:spcAft>
              <a:buClr>
                <a:srgbClr val="161234"/>
              </a:buClr>
              <a:buSzPts val="1000"/>
              <a:buChar char="■"/>
              <a:defRPr sz="1000">
                <a:solidFill>
                  <a:srgbClr val="161234"/>
                </a:solidFill>
              </a:defRPr>
            </a:lvl9pPr>
          </a:lstStyle>
          <a:p/>
        </p:txBody>
      </p:sp>
      <p:sp>
        <p:nvSpPr>
          <p:cNvPr id="23" name="Google Shape;23;p36"/>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24" name="Shape 24"/>
        <p:cNvGrpSpPr/>
        <p:nvPr/>
      </p:nvGrpSpPr>
      <p:grpSpPr>
        <a:xfrm>
          <a:off x="0" y="0"/>
          <a:ext cx="0" cy="0"/>
          <a:chOff x="0" y="0"/>
          <a:chExt cx="0" cy="0"/>
        </a:xfrm>
      </p:grpSpPr>
      <p:sp>
        <p:nvSpPr>
          <p:cNvPr id="25" name="Google Shape;25;p35"/>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26" name="Google Shape;26;p35"/>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27" name="Google Shape;27;p35"/>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28" name="Shape 28"/>
        <p:cNvGrpSpPr/>
        <p:nvPr/>
      </p:nvGrpSpPr>
      <p:grpSpPr>
        <a:xfrm>
          <a:off x="0" y="0"/>
          <a:ext cx="0" cy="0"/>
          <a:chOff x="0" y="0"/>
          <a:chExt cx="0" cy="0"/>
        </a:xfrm>
      </p:grpSpPr>
      <p:sp>
        <p:nvSpPr>
          <p:cNvPr id="29" name="Google Shape;29;p37"/>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7"/>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31" name="Google Shape;31;p37"/>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32" name="Shape 32"/>
        <p:cNvGrpSpPr/>
        <p:nvPr/>
      </p:nvGrpSpPr>
      <p:grpSpPr>
        <a:xfrm>
          <a:off x="0" y="0"/>
          <a:ext cx="0" cy="0"/>
          <a:chOff x="0" y="0"/>
          <a:chExt cx="0" cy="0"/>
        </a:xfrm>
      </p:grpSpPr>
      <p:sp>
        <p:nvSpPr>
          <p:cNvPr id="33" name="Google Shape;33;p38"/>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34" name="Shape 34"/>
        <p:cNvGrpSpPr/>
        <p:nvPr/>
      </p:nvGrpSpPr>
      <p:grpSpPr>
        <a:xfrm>
          <a:off x="0" y="0"/>
          <a:ext cx="0" cy="0"/>
          <a:chOff x="0" y="0"/>
          <a:chExt cx="0" cy="0"/>
        </a:xfrm>
      </p:grpSpPr>
      <p:sp>
        <p:nvSpPr>
          <p:cNvPr id="35" name="Google Shape;35;p39"/>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6" name="Google Shape;36;p39"/>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37" name="Google Shape;37;p39"/>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8" name="Google Shape;38;p39"/>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39" name="Google Shape;39;p39"/>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0" name="Google Shape;40;p39"/>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41" name="Google Shape;41;p39"/>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2" name="Google Shape;42;p39"/>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43" name="Google Shape;43;p39"/>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4" name="Google Shape;44;p39"/>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45" name="Google Shape;45;p39"/>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6" name="Google Shape;46;p39"/>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47" name="Google Shape;47;p39"/>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8" name="Google Shape;48;p39"/>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9" name="Google Shape;49;p39"/>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50" name="Google Shape;50;p39"/>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51" name="Google Shape;51;p39"/>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52" name="Google Shape;52;p39"/>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53" name="Google Shape;53;p39"/>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54" name="Shape 54"/>
        <p:cNvGrpSpPr/>
        <p:nvPr/>
      </p:nvGrpSpPr>
      <p:grpSpPr>
        <a:xfrm>
          <a:off x="0" y="0"/>
          <a:ext cx="0" cy="0"/>
          <a:chOff x="0" y="0"/>
          <a:chExt cx="0" cy="0"/>
        </a:xfrm>
      </p:grpSpPr>
      <p:sp>
        <p:nvSpPr>
          <p:cNvPr id="55" name="Google Shape;55;p40"/>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56" name="Google Shape;56;p40"/>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57" name="Google Shape;57;p40"/>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58" name="Google Shape;58;p40"/>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59" name="Google Shape;59;p40"/>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60" name="Google Shape;60;p40"/>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61" name="Google Shape;61;p40"/>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62" name="Shape 62"/>
        <p:cNvGrpSpPr/>
        <p:nvPr/>
      </p:nvGrpSpPr>
      <p:grpSpPr>
        <a:xfrm>
          <a:off x="0" y="0"/>
          <a:ext cx="0" cy="0"/>
          <a:chOff x="0" y="0"/>
          <a:chExt cx="0" cy="0"/>
        </a:xfrm>
      </p:grpSpPr>
      <p:sp>
        <p:nvSpPr>
          <p:cNvPr id="63" name="Google Shape;63;p41"/>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2"/>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Roboto Black"/>
              <a:buNone/>
              <a:defRPr b="0" i="0" sz="2800" u="none" cap="none" strike="noStrike">
                <a:solidFill>
                  <a:schemeClr val="lt1"/>
                </a:solidFill>
                <a:latin typeface="Roboto Black"/>
                <a:ea typeface="Roboto Black"/>
                <a:cs typeface="Roboto Black"/>
                <a:sym typeface="Roboto Black"/>
              </a:defRPr>
            </a:lvl1pPr>
            <a:lvl2pPr lvl="1"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2pPr>
            <a:lvl3pPr lvl="2"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3pPr>
            <a:lvl4pPr lvl="3"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4pPr>
            <a:lvl5pPr lvl="4"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5pPr>
            <a:lvl6pPr lvl="5"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6pPr>
            <a:lvl7pPr lvl="6"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7pPr>
            <a:lvl8pPr lvl="7"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8pPr>
            <a:lvl9pPr lvl="8"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9pPr>
          </a:lstStyle>
          <a:p/>
        </p:txBody>
      </p:sp>
      <p:sp>
        <p:nvSpPr>
          <p:cNvPr id="7" name="Google Shape;7;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Roboto Light"/>
              <a:buChar char="●"/>
              <a:defRPr b="0" i="0" sz="1800" u="none" cap="none" strike="noStrike">
                <a:solidFill>
                  <a:schemeClr val="lt1"/>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9pPr>
          </a:lstStyle>
          <a:p/>
        </p:txBody>
      </p:sp>
      <p:pic>
        <p:nvPicPr>
          <p:cNvPr id="8" name="Google Shape;8;p32"/>
          <p:cNvPicPr preferRelativeResize="0"/>
          <p:nvPr/>
        </p:nvPicPr>
        <p:blipFill rotWithShape="1">
          <a:blip r:embed="rId1">
            <a:alphaModFix/>
          </a:blip>
          <a:srcRect b="0" l="0" r="0" t="0"/>
          <a:stretch/>
        </p:blipFill>
        <p:spPr>
          <a:xfrm>
            <a:off x="7785930" y="98225"/>
            <a:ext cx="1229945" cy="34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13.png"/><Relationship Id="rId6"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forms.gle/Z8uxk5puekqBA8Bt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github.com/vdespa/introduction-to-postman-course/blob/main/simple-books-api.m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github.com/vdespa/introduction-to-postman-course/blob/main/simple-books-api.md"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github.com/vdespa/introduction-to-postman-course/blob/main/simple-books-api.md" TargetMode="Externa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github.com/vdespa/introduction-to-postman-course/blob/main/simple-books-api.md" TargetMode="Externa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n"/>
              <a:t>API Postman</a:t>
            </a:r>
            <a:endParaRPr/>
          </a:p>
        </p:txBody>
      </p:sp>
      <p:sp>
        <p:nvSpPr>
          <p:cNvPr id="109" name="Google Shape;109;p1"/>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1655007" y="2725228"/>
            <a:ext cx="24" cy="24"/>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j</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27bb9fdb883_0_156"/>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accent1"/>
                </a:solidFill>
              </a:rPr>
              <a:t>Autentificare</a:t>
            </a:r>
            <a:endParaRPr>
              <a:solidFill>
                <a:schemeClr val="accent1"/>
              </a:solidFill>
            </a:endParaRPr>
          </a:p>
        </p:txBody>
      </p:sp>
      <p:cxnSp>
        <p:nvCxnSpPr>
          <p:cNvPr id="276" name="Google Shape;276;g27bb9fdb883_0_156"/>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77" name="Google Shape;277;g27bb9fdb883_0_156"/>
          <p:cNvSpPr txBox="1"/>
          <p:nvPr/>
        </p:nvSpPr>
        <p:spPr>
          <a:xfrm>
            <a:off x="311700" y="1767250"/>
            <a:ext cx="8383800" cy="20625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chemeClr val="lt1"/>
              </a:buClr>
              <a:buSzPts val="1200"/>
              <a:buFont typeface="Arial"/>
              <a:buChar char="-"/>
            </a:pPr>
            <a:r>
              <a:rPr b="0" i="0" lang="en" sz="1200" u="none" cap="none" strike="noStrike">
                <a:solidFill>
                  <a:schemeClr val="lt1"/>
                </a:solidFill>
                <a:latin typeface="Arial"/>
                <a:ea typeface="Arial"/>
                <a:cs typeface="Arial"/>
                <a:sym typeface="Arial"/>
              </a:rPr>
              <a:t>Unele requesturi necesita autentificare in aplicatie, moment in care este nevoie sa generam un token de autentificare si sa il plasam in request.</a:t>
            </a:r>
            <a:endParaRPr b="0"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a:p>
            <a:pPr indent="-304800" lvl="0" marL="457200" marR="0" rtl="0" algn="l">
              <a:lnSpc>
                <a:spcPct val="100000"/>
              </a:lnSpc>
              <a:spcBef>
                <a:spcPts val="0"/>
              </a:spcBef>
              <a:spcAft>
                <a:spcPts val="0"/>
              </a:spcAft>
              <a:buClr>
                <a:schemeClr val="lt1"/>
              </a:buClr>
              <a:buSzPts val="1200"/>
              <a:buFont typeface="Arial"/>
              <a:buChar char="-"/>
            </a:pPr>
            <a:r>
              <a:rPr b="0" i="0" lang="en" sz="1200" u="none" cap="none" strike="noStrike">
                <a:solidFill>
                  <a:schemeClr val="lt1"/>
                </a:solidFill>
                <a:latin typeface="Arial"/>
                <a:ea typeface="Arial"/>
                <a:cs typeface="Arial"/>
                <a:sym typeface="Arial"/>
              </a:rPr>
              <a:t>Cel mai frecvent utilizat tip de token este tokenul de tip bearer. </a:t>
            </a:r>
            <a:endParaRPr b="0"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Arial"/>
                <a:ea typeface="Arial"/>
                <a:cs typeface="Arial"/>
                <a:sym typeface="Arial"/>
              </a:rPr>
              <a:t>Atunci cand vrem sa folosim un astfel de token avem doua optiuni:</a:t>
            </a:r>
            <a:endParaRPr b="0"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a:p>
            <a:pPr indent="-304800" lvl="0" marL="457200" marR="0" rtl="0" algn="l">
              <a:lnSpc>
                <a:spcPct val="100000"/>
              </a:lnSpc>
              <a:spcBef>
                <a:spcPts val="0"/>
              </a:spcBef>
              <a:spcAft>
                <a:spcPts val="0"/>
              </a:spcAft>
              <a:buClr>
                <a:schemeClr val="lt1"/>
              </a:buClr>
              <a:buSzPts val="1200"/>
              <a:buFont typeface="Arial"/>
              <a:buAutoNum type="alphaLcParenR"/>
            </a:pPr>
            <a:r>
              <a:rPr b="0" i="0" lang="en" sz="1200" u="none" cap="none" strike="noStrike">
                <a:solidFill>
                  <a:schemeClr val="lt1"/>
                </a:solidFill>
                <a:latin typeface="Arial"/>
                <a:ea typeface="Arial"/>
                <a:cs typeface="Arial"/>
                <a:sym typeface="Arial"/>
              </a:rPr>
              <a:t>In sectiunea Authorization selectam din dropdown Bearer Token si in textbox-ul care apare punem valoarea tokenului</a:t>
            </a:r>
            <a:endParaRPr b="0" i="0" sz="1200" u="none" cap="none" strike="noStrike">
              <a:solidFill>
                <a:schemeClr val="lt1"/>
              </a:solidFill>
              <a:latin typeface="Arial"/>
              <a:ea typeface="Arial"/>
              <a:cs typeface="Arial"/>
              <a:sym typeface="Arial"/>
            </a:endParaRPr>
          </a:p>
          <a:p>
            <a:pPr indent="-317500" lvl="0" marL="457200" marR="0" rtl="0" algn="l">
              <a:lnSpc>
                <a:spcPct val="100000"/>
              </a:lnSpc>
              <a:spcBef>
                <a:spcPts val="0"/>
              </a:spcBef>
              <a:spcAft>
                <a:spcPts val="0"/>
              </a:spcAft>
              <a:buClr>
                <a:schemeClr val="lt1"/>
              </a:buClr>
              <a:buSzPts val="1400"/>
              <a:buFont typeface="Roboto Light"/>
              <a:buAutoNum type="alphaLcParenR"/>
            </a:pPr>
            <a:r>
              <a:rPr b="0" i="0" lang="en" sz="1200" u="none" cap="none" strike="noStrike">
                <a:solidFill>
                  <a:schemeClr val="lt1"/>
                </a:solidFill>
                <a:latin typeface="Arial"/>
                <a:ea typeface="Arial"/>
                <a:cs typeface="Arial"/>
                <a:sym typeface="Arial"/>
              </a:rPr>
              <a:t>In sectiunea Headers scriem </a:t>
            </a:r>
            <a:r>
              <a:rPr b="1" i="1" lang="en" sz="700" u="none" cap="none" strike="noStrike">
                <a:solidFill>
                  <a:schemeClr val="accent1"/>
                </a:solidFill>
                <a:latin typeface="Arial"/>
                <a:ea typeface="Arial"/>
                <a:cs typeface="Arial"/>
                <a:sym typeface="Arial"/>
              </a:rPr>
              <a:t>Authorization </a:t>
            </a:r>
            <a:r>
              <a:rPr b="0" i="0" lang="en" sz="1000" u="none" cap="none" strike="noStrike">
                <a:solidFill>
                  <a:schemeClr val="lt1"/>
                </a:solidFill>
                <a:latin typeface="Arial"/>
                <a:ea typeface="Arial"/>
                <a:cs typeface="Arial"/>
                <a:sym typeface="Arial"/>
              </a:rPr>
              <a:t>sub Key si valoarea tokenului sub Value.</a:t>
            </a:r>
            <a:endParaRPr b="0" i="0" sz="1000" u="none" cap="none" strike="noStrik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27bb9fdb883_0_164"/>
          <p:cNvSpPr txBox="1"/>
          <p:nvPr>
            <p:ph idx="6" type="ctrTitle"/>
          </p:nvPr>
        </p:nvSpPr>
        <p:spPr>
          <a:xfrm>
            <a:off x="311700" y="196125"/>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accent1"/>
                </a:solidFill>
              </a:rPr>
              <a:t>Variabile Globale</a:t>
            </a:r>
            <a:endParaRPr>
              <a:solidFill>
                <a:schemeClr val="accent1"/>
              </a:solidFill>
            </a:endParaRPr>
          </a:p>
        </p:txBody>
      </p:sp>
      <p:cxnSp>
        <p:nvCxnSpPr>
          <p:cNvPr id="283" name="Google Shape;283;g27bb9fdb883_0_164"/>
          <p:cNvCxnSpPr/>
          <p:nvPr/>
        </p:nvCxnSpPr>
        <p:spPr>
          <a:xfrm>
            <a:off x="311700" y="734500"/>
            <a:ext cx="8520600" cy="0"/>
          </a:xfrm>
          <a:prstGeom prst="straightConnector1">
            <a:avLst/>
          </a:prstGeom>
          <a:noFill/>
          <a:ln cap="flat" cmpd="sng" w="9525">
            <a:solidFill>
              <a:schemeClr val="accent1"/>
            </a:solidFill>
            <a:prstDash val="solid"/>
            <a:round/>
            <a:headEnd len="sm" w="sm" type="none"/>
            <a:tailEnd len="sm" w="sm" type="none"/>
          </a:ln>
        </p:spPr>
      </p:cxnSp>
      <p:sp>
        <p:nvSpPr>
          <p:cNvPr id="284" name="Google Shape;284;g27bb9fdb883_0_164"/>
          <p:cNvSpPr txBox="1"/>
          <p:nvPr/>
        </p:nvSpPr>
        <p:spPr>
          <a:xfrm>
            <a:off x="311700" y="1119400"/>
            <a:ext cx="8520600" cy="2401200"/>
          </a:xfrm>
          <a:prstGeom prst="rect">
            <a:avLst/>
          </a:prstGeom>
          <a:noFill/>
          <a:ln>
            <a:noFill/>
          </a:ln>
        </p:spPr>
        <p:txBody>
          <a:bodyPr anchorCtr="0" anchor="t" bIns="91425" lIns="91425" spcFirstLastPara="1" rIns="91425" wrap="square" tIns="91425">
            <a:spAutoFit/>
          </a:bodyPr>
          <a:lstStyle/>
          <a:p>
            <a:pPr indent="-292100" lvl="0" marL="457200" marR="0" rtl="0" algn="l">
              <a:lnSpc>
                <a:spcPct val="100000"/>
              </a:lnSpc>
              <a:spcBef>
                <a:spcPts val="0"/>
              </a:spcBef>
              <a:spcAft>
                <a:spcPts val="0"/>
              </a:spcAft>
              <a:buClr>
                <a:schemeClr val="lt1"/>
              </a:buClr>
              <a:buSzPts val="1000"/>
              <a:buFont typeface="Arial"/>
              <a:buChar char="-"/>
            </a:pPr>
            <a:r>
              <a:rPr b="0" i="0" lang="en" sz="1200" u="none" cap="none" strike="noStrike">
                <a:solidFill>
                  <a:schemeClr val="lt1"/>
                </a:solidFill>
                <a:latin typeface="Arial"/>
                <a:ea typeface="Arial"/>
                <a:cs typeface="Arial"/>
                <a:sym typeface="Arial"/>
              </a:rPr>
              <a:t>Atunci cand folosim o anumita valoare in mai multe requesturi (ex: tokenul), schimbarea valorii acesteia poate fi anevoioasa. In acest caz ne putem folosi de variabile globale, in care putem schimba valoarea o singura data, iar aceasta se va propaga in toate requesturile in care este utilizata.</a:t>
            </a:r>
            <a:endParaRPr b="0"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a:p>
            <a:pPr indent="-304800" lvl="0" marL="457200" marR="0" rtl="0" algn="l">
              <a:lnSpc>
                <a:spcPct val="100000"/>
              </a:lnSpc>
              <a:spcBef>
                <a:spcPts val="0"/>
              </a:spcBef>
              <a:spcAft>
                <a:spcPts val="0"/>
              </a:spcAft>
              <a:buClr>
                <a:schemeClr val="lt1"/>
              </a:buClr>
              <a:buSzPts val="1200"/>
              <a:buFont typeface="Arial"/>
              <a:buChar char="-"/>
            </a:pPr>
            <a:r>
              <a:rPr b="0" i="0" lang="en" sz="1200" u="none" cap="none" strike="noStrike">
                <a:solidFill>
                  <a:schemeClr val="lt1"/>
                </a:solidFill>
                <a:latin typeface="Arial"/>
                <a:ea typeface="Arial"/>
                <a:cs typeface="Arial"/>
                <a:sym typeface="Arial"/>
              </a:rPr>
              <a:t>Pentru a defini o variabila globala trebuie in primul rand sa dam click pe iconita cu un ochi din partea dreapta, apoi click pe Add din sectiunea Globals</a:t>
            </a:r>
            <a:endParaRPr b="0"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a:p>
            <a:pPr indent="-304800" lvl="0" marL="457200" marR="0" rtl="0" algn="l">
              <a:lnSpc>
                <a:spcPct val="100000"/>
              </a:lnSpc>
              <a:spcBef>
                <a:spcPts val="0"/>
              </a:spcBef>
              <a:spcAft>
                <a:spcPts val="0"/>
              </a:spcAft>
              <a:buClr>
                <a:schemeClr val="lt1"/>
              </a:buClr>
              <a:buSzPts val="1200"/>
              <a:buFont typeface="Arial"/>
              <a:buChar char="-"/>
            </a:pPr>
            <a:r>
              <a:rPr b="0" i="0" lang="en" sz="1200" u="none" cap="none" strike="noStrike">
                <a:solidFill>
                  <a:schemeClr val="lt1"/>
                </a:solidFill>
                <a:latin typeface="Arial"/>
                <a:ea typeface="Arial"/>
                <a:cs typeface="Arial"/>
                <a:sym typeface="Arial"/>
              </a:rPr>
              <a:t>Ii vom da un nume variabilei (ex: token) iar ulterior </a:t>
            </a:r>
            <a:endParaRPr b="0" i="0" sz="12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Arial"/>
                <a:ea typeface="Arial"/>
                <a:cs typeface="Arial"/>
                <a:sym typeface="Arial"/>
              </a:rPr>
              <a:t>vom pune  valoarea tokenului pe Initial Value (valoarea se va propaga automat si pe current value). Utilizarea acesteia in requesturi se va face folosind sintaxa {{nume_variabila}} in loc de valoarea efectiva a tokenului</a:t>
            </a:r>
            <a:endParaRPr b="0" i="0" sz="12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a:p>
            <a:pPr indent="-304800" lvl="0" marL="457200" marR="0" rtl="0" algn="l">
              <a:lnSpc>
                <a:spcPct val="100000"/>
              </a:lnSpc>
              <a:spcBef>
                <a:spcPts val="0"/>
              </a:spcBef>
              <a:spcAft>
                <a:spcPts val="0"/>
              </a:spcAft>
              <a:buClr>
                <a:schemeClr val="lt1"/>
              </a:buClr>
              <a:buSzPts val="1200"/>
              <a:buFont typeface="Arial"/>
              <a:buChar char="-"/>
            </a:pPr>
            <a:r>
              <a:rPr b="0" i="0" lang="en" sz="1200" u="none" cap="none" strike="noStrike">
                <a:solidFill>
                  <a:schemeClr val="lt1"/>
                </a:solidFill>
                <a:latin typeface="Arial"/>
                <a:ea typeface="Arial"/>
                <a:cs typeface="Arial"/>
                <a:sym typeface="Arial"/>
              </a:rPr>
              <a:t>Orice modificare ulterioara se va face pe Current Value. </a:t>
            </a:r>
            <a:endParaRPr b="0" i="0" sz="1200" u="none" cap="none" strike="noStrike">
              <a:solidFill>
                <a:schemeClr val="lt1"/>
              </a:solidFill>
              <a:latin typeface="Arial"/>
              <a:ea typeface="Arial"/>
              <a:cs typeface="Arial"/>
              <a:sym typeface="Arial"/>
            </a:endParaRPr>
          </a:p>
        </p:txBody>
      </p:sp>
      <p:pic>
        <p:nvPicPr>
          <p:cNvPr id="285" name="Google Shape;285;g27bb9fdb883_0_164"/>
          <p:cNvPicPr preferRelativeResize="0"/>
          <p:nvPr/>
        </p:nvPicPr>
        <p:blipFill rotWithShape="1">
          <a:blip r:embed="rId3">
            <a:alphaModFix/>
          </a:blip>
          <a:srcRect b="0" l="0" r="0" t="0"/>
          <a:stretch/>
        </p:blipFill>
        <p:spPr>
          <a:xfrm>
            <a:off x="571475" y="3837275"/>
            <a:ext cx="2998175" cy="887025"/>
          </a:xfrm>
          <a:prstGeom prst="rect">
            <a:avLst/>
          </a:prstGeom>
          <a:noFill/>
          <a:ln>
            <a:noFill/>
          </a:ln>
        </p:spPr>
      </p:pic>
      <p:pic>
        <p:nvPicPr>
          <p:cNvPr id="286" name="Google Shape;286;g27bb9fdb883_0_164"/>
          <p:cNvPicPr preferRelativeResize="0"/>
          <p:nvPr/>
        </p:nvPicPr>
        <p:blipFill rotWithShape="1">
          <a:blip r:embed="rId4">
            <a:alphaModFix/>
          </a:blip>
          <a:srcRect b="0" l="0" r="0" t="0"/>
          <a:stretch/>
        </p:blipFill>
        <p:spPr>
          <a:xfrm>
            <a:off x="4303400" y="3837275"/>
            <a:ext cx="4484921" cy="887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27bb9fdb883_2_0"/>
          <p:cNvSpPr txBox="1"/>
          <p:nvPr>
            <p:ph idx="6" type="ctrTitle"/>
          </p:nvPr>
        </p:nvSpPr>
        <p:spPr>
          <a:xfrm>
            <a:off x="311700" y="196125"/>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accent1"/>
                </a:solidFill>
              </a:rPr>
              <a:t>Rularea Colectiilor</a:t>
            </a:r>
            <a:endParaRPr>
              <a:solidFill>
                <a:schemeClr val="accent1"/>
              </a:solidFill>
            </a:endParaRPr>
          </a:p>
        </p:txBody>
      </p:sp>
      <p:cxnSp>
        <p:nvCxnSpPr>
          <p:cNvPr id="292" name="Google Shape;292;g27bb9fdb883_2_0"/>
          <p:cNvCxnSpPr/>
          <p:nvPr/>
        </p:nvCxnSpPr>
        <p:spPr>
          <a:xfrm>
            <a:off x="311700" y="734500"/>
            <a:ext cx="8520600" cy="0"/>
          </a:xfrm>
          <a:prstGeom prst="straightConnector1">
            <a:avLst/>
          </a:prstGeom>
          <a:noFill/>
          <a:ln cap="flat" cmpd="sng" w="9525">
            <a:solidFill>
              <a:schemeClr val="accent1"/>
            </a:solidFill>
            <a:prstDash val="solid"/>
            <a:round/>
            <a:headEnd len="sm" w="sm" type="none"/>
            <a:tailEnd len="sm" w="sm" type="none"/>
          </a:ln>
        </p:spPr>
      </p:cxnSp>
      <p:sp>
        <p:nvSpPr>
          <p:cNvPr id="293" name="Google Shape;293;g27bb9fdb883_2_0"/>
          <p:cNvSpPr txBox="1"/>
          <p:nvPr/>
        </p:nvSpPr>
        <p:spPr>
          <a:xfrm>
            <a:off x="311700" y="838050"/>
            <a:ext cx="8520600" cy="14775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chemeClr val="lt1"/>
              </a:buClr>
              <a:buSzPts val="1200"/>
              <a:buFont typeface="Arial"/>
              <a:buChar char="-"/>
            </a:pPr>
            <a:r>
              <a:rPr b="0" i="0" lang="en" sz="1200" u="none" cap="none" strike="noStrike">
                <a:solidFill>
                  <a:schemeClr val="lt1"/>
                </a:solidFill>
                <a:latin typeface="Arial"/>
                <a:ea typeface="Arial"/>
                <a:cs typeface="Arial"/>
                <a:sym typeface="Arial"/>
              </a:rPr>
              <a:t>Rularea colectiilor se face prin intermediul a ceea ce se numeste </a:t>
            </a:r>
            <a:r>
              <a:rPr b="1" i="1" lang="en" sz="1200" u="none" cap="none" strike="noStrike">
                <a:solidFill>
                  <a:schemeClr val="lt1"/>
                </a:solidFill>
                <a:latin typeface="Arial"/>
                <a:ea typeface="Arial"/>
                <a:cs typeface="Arial"/>
                <a:sym typeface="Arial"/>
              </a:rPr>
              <a:t>Collection Runner.</a:t>
            </a:r>
            <a:r>
              <a:rPr b="0" i="0" lang="en" sz="1200" u="none" cap="none" strike="noStrike">
                <a:solidFill>
                  <a:schemeClr val="lt1"/>
                </a:solidFill>
                <a:latin typeface="Arial"/>
                <a:ea typeface="Arial"/>
                <a:cs typeface="Arial"/>
                <a:sym typeface="Arial"/>
              </a:rPr>
              <a:t> </a:t>
            </a:r>
            <a:endParaRPr b="0"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a:p>
            <a:pPr indent="-304800" lvl="0" marL="457200" marR="0" rtl="0" algn="l">
              <a:lnSpc>
                <a:spcPct val="100000"/>
              </a:lnSpc>
              <a:spcBef>
                <a:spcPts val="0"/>
              </a:spcBef>
              <a:spcAft>
                <a:spcPts val="0"/>
              </a:spcAft>
              <a:buClr>
                <a:schemeClr val="lt1"/>
              </a:buClr>
              <a:buSzPts val="1200"/>
              <a:buFont typeface="Arial"/>
              <a:buChar char="-"/>
            </a:pPr>
            <a:r>
              <a:rPr b="0" i="0" lang="en" sz="1200" u="none" cap="none" strike="noStrike">
                <a:solidFill>
                  <a:schemeClr val="lt1"/>
                </a:solidFill>
                <a:latin typeface="Arial"/>
                <a:ea typeface="Arial"/>
                <a:cs typeface="Arial"/>
                <a:sym typeface="Arial"/>
              </a:rPr>
              <a:t>Pentru a rula o colectie dati click pe cele trei puncte de langa numele colectiei si apoi pe Run Collection si apoi pe butonul portocaliu din dreapta jos. Puteti sa vedeti rezultatele sub forma de View Results sau View Summary, sau puteti sa vedeti istoricul rularilor (View All Runs)</a:t>
            </a:r>
            <a:endParaRPr b="0"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pic>
        <p:nvPicPr>
          <p:cNvPr id="294" name="Google Shape;294;g27bb9fdb883_2_0"/>
          <p:cNvPicPr preferRelativeResize="0"/>
          <p:nvPr/>
        </p:nvPicPr>
        <p:blipFill rotWithShape="1">
          <a:blip r:embed="rId3">
            <a:alphaModFix/>
          </a:blip>
          <a:srcRect b="0" l="0" r="0" t="0"/>
          <a:stretch/>
        </p:blipFill>
        <p:spPr>
          <a:xfrm>
            <a:off x="425000" y="2205513"/>
            <a:ext cx="3019025" cy="1418275"/>
          </a:xfrm>
          <a:prstGeom prst="rect">
            <a:avLst/>
          </a:prstGeom>
          <a:noFill/>
          <a:ln>
            <a:noFill/>
          </a:ln>
        </p:spPr>
      </p:pic>
      <p:pic>
        <p:nvPicPr>
          <p:cNvPr id="295" name="Google Shape;295;g27bb9fdb883_2_0"/>
          <p:cNvPicPr preferRelativeResize="0"/>
          <p:nvPr/>
        </p:nvPicPr>
        <p:blipFill rotWithShape="1">
          <a:blip r:embed="rId4">
            <a:alphaModFix/>
          </a:blip>
          <a:srcRect b="0" l="0" r="0" t="0"/>
          <a:stretch/>
        </p:blipFill>
        <p:spPr>
          <a:xfrm>
            <a:off x="2550100" y="2571750"/>
            <a:ext cx="3019023" cy="1295762"/>
          </a:xfrm>
          <a:prstGeom prst="rect">
            <a:avLst/>
          </a:prstGeom>
          <a:noFill/>
          <a:ln>
            <a:noFill/>
          </a:ln>
        </p:spPr>
      </p:pic>
      <p:pic>
        <p:nvPicPr>
          <p:cNvPr id="296" name="Google Shape;296;g27bb9fdb883_2_0"/>
          <p:cNvPicPr preferRelativeResize="0"/>
          <p:nvPr/>
        </p:nvPicPr>
        <p:blipFill rotWithShape="1">
          <a:blip r:embed="rId5">
            <a:alphaModFix/>
          </a:blip>
          <a:srcRect b="0" l="0" r="0" t="0"/>
          <a:stretch/>
        </p:blipFill>
        <p:spPr>
          <a:xfrm>
            <a:off x="3956550" y="2963025"/>
            <a:ext cx="3165225" cy="1521649"/>
          </a:xfrm>
          <a:prstGeom prst="rect">
            <a:avLst/>
          </a:prstGeom>
          <a:noFill/>
          <a:ln>
            <a:noFill/>
          </a:ln>
        </p:spPr>
      </p:pic>
      <p:pic>
        <p:nvPicPr>
          <p:cNvPr id="297" name="Google Shape;297;g27bb9fdb883_2_0"/>
          <p:cNvPicPr preferRelativeResize="0"/>
          <p:nvPr/>
        </p:nvPicPr>
        <p:blipFill rotWithShape="1">
          <a:blip r:embed="rId6">
            <a:alphaModFix/>
          </a:blip>
          <a:srcRect b="0" l="0" r="0" t="0"/>
          <a:stretch/>
        </p:blipFill>
        <p:spPr>
          <a:xfrm>
            <a:off x="4947510" y="3534700"/>
            <a:ext cx="4011843" cy="14182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2a38423fd89_0_0"/>
          <p:cNvSpPr txBox="1"/>
          <p:nvPr>
            <p:ph type="ctrTitle"/>
          </p:nvPr>
        </p:nvSpPr>
        <p:spPr>
          <a:xfrm>
            <a:off x="814450" y="506050"/>
            <a:ext cx="38796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Feedback </a:t>
            </a:r>
            <a:endParaRPr/>
          </a:p>
        </p:txBody>
      </p:sp>
      <p:sp>
        <p:nvSpPr>
          <p:cNvPr id="303" name="Google Shape;303;g2a38423fd89_0_0"/>
          <p:cNvSpPr txBox="1"/>
          <p:nvPr>
            <p:ph idx="1" type="subTitle"/>
          </p:nvPr>
        </p:nvSpPr>
        <p:spPr>
          <a:xfrm>
            <a:off x="847600" y="1323650"/>
            <a:ext cx="8029200" cy="345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200"/>
              <a:buNone/>
            </a:pPr>
            <a:r>
              <a:rPr lang="en" sz="1100">
                <a:latin typeface="Arial"/>
                <a:ea typeface="Arial"/>
                <a:cs typeface="Arial"/>
                <a:sym typeface="Arial"/>
              </a:rPr>
              <a:t>Dorim să oferim servicii de cea mai înaltă calitate și să ne îmbunătățim în mod continuu pentru a vă satisface nevoile.</a:t>
            </a:r>
            <a:endParaRPr sz="1100">
              <a:latin typeface="Arial"/>
              <a:ea typeface="Arial"/>
              <a:cs typeface="Arial"/>
              <a:sym typeface="Arial"/>
            </a:endParaRPr>
          </a:p>
          <a:p>
            <a:pPr indent="0" lvl="0" marL="0" rtl="0" algn="l">
              <a:lnSpc>
                <a:spcPct val="115000"/>
              </a:lnSpc>
              <a:spcBef>
                <a:spcPts val="1200"/>
              </a:spcBef>
              <a:spcAft>
                <a:spcPts val="0"/>
              </a:spcAft>
              <a:buSzPts val="1200"/>
              <a:buNone/>
            </a:pPr>
            <a:r>
              <a:rPr lang="en" sz="1100">
                <a:latin typeface="Arial"/>
                <a:ea typeface="Arial"/>
                <a:cs typeface="Arial"/>
                <a:sym typeface="Arial"/>
              </a:rPr>
              <a:t>Dorim să vă ascultăm părerea și să aflăm cum putem oferi o experiență și mai bună. </a:t>
            </a:r>
            <a:br>
              <a:rPr lang="en" sz="1100">
                <a:latin typeface="Arial"/>
                <a:ea typeface="Arial"/>
                <a:cs typeface="Arial"/>
                <a:sym typeface="Arial"/>
              </a:rPr>
            </a:br>
            <a:r>
              <a:rPr lang="en" sz="1100">
                <a:latin typeface="Arial"/>
                <a:ea typeface="Arial"/>
                <a:cs typeface="Arial"/>
                <a:sym typeface="Arial"/>
              </a:rPr>
              <a:t>Am creat un </a:t>
            </a:r>
            <a:r>
              <a:rPr b="1" lang="en" sz="1100">
                <a:latin typeface="Arial"/>
                <a:ea typeface="Arial"/>
                <a:cs typeface="Arial"/>
                <a:sym typeface="Arial"/>
              </a:rPr>
              <a:t>formular de feedback activ permanent</a:t>
            </a:r>
            <a:r>
              <a:rPr lang="en" sz="1100">
                <a:latin typeface="Arial"/>
                <a:ea typeface="Arial"/>
                <a:cs typeface="Arial"/>
                <a:sym typeface="Arial"/>
              </a:rPr>
              <a:t>, care vă oferă posibilitatea de a ne împărtăși gândurile, sugestiile și observațiile dvs. cu privire la serviciile noastre. Acesta se găsește în link-ul de mai jos sau pe platforma voastră de grupă, pentru a ajunge la el cu ușurință.</a:t>
            </a:r>
            <a:endParaRPr sz="1100">
              <a:latin typeface="Arial"/>
              <a:ea typeface="Arial"/>
              <a:cs typeface="Arial"/>
              <a:sym typeface="Arial"/>
            </a:endParaRPr>
          </a:p>
          <a:p>
            <a:pPr indent="0" lvl="0" marL="0" rtl="0" algn="l">
              <a:lnSpc>
                <a:spcPct val="115000"/>
              </a:lnSpc>
              <a:spcBef>
                <a:spcPts val="1200"/>
              </a:spcBef>
              <a:spcAft>
                <a:spcPts val="0"/>
              </a:spcAft>
              <a:buSzPts val="1200"/>
              <a:buNone/>
            </a:pPr>
            <a:r>
              <a:rPr lang="en"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0"/>
              </a:spcAft>
              <a:buSzPts val="1200"/>
              <a:buNone/>
            </a:pPr>
            <a:r>
              <a:rPr b="1" lang="en" sz="1100">
                <a:latin typeface="Arial"/>
                <a:ea typeface="Arial"/>
                <a:cs typeface="Arial"/>
                <a:sym typeface="Arial"/>
              </a:rPr>
              <a:t>Link formular feedback permanent : </a:t>
            </a:r>
            <a:r>
              <a:rPr lang="en" u="sng">
                <a:solidFill>
                  <a:schemeClr val="hlink"/>
                </a:solidFill>
                <a:latin typeface="Arial"/>
                <a:ea typeface="Arial"/>
                <a:cs typeface="Arial"/>
                <a:sym typeface="Arial"/>
                <a:hlinkClick r:id="rId3"/>
              </a:rPr>
              <a:t>https://forms.gle/Z8uxk5puekqBA8Bt9</a:t>
            </a:r>
            <a:endParaRPr sz="1100" u="sng">
              <a:latin typeface="Arial"/>
              <a:ea typeface="Arial"/>
              <a:cs typeface="Arial"/>
              <a:sym typeface="Arial"/>
            </a:endParaRPr>
          </a:p>
          <a:p>
            <a:pPr indent="0" lvl="0" marL="0" rtl="0" algn="l">
              <a:lnSpc>
                <a:spcPct val="115000"/>
              </a:lnSpc>
              <a:spcBef>
                <a:spcPts val="1200"/>
              </a:spcBef>
              <a:spcAft>
                <a:spcPts val="0"/>
              </a:spcAft>
              <a:buSzPts val="1200"/>
              <a:buNone/>
            </a:pPr>
            <a:r>
              <a:rPr lang="en"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0"/>
              </a:spcAft>
              <a:buSzPts val="1200"/>
              <a:buNone/>
            </a:pPr>
            <a:r>
              <a:rPr lang="en" sz="1100">
                <a:latin typeface="Arial"/>
                <a:ea typeface="Arial"/>
                <a:cs typeface="Arial"/>
                <a:sym typeface="Arial"/>
              </a:rPr>
              <a:t>Nu durează mai mult de câteva minute să completați formularul, dar contribuția dvs. este extrem de valoroasă pentru noi. Feedback-ul pe care îl primim ne ajută să identificăm punctele noastre forte și să corectăm eventualele deficiențe.</a:t>
            </a:r>
            <a:endParaRPr sz="1100">
              <a:latin typeface="Arial"/>
              <a:ea typeface="Arial"/>
              <a:cs typeface="Arial"/>
              <a:sym typeface="Arial"/>
            </a:endParaRPr>
          </a:p>
          <a:p>
            <a:pPr indent="0" lvl="0" marL="0" rtl="0" algn="l">
              <a:lnSpc>
                <a:spcPct val="100000"/>
              </a:lnSpc>
              <a:spcBef>
                <a:spcPts val="1200"/>
              </a:spcBef>
              <a:spcAft>
                <a:spcPts val="0"/>
              </a:spcAft>
              <a:buSzPts val="12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27bb9fdb883_0_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accent1"/>
                </a:solidFill>
              </a:rPr>
              <a:t>Ce este un request?</a:t>
            </a:r>
            <a:endParaRPr>
              <a:solidFill>
                <a:schemeClr val="accent1"/>
              </a:solidFill>
            </a:endParaRPr>
          </a:p>
        </p:txBody>
      </p:sp>
      <p:sp>
        <p:nvSpPr>
          <p:cNvPr id="217" name="Google Shape;217;g27bb9fdb883_0_0"/>
          <p:cNvSpPr txBox="1"/>
          <p:nvPr/>
        </p:nvSpPr>
        <p:spPr>
          <a:xfrm>
            <a:off x="374600" y="1404725"/>
            <a:ext cx="6678000" cy="203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200" u="none" cap="none" strike="noStrike">
                <a:solidFill>
                  <a:schemeClr val="lt1"/>
                </a:solidFill>
                <a:latin typeface="Arial"/>
                <a:ea typeface="Arial"/>
                <a:cs typeface="Arial"/>
                <a:sym typeface="Arial"/>
              </a:rPr>
              <a:t>Un request este o serie de actiuni pe care le putem face pentru a putea verifica o anumita functionalitate.</a:t>
            </a:r>
            <a:endParaRPr b="0"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200" u="none" cap="none" strike="noStrike">
                <a:solidFill>
                  <a:schemeClr val="lt1"/>
                </a:solidFill>
                <a:latin typeface="Arial"/>
                <a:ea typeface="Arial"/>
                <a:cs typeface="Arial"/>
                <a:sym typeface="Arial"/>
              </a:rPr>
              <a:t>Componentele unui request sunt urmatoarele:</a:t>
            </a:r>
            <a:endParaRPr b="0"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lt1"/>
              </a:solidFill>
              <a:latin typeface="Arial"/>
              <a:ea typeface="Arial"/>
              <a:cs typeface="Arial"/>
              <a:sym typeface="Arial"/>
            </a:endParaRPr>
          </a:p>
          <a:p>
            <a:pPr indent="-304800" lvl="0" marL="457200" marR="0" rtl="0" algn="l">
              <a:lnSpc>
                <a:spcPct val="100000"/>
              </a:lnSpc>
              <a:spcBef>
                <a:spcPts val="0"/>
              </a:spcBef>
              <a:spcAft>
                <a:spcPts val="0"/>
              </a:spcAft>
              <a:buClr>
                <a:schemeClr val="lt1"/>
              </a:buClr>
              <a:buSzPts val="1200"/>
              <a:buFont typeface="Arial"/>
              <a:buChar char="-"/>
            </a:pPr>
            <a:r>
              <a:rPr b="0" i="0" lang="en" sz="1200" u="none" cap="none" strike="noStrike">
                <a:solidFill>
                  <a:schemeClr val="lt1"/>
                </a:solidFill>
                <a:latin typeface="Arial"/>
                <a:ea typeface="Arial"/>
                <a:cs typeface="Arial"/>
                <a:sym typeface="Arial"/>
              </a:rPr>
              <a:t>Nume</a:t>
            </a:r>
            <a:endParaRPr b="0" i="0" sz="1200" u="none" cap="none" strike="noStrike">
              <a:solidFill>
                <a:schemeClr val="lt1"/>
              </a:solidFill>
              <a:latin typeface="Arial"/>
              <a:ea typeface="Arial"/>
              <a:cs typeface="Arial"/>
              <a:sym typeface="Arial"/>
            </a:endParaRPr>
          </a:p>
          <a:p>
            <a:pPr indent="-304800" lvl="0" marL="457200" marR="0" rtl="0" algn="l">
              <a:lnSpc>
                <a:spcPct val="100000"/>
              </a:lnSpc>
              <a:spcBef>
                <a:spcPts val="0"/>
              </a:spcBef>
              <a:spcAft>
                <a:spcPts val="0"/>
              </a:spcAft>
              <a:buClr>
                <a:schemeClr val="lt1"/>
              </a:buClr>
              <a:buSzPts val="1200"/>
              <a:buFont typeface="Arial"/>
              <a:buChar char="-"/>
            </a:pPr>
            <a:r>
              <a:rPr b="0" i="0" lang="en" sz="1200" u="none" cap="none" strike="noStrike">
                <a:solidFill>
                  <a:schemeClr val="lt1"/>
                </a:solidFill>
                <a:latin typeface="Arial"/>
                <a:ea typeface="Arial"/>
                <a:cs typeface="Arial"/>
                <a:sym typeface="Arial"/>
              </a:rPr>
              <a:t>Metoda HTTP - o componenta care defineste ce fel de actiune poate requestul sa faca</a:t>
            </a:r>
            <a:endParaRPr b="0" i="0" sz="1200" u="none" cap="none" strike="noStrike">
              <a:solidFill>
                <a:schemeClr val="lt1"/>
              </a:solidFill>
              <a:latin typeface="Arial"/>
              <a:ea typeface="Arial"/>
              <a:cs typeface="Arial"/>
              <a:sym typeface="Arial"/>
            </a:endParaRPr>
          </a:p>
          <a:p>
            <a:pPr indent="-304800" lvl="0" marL="457200" marR="0" rtl="0" algn="l">
              <a:lnSpc>
                <a:spcPct val="100000"/>
              </a:lnSpc>
              <a:spcBef>
                <a:spcPts val="0"/>
              </a:spcBef>
              <a:spcAft>
                <a:spcPts val="0"/>
              </a:spcAft>
              <a:buClr>
                <a:schemeClr val="lt1"/>
              </a:buClr>
              <a:buSzPts val="1200"/>
              <a:buFont typeface="Arial"/>
              <a:buChar char="-"/>
            </a:pPr>
            <a:r>
              <a:rPr b="0" i="0" lang="en" sz="1200" u="none" cap="none" strike="noStrike">
                <a:solidFill>
                  <a:schemeClr val="lt1"/>
                </a:solidFill>
                <a:latin typeface="Arial"/>
                <a:ea typeface="Arial"/>
                <a:cs typeface="Arial"/>
                <a:sym typeface="Arial"/>
              </a:rPr>
              <a:t>Endpoint  - un loc unde solicitarea ajunge de la browser si pleaca catre server</a:t>
            </a:r>
            <a:endParaRPr b="0" i="0" sz="1200" u="none" cap="none" strike="noStrike">
              <a:solidFill>
                <a:schemeClr val="lt1"/>
              </a:solidFill>
              <a:latin typeface="Arial"/>
              <a:ea typeface="Arial"/>
              <a:cs typeface="Arial"/>
              <a:sym typeface="Arial"/>
            </a:endParaRPr>
          </a:p>
          <a:p>
            <a:pPr indent="-304800" lvl="0" marL="457200" marR="0" rtl="0" algn="l">
              <a:lnSpc>
                <a:spcPct val="100000"/>
              </a:lnSpc>
              <a:spcBef>
                <a:spcPts val="0"/>
              </a:spcBef>
              <a:spcAft>
                <a:spcPts val="0"/>
              </a:spcAft>
              <a:buClr>
                <a:schemeClr val="lt1"/>
              </a:buClr>
              <a:buSzPts val="1200"/>
              <a:buFont typeface="Arial"/>
              <a:buChar char="-"/>
            </a:pPr>
            <a:r>
              <a:rPr b="0" i="0" lang="en" sz="1200" u="none" cap="none" strike="noStrike">
                <a:solidFill>
                  <a:schemeClr val="lt1"/>
                </a:solidFill>
                <a:latin typeface="Arial"/>
                <a:ea typeface="Arial"/>
                <a:cs typeface="Arial"/>
                <a:sym typeface="Arial"/>
              </a:rPr>
              <a:t>Headers - pentru autentificare, daca este cazul</a:t>
            </a:r>
            <a:endParaRPr b="0" i="0" sz="1200" u="none" cap="none" strike="noStrike">
              <a:solidFill>
                <a:schemeClr val="lt1"/>
              </a:solidFill>
              <a:latin typeface="Arial"/>
              <a:ea typeface="Arial"/>
              <a:cs typeface="Arial"/>
              <a:sym typeface="Arial"/>
            </a:endParaRPr>
          </a:p>
          <a:p>
            <a:pPr indent="-304800" lvl="0" marL="457200" marR="0" rtl="0" algn="l">
              <a:lnSpc>
                <a:spcPct val="100000"/>
              </a:lnSpc>
              <a:spcBef>
                <a:spcPts val="0"/>
              </a:spcBef>
              <a:spcAft>
                <a:spcPts val="0"/>
              </a:spcAft>
              <a:buClr>
                <a:schemeClr val="lt1"/>
              </a:buClr>
              <a:buSzPts val="1200"/>
              <a:buFont typeface="Arial"/>
              <a:buChar char="-"/>
            </a:pPr>
            <a:r>
              <a:rPr b="0" i="0" lang="en" sz="1200" u="none" cap="none" strike="noStrike">
                <a:solidFill>
                  <a:schemeClr val="lt1"/>
                </a:solidFill>
                <a:latin typeface="Arial"/>
                <a:ea typeface="Arial"/>
                <a:cs typeface="Arial"/>
                <a:sym typeface="Arial"/>
              </a:rPr>
              <a:t>Body - corpul requestului, doar pentru request-urile de POST, PUT si PATCH</a:t>
            </a:r>
            <a:endParaRPr b="0" i="0" sz="1200" u="none" cap="none" strike="noStrike">
              <a:solidFill>
                <a:schemeClr val="lt1"/>
              </a:solidFill>
              <a:latin typeface="Arial"/>
              <a:ea typeface="Arial"/>
              <a:cs typeface="Arial"/>
              <a:sym typeface="Arial"/>
            </a:endParaRPr>
          </a:p>
        </p:txBody>
      </p:sp>
      <p:cxnSp>
        <p:nvCxnSpPr>
          <p:cNvPr id="218" name="Google Shape;218;g27bb9fdb883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27bb9fdb883_0_6"/>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accent1"/>
                </a:solidFill>
              </a:rPr>
              <a:t>Request-uri de GET</a:t>
            </a:r>
            <a:endParaRPr>
              <a:solidFill>
                <a:schemeClr val="accent1"/>
              </a:solidFill>
            </a:endParaRPr>
          </a:p>
        </p:txBody>
      </p:sp>
      <p:sp>
        <p:nvSpPr>
          <p:cNvPr id="224" name="Google Shape;224;g27bb9fdb883_0_6"/>
          <p:cNvSpPr txBox="1"/>
          <p:nvPr/>
        </p:nvSpPr>
        <p:spPr>
          <a:xfrm>
            <a:off x="311600" y="1404725"/>
            <a:ext cx="8520600" cy="203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200" u="none" cap="none" strike="noStrike">
                <a:solidFill>
                  <a:schemeClr val="lt1"/>
                </a:solidFill>
                <a:latin typeface="Arial"/>
                <a:ea typeface="Arial"/>
                <a:cs typeface="Arial"/>
                <a:sym typeface="Arial"/>
              </a:rPr>
              <a:t>GET este o metoda de HTTP prin intermediul careia putem solicita extragerea de informatii din baza de date.</a:t>
            </a:r>
            <a:endParaRPr b="0"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lt1"/>
              </a:solidFill>
              <a:latin typeface="Arial"/>
              <a:ea typeface="Arial"/>
              <a:cs typeface="Arial"/>
              <a:sym typeface="Arial"/>
            </a:endParaRPr>
          </a:p>
          <a:p>
            <a:pPr indent="-304800" lvl="0" marL="457200" marR="0" rtl="0" algn="l">
              <a:lnSpc>
                <a:spcPct val="100000"/>
              </a:lnSpc>
              <a:spcBef>
                <a:spcPts val="0"/>
              </a:spcBef>
              <a:spcAft>
                <a:spcPts val="0"/>
              </a:spcAft>
              <a:buClr>
                <a:schemeClr val="lt1"/>
              </a:buClr>
              <a:buSzPts val="1200"/>
              <a:buFont typeface="Arial"/>
              <a:buChar char="●"/>
            </a:pPr>
            <a:r>
              <a:rPr b="0" i="0" lang="en" sz="1200" u="none" cap="none" strike="noStrike">
                <a:solidFill>
                  <a:schemeClr val="lt1"/>
                </a:solidFill>
                <a:latin typeface="Arial"/>
                <a:ea typeface="Arial"/>
                <a:cs typeface="Arial"/>
                <a:sym typeface="Arial"/>
              </a:rPr>
              <a:t>Pentru a trimite un request de GET, click pe butonul </a:t>
            </a:r>
            <a:r>
              <a:rPr b="1" i="0" lang="en" sz="1200" u="none" cap="none" strike="noStrike">
                <a:solidFill>
                  <a:schemeClr val="accent1"/>
                </a:solidFill>
                <a:latin typeface="Arial"/>
                <a:ea typeface="Arial"/>
                <a:cs typeface="Arial"/>
                <a:sym typeface="Arial"/>
              </a:rPr>
              <a:t>New</a:t>
            </a:r>
            <a:r>
              <a:rPr b="1" i="0" lang="en" sz="1200" u="none" cap="none" strike="noStrike">
                <a:solidFill>
                  <a:schemeClr val="lt1"/>
                </a:solidFill>
                <a:latin typeface="Arial"/>
                <a:ea typeface="Arial"/>
                <a:cs typeface="Arial"/>
                <a:sym typeface="Arial"/>
              </a:rPr>
              <a:t> </a:t>
            </a:r>
            <a:r>
              <a:rPr b="0" i="0" lang="en" sz="1200" u="none" cap="none" strike="noStrike">
                <a:solidFill>
                  <a:schemeClr val="lt1"/>
                </a:solidFill>
                <a:latin typeface="Arial"/>
                <a:ea typeface="Arial"/>
                <a:cs typeface="Arial"/>
                <a:sym typeface="Arial"/>
              </a:rPr>
              <a:t>din partea din stanga sus a postmanului si selecteaza HTTP Request din lista</a:t>
            </a:r>
            <a:endParaRPr b="0" i="0" sz="1200" u="none" cap="none" strike="noStrike">
              <a:solidFill>
                <a:schemeClr val="lt1"/>
              </a:solidFill>
              <a:latin typeface="Arial"/>
              <a:ea typeface="Arial"/>
              <a:cs typeface="Arial"/>
              <a:sym typeface="Arial"/>
            </a:endParaRPr>
          </a:p>
          <a:p>
            <a:pPr indent="-304800" lvl="0" marL="457200" marR="0" rtl="0" algn="l">
              <a:lnSpc>
                <a:spcPct val="100000"/>
              </a:lnSpc>
              <a:spcBef>
                <a:spcPts val="0"/>
              </a:spcBef>
              <a:spcAft>
                <a:spcPts val="0"/>
              </a:spcAft>
              <a:buClr>
                <a:schemeClr val="lt1"/>
              </a:buClr>
              <a:buSzPts val="1200"/>
              <a:buFont typeface="Arial"/>
              <a:buChar char="●"/>
            </a:pPr>
            <a:r>
              <a:rPr b="0" i="0" lang="en" sz="1200" u="none" cap="none" strike="noStrike">
                <a:solidFill>
                  <a:schemeClr val="lt1"/>
                </a:solidFill>
                <a:latin typeface="Arial"/>
                <a:ea typeface="Arial"/>
                <a:cs typeface="Arial"/>
                <a:sym typeface="Arial"/>
              </a:rPr>
              <a:t>In fereastra care se deschide, selecteaza GET in dropdown-ul din stanga</a:t>
            </a:r>
            <a:endParaRPr b="0" i="0" sz="1200" u="none" cap="none" strike="noStrike">
              <a:solidFill>
                <a:schemeClr val="lt1"/>
              </a:solidFill>
              <a:latin typeface="Arial"/>
              <a:ea typeface="Arial"/>
              <a:cs typeface="Arial"/>
              <a:sym typeface="Arial"/>
            </a:endParaRPr>
          </a:p>
          <a:p>
            <a:pPr indent="-304800" lvl="0" marL="457200" marR="0" rtl="0" algn="l">
              <a:lnSpc>
                <a:spcPct val="100000"/>
              </a:lnSpc>
              <a:spcBef>
                <a:spcPts val="0"/>
              </a:spcBef>
              <a:spcAft>
                <a:spcPts val="0"/>
              </a:spcAft>
              <a:buClr>
                <a:schemeClr val="lt1"/>
              </a:buClr>
              <a:buSzPts val="1200"/>
              <a:buFont typeface="Roboto Light"/>
              <a:buChar char="●"/>
            </a:pPr>
            <a:r>
              <a:rPr b="0" i="0" lang="en" sz="1200" u="none" cap="none" strike="noStrike">
                <a:solidFill>
                  <a:schemeClr val="lt1"/>
                </a:solidFill>
                <a:latin typeface="Arial"/>
                <a:ea typeface="Arial"/>
                <a:cs typeface="Arial"/>
                <a:sym typeface="Arial"/>
              </a:rPr>
              <a:t>Unde scrie Enter Request URL  scrie </a:t>
            </a:r>
            <a:r>
              <a:rPr b="0" i="0" lang="en" sz="1200" u="sng" cap="none" strike="noStrike">
                <a:solidFill>
                  <a:schemeClr val="lt1"/>
                </a:solidFill>
                <a:latin typeface="Arial"/>
                <a:ea typeface="Arial"/>
                <a:cs typeface="Arial"/>
                <a:sym typeface="Arial"/>
              </a:rPr>
              <a:t>https://simple-books-api.glitch.me/books,</a:t>
            </a:r>
            <a:r>
              <a:rPr b="0" i="0" lang="en" sz="1200" u="none" cap="none" strike="noStrike">
                <a:solidFill>
                  <a:schemeClr val="lt1"/>
                </a:solidFill>
                <a:latin typeface="Arial"/>
                <a:ea typeface="Arial"/>
                <a:cs typeface="Arial"/>
                <a:sym typeface="Arial"/>
              </a:rPr>
              <a:t> care este un endpoint</a:t>
            </a:r>
            <a:endParaRPr b="0" i="0" sz="1200" u="none" cap="none" strike="noStrike">
              <a:solidFill>
                <a:schemeClr val="lt1"/>
              </a:solidFill>
              <a:latin typeface="Arial"/>
              <a:ea typeface="Arial"/>
              <a:cs typeface="Arial"/>
              <a:sym typeface="Arial"/>
            </a:endParaRPr>
          </a:p>
          <a:p>
            <a:pPr indent="-304800" lvl="0" marL="457200" marR="0" rtl="0" algn="l">
              <a:lnSpc>
                <a:spcPct val="100000"/>
              </a:lnSpc>
              <a:spcBef>
                <a:spcPts val="0"/>
              </a:spcBef>
              <a:spcAft>
                <a:spcPts val="0"/>
              </a:spcAft>
              <a:buClr>
                <a:schemeClr val="lt1"/>
              </a:buClr>
              <a:buSzPts val="1200"/>
              <a:buFont typeface="Arial"/>
              <a:buChar char="●"/>
            </a:pPr>
            <a:r>
              <a:rPr b="0" i="0" lang="en" sz="1200" u="none" cap="none" strike="noStrike">
                <a:solidFill>
                  <a:schemeClr val="lt1"/>
                </a:solidFill>
                <a:latin typeface="Arial"/>
                <a:ea typeface="Arial"/>
                <a:cs typeface="Arial"/>
                <a:sym typeface="Arial"/>
              </a:rPr>
              <a:t>In tab-ul de headers scrie sub key authorization, si sub value token-ul care a fost generat folosind requestul de API Authentication din </a:t>
            </a:r>
            <a:r>
              <a:rPr b="0" i="0" lang="en" sz="1200" u="sng" cap="none" strike="noStrike">
                <a:solidFill>
                  <a:schemeClr val="hlink"/>
                </a:solidFill>
                <a:latin typeface="Arial"/>
                <a:ea typeface="Arial"/>
                <a:cs typeface="Arial"/>
                <a:sym typeface="Arial"/>
                <a:hlinkClick r:id="rId3"/>
              </a:rPr>
              <a:t>documentație</a:t>
            </a:r>
            <a:r>
              <a:rPr b="0" i="0" lang="en" sz="1200" u="none" cap="none" strike="noStrike">
                <a:solidFill>
                  <a:schemeClr val="lt1"/>
                </a:solidFill>
                <a:latin typeface="Arial"/>
                <a:ea typeface="Arial"/>
                <a:cs typeface="Arial"/>
                <a:sym typeface="Arial"/>
              </a:rPr>
              <a:t> cu ajutorul trainerului de la curs. </a:t>
            </a:r>
            <a:endParaRPr b="0" i="0" sz="1200" u="none" cap="none" strike="noStrike">
              <a:solidFill>
                <a:schemeClr val="lt1"/>
              </a:solidFill>
              <a:latin typeface="Arial"/>
              <a:ea typeface="Arial"/>
              <a:cs typeface="Arial"/>
              <a:sym typeface="Arial"/>
            </a:endParaRPr>
          </a:p>
          <a:p>
            <a:pPr indent="-304800" lvl="0" marL="457200" marR="0" rtl="0" algn="l">
              <a:lnSpc>
                <a:spcPct val="100000"/>
              </a:lnSpc>
              <a:spcBef>
                <a:spcPts val="0"/>
              </a:spcBef>
              <a:spcAft>
                <a:spcPts val="0"/>
              </a:spcAft>
              <a:buClr>
                <a:schemeClr val="lt1"/>
              </a:buClr>
              <a:buSzPts val="1200"/>
              <a:buFont typeface="Arial"/>
              <a:buChar char="●"/>
            </a:pPr>
            <a:r>
              <a:rPr b="0" i="0" lang="en" sz="1200" u="none" cap="none" strike="noStrike">
                <a:solidFill>
                  <a:schemeClr val="lt1"/>
                </a:solidFill>
                <a:latin typeface="Arial"/>
                <a:ea typeface="Arial"/>
                <a:cs typeface="Arial"/>
                <a:sym typeface="Arial"/>
              </a:rPr>
              <a:t>Apasa pe butonul de Send</a:t>
            </a:r>
            <a:endParaRPr b="0" i="0" sz="1200" u="none" cap="none" strike="noStrike">
              <a:solidFill>
                <a:schemeClr val="lt1"/>
              </a:solidFill>
              <a:latin typeface="Arial"/>
              <a:ea typeface="Arial"/>
              <a:cs typeface="Arial"/>
              <a:sym typeface="Arial"/>
            </a:endParaRPr>
          </a:p>
          <a:p>
            <a:pPr indent="-304800" lvl="0" marL="457200" marR="0" rtl="0" algn="l">
              <a:lnSpc>
                <a:spcPct val="100000"/>
              </a:lnSpc>
              <a:spcBef>
                <a:spcPts val="0"/>
              </a:spcBef>
              <a:spcAft>
                <a:spcPts val="0"/>
              </a:spcAft>
              <a:buClr>
                <a:schemeClr val="lt1"/>
              </a:buClr>
              <a:buSzPts val="1200"/>
              <a:buFont typeface="Arial"/>
              <a:buChar char="●"/>
            </a:pPr>
            <a:r>
              <a:rPr b="0" i="0" lang="en" sz="1200" u="none" cap="none" strike="noStrike">
                <a:solidFill>
                  <a:schemeClr val="lt1"/>
                </a:solidFill>
                <a:latin typeface="Arial"/>
                <a:ea typeface="Arial"/>
                <a:cs typeface="Arial"/>
                <a:sym typeface="Arial"/>
              </a:rPr>
              <a:t>Rezultatele se vor gasi in partea de jos a request-ului</a:t>
            </a:r>
            <a:endParaRPr b="0" i="0" sz="1200" u="none" cap="none" strike="noStrike">
              <a:solidFill>
                <a:schemeClr val="lt1"/>
              </a:solidFill>
              <a:latin typeface="Arial"/>
              <a:ea typeface="Arial"/>
              <a:cs typeface="Arial"/>
              <a:sym typeface="Arial"/>
            </a:endParaRPr>
          </a:p>
        </p:txBody>
      </p:sp>
      <p:cxnSp>
        <p:nvCxnSpPr>
          <p:cNvPr id="225" name="Google Shape;225;g27bb9fdb883_0_6"/>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27bb9fdb883_0_12"/>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accent1"/>
                </a:solidFill>
              </a:rPr>
              <a:t>Request-uri de POST</a:t>
            </a:r>
            <a:endParaRPr>
              <a:solidFill>
                <a:schemeClr val="accent1"/>
              </a:solidFill>
            </a:endParaRPr>
          </a:p>
        </p:txBody>
      </p:sp>
      <p:sp>
        <p:nvSpPr>
          <p:cNvPr id="231" name="Google Shape;231;g27bb9fdb883_0_12"/>
          <p:cNvSpPr txBox="1"/>
          <p:nvPr/>
        </p:nvSpPr>
        <p:spPr>
          <a:xfrm>
            <a:off x="311600" y="1404725"/>
            <a:ext cx="8520600" cy="2770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200" u="none" cap="none" strike="noStrike">
                <a:solidFill>
                  <a:schemeClr val="lt1"/>
                </a:solidFill>
                <a:latin typeface="Arial"/>
                <a:ea typeface="Arial"/>
                <a:cs typeface="Arial"/>
                <a:sym typeface="Arial"/>
              </a:rPr>
              <a:t>POST este o metoda de HTTP prin intermediul careia putem solicita scrierea de informații în baza de date.</a:t>
            </a:r>
            <a:endParaRPr b="0"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lt1"/>
              </a:solidFill>
              <a:latin typeface="Arial"/>
              <a:ea typeface="Arial"/>
              <a:cs typeface="Arial"/>
              <a:sym typeface="Arial"/>
            </a:endParaRPr>
          </a:p>
          <a:p>
            <a:pPr indent="-304800" lvl="0" marL="457200" marR="0" rtl="0" algn="l">
              <a:lnSpc>
                <a:spcPct val="100000"/>
              </a:lnSpc>
              <a:spcBef>
                <a:spcPts val="0"/>
              </a:spcBef>
              <a:spcAft>
                <a:spcPts val="0"/>
              </a:spcAft>
              <a:buClr>
                <a:schemeClr val="lt1"/>
              </a:buClr>
              <a:buSzPts val="1200"/>
              <a:buFont typeface="Arial"/>
              <a:buChar char="●"/>
            </a:pPr>
            <a:r>
              <a:rPr b="0" i="0" lang="en" sz="1200" u="none" cap="none" strike="noStrike">
                <a:solidFill>
                  <a:schemeClr val="lt1"/>
                </a:solidFill>
                <a:latin typeface="Arial"/>
                <a:ea typeface="Arial"/>
                <a:cs typeface="Arial"/>
                <a:sym typeface="Arial"/>
              </a:rPr>
              <a:t>Pentru a trimite un request de POST, click pe butonul </a:t>
            </a:r>
            <a:r>
              <a:rPr b="1" i="0" lang="en" sz="1200" u="none" cap="none" strike="noStrike">
                <a:solidFill>
                  <a:schemeClr val="accent1"/>
                </a:solidFill>
                <a:latin typeface="Arial"/>
                <a:ea typeface="Arial"/>
                <a:cs typeface="Arial"/>
                <a:sym typeface="Arial"/>
              </a:rPr>
              <a:t>New</a:t>
            </a:r>
            <a:r>
              <a:rPr b="1" i="0" lang="en" sz="1200" u="none" cap="none" strike="noStrike">
                <a:solidFill>
                  <a:schemeClr val="lt1"/>
                </a:solidFill>
                <a:latin typeface="Arial"/>
                <a:ea typeface="Arial"/>
                <a:cs typeface="Arial"/>
                <a:sym typeface="Arial"/>
              </a:rPr>
              <a:t> </a:t>
            </a:r>
            <a:r>
              <a:rPr b="0" i="0" lang="en" sz="1200" u="none" cap="none" strike="noStrike">
                <a:solidFill>
                  <a:schemeClr val="lt1"/>
                </a:solidFill>
                <a:latin typeface="Arial"/>
                <a:ea typeface="Arial"/>
                <a:cs typeface="Arial"/>
                <a:sym typeface="Arial"/>
              </a:rPr>
              <a:t>din partea din stanga sus a postmanului si selectează HTTP Request din lista</a:t>
            </a:r>
            <a:endParaRPr b="0" i="0" sz="1200" u="none" cap="none" strike="noStrike">
              <a:solidFill>
                <a:schemeClr val="lt1"/>
              </a:solidFill>
              <a:latin typeface="Arial"/>
              <a:ea typeface="Arial"/>
              <a:cs typeface="Arial"/>
              <a:sym typeface="Arial"/>
            </a:endParaRPr>
          </a:p>
          <a:p>
            <a:pPr indent="-304800" lvl="0" marL="457200" marR="0" rtl="0" algn="l">
              <a:lnSpc>
                <a:spcPct val="100000"/>
              </a:lnSpc>
              <a:spcBef>
                <a:spcPts val="0"/>
              </a:spcBef>
              <a:spcAft>
                <a:spcPts val="0"/>
              </a:spcAft>
              <a:buClr>
                <a:schemeClr val="lt1"/>
              </a:buClr>
              <a:buSzPts val="1200"/>
              <a:buFont typeface="Arial"/>
              <a:buChar char="●"/>
            </a:pPr>
            <a:r>
              <a:rPr b="0" i="0" lang="en" sz="1200" u="none" cap="none" strike="noStrike">
                <a:solidFill>
                  <a:schemeClr val="lt1"/>
                </a:solidFill>
                <a:latin typeface="Arial"/>
                <a:ea typeface="Arial"/>
                <a:cs typeface="Arial"/>
                <a:sym typeface="Arial"/>
              </a:rPr>
              <a:t>In fereastra care se deschide, selecteaza POST in dropdown-ul din stanga</a:t>
            </a:r>
            <a:endParaRPr b="0" i="0" sz="1200" u="none" cap="none" strike="noStrike">
              <a:solidFill>
                <a:schemeClr val="lt1"/>
              </a:solidFill>
              <a:latin typeface="Arial"/>
              <a:ea typeface="Arial"/>
              <a:cs typeface="Arial"/>
              <a:sym typeface="Arial"/>
            </a:endParaRPr>
          </a:p>
          <a:p>
            <a:pPr indent="-304800" lvl="0" marL="457200" marR="0" rtl="0" algn="l">
              <a:lnSpc>
                <a:spcPct val="100000"/>
              </a:lnSpc>
              <a:spcBef>
                <a:spcPts val="0"/>
              </a:spcBef>
              <a:spcAft>
                <a:spcPts val="0"/>
              </a:spcAft>
              <a:buClr>
                <a:schemeClr val="lt1"/>
              </a:buClr>
              <a:buSzPts val="1200"/>
              <a:buFont typeface="Roboto Light"/>
              <a:buChar char="●"/>
            </a:pPr>
            <a:r>
              <a:rPr b="0" i="0" lang="en" sz="1200" u="none" cap="none" strike="noStrike">
                <a:solidFill>
                  <a:schemeClr val="lt1"/>
                </a:solidFill>
                <a:latin typeface="Arial"/>
                <a:ea typeface="Arial"/>
                <a:cs typeface="Arial"/>
                <a:sym typeface="Arial"/>
              </a:rPr>
              <a:t>Unde scrie Enter Request URL  scrie </a:t>
            </a:r>
            <a:r>
              <a:rPr b="0" i="0" lang="en" sz="1200" u="sng" cap="none" strike="noStrike">
                <a:solidFill>
                  <a:schemeClr val="lt1"/>
                </a:solidFill>
                <a:latin typeface="Arial"/>
                <a:ea typeface="Arial"/>
                <a:cs typeface="Arial"/>
                <a:sym typeface="Arial"/>
              </a:rPr>
              <a:t>https://simple-books-api.glitch.me/orders,</a:t>
            </a:r>
            <a:r>
              <a:rPr b="0" i="0" lang="en" sz="1200" u="none" cap="none" strike="noStrike">
                <a:solidFill>
                  <a:schemeClr val="lt1"/>
                </a:solidFill>
                <a:latin typeface="Arial"/>
                <a:ea typeface="Arial"/>
                <a:cs typeface="Arial"/>
                <a:sym typeface="Arial"/>
              </a:rPr>
              <a:t> care este un endpoint</a:t>
            </a:r>
            <a:endParaRPr b="0" i="0" sz="1200" u="none" cap="none" strike="noStrike">
              <a:solidFill>
                <a:schemeClr val="lt1"/>
              </a:solidFill>
              <a:latin typeface="Arial"/>
              <a:ea typeface="Arial"/>
              <a:cs typeface="Arial"/>
              <a:sym typeface="Arial"/>
            </a:endParaRPr>
          </a:p>
          <a:p>
            <a:pPr indent="-304800" lvl="0" marL="457200" marR="0" rtl="0" algn="l">
              <a:lnSpc>
                <a:spcPct val="100000"/>
              </a:lnSpc>
              <a:spcBef>
                <a:spcPts val="0"/>
              </a:spcBef>
              <a:spcAft>
                <a:spcPts val="0"/>
              </a:spcAft>
              <a:buClr>
                <a:schemeClr val="lt1"/>
              </a:buClr>
              <a:buSzPts val="1200"/>
              <a:buFont typeface="Arial"/>
              <a:buChar char="●"/>
            </a:pPr>
            <a:r>
              <a:rPr b="0" i="0" lang="en" sz="1200" u="none" cap="none" strike="noStrike">
                <a:solidFill>
                  <a:schemeClr val="lt1"/>
                </a:solidFill>
                <a:latin typeface="Arial"/>
                <a:ea typeface="Arial"/>
                <a:cs typeface="Arial"/>
                <a:sym typeface="Arial"/>
              </a:rPr>
              <a:t>In tab-ul de headers scrie sub key authorization, si sub value token-ul care a fost generat folosind requestul de API Authentication din </a:t>
            </a:r>
            <a:r>
              <a:rPr b="0" i="0" lang="en" sz="1200" u="sng" cap="none" strike="noStrike">
                <a:solidFill>
                  <a:schemeClr val="accent1"/>
                </a:solidFill>
                <a:latin typeface="Arial"/>
                <a:ea typeface="Arial"/>
                <a:cs typeface="Arial"/>
                <a:sym typeface="Arial"/>
                <a:hlinkClick r:id="rId3">
                  <a:extLst>
                    <a:ext uri="{A12FA001-AC4F-418D-AE19-62706E023703}">
                      <ahyp:hlinkClr val="tx"/>
                    </a:ext>
                  </a:extLst>
                </a:hlinkClick>
              </a:rPr>
              <a:t>documentație</a:t>
            </a:r>
            <a:r>
              <a:rPr b="0" i="0" lang="en" sz="1200" u="none" cap="none" strike="noStrike">
                <a:solidFill>
                  <a:schemeClr val="lt1"/>
                </a:solidFill>
                <a:latin typeface="Arial"/>
                <a:ea typeface="Arial"/>
                <a:cs typeface="Arial"/>
                <a:sym typeface="Arial"/>
              </a:rPr>
              <a:t> cu ajutorul trainerului de la curs. </a:t>
            </a:r>
            <a:endParaRPr b="1" i="0" sz="1200" u="none" cap="none" strike="noStrike">
              <a:solidFill>
                <a:schemeClr val="lt1"/>
              </a:solidFill>
              <a:latin typeface="Arial"/>
              <a:ea typeface="Arial"/>
              <a:cs typeface="Arial"/>
              <a:sym typeface="Arial"/>
            </a:endParaRPr>
          </a:p>
          <a:p>
            <a:pPr indent="-304800" lvl="0" marL="457200" marR="0" rtl="0" algn="l">
              <a:lnSpc>
                <a:spcPct val="100000"/>
              </a:lnSpc>
              <a:spcBef>
                <a:spcPts val="0"/>
              </a:spcBef>
              <a:spcAft>
                <a:spcPts val="0"/>
              </a:spcAft>
              <a:buClr>
                <a:schemeClr val="lt1"/>
              </a:buClr>
              <a:buSzPts val="1200"/>
              <a:buFont typeface="Arial"/>
              <a:buChar char="●"/>
            </a:pPr>
            <a:r>
              <a:rPr b="0" i="0" lang="en" sz="1200" u="none" cap="none" strike="noStrike">
                <a:solidFill>
                  <a:schemeClr val="lt1"/>
                </a:solidFill>
                <a:latin typeface="Arial"/>
                <a:ea typeface="Arial"/>
                <a:cs typeface="Arial"/>
                <a:sym typeface="Arial"/>
              </a:rPr>
              <a:t>În tab-ul de body aflat în dreapta celui de headers scrie următorul cod json:</a:t>
            </a:r>
            <a:endParaRPr b="0" i="0" sz="1200" u="none" cap="none" strike="noStrike">
              <a:solidFill>
                <a:schemeClr val="lt1"/>
              </a:solidFill>
              <a:latin typeface="Arial"/>
              <a:ea typeface="Arial"/>
              <a:cs typeface="Arial"/>
              <a:sym typeface="Arial"/>
            </a:endParaRPr>
          </a:p>
          <a:p>
            <a:pPr indent="-304800" lvl="0" marL="457200" marR="0" rtl="0" algn="l">
              <a:lnSpc>
                <a:spcPct val="100000"/>
              </a:lnSpc>
              <a:spcBef>
                <a:spcPts val="0"/>
              </a:spcBef>
              <a:spcAft>
                <a:spcPts val="0"/>
              </a:spcAft>
              <a:buClr>
                <a:schemeClr val="lt1"/>
              </a:buClr>
              <a:buSzPts val="1200"/>
              <a:buFont typeface="Arial"/>
              <a:buChar char="●"/>
            </a:pPr>
            <a:r>
              <a:rPr b="0" i="0" lang="en" sz="1200" u="none" cap="none" strike="noStrike">
                <a:solidFill>
                  <a:schemeClr val="lt1"/>
                </a:solidFill>
                <a:latin typeface="Arial"/>
                <a:ea typeface="Arial"/>
                <a:cs typeface="Arial"/>
                <a:sym typeface="Arial"/>
              </a:rPr>
              <a:t>Apasa pe butonul de Send</a:t>
            </a:r>
            <a:endParaRPr b="0" i="0" sz="1200" u="none" cap="none" strike="noStrike">
              <a:solidFill>
                <a:schemeClr val="lt1"/>
              </a:solidFill>
              <a:latin typeface="Arial"/>
              <a:ea typeface="Arial"/>
              <a:cs typeface="Arial"/>
              <a:sym typeface="Arial"/>
            </a:endParaRPr>
          </a:p>
          <a:p>
            <a:pPr indent="-304800" lvl="0" marL="457200" marR="0" rtl="0" algn="l">
              <a:lnSpc>
                <a:spcPct val="100000"/>
              </a:lnSpc>
              <a:spcBef>
                <a:spcPts val="0"/>
              </a:spcBef>
              <a:spcAft>
                <a:spcPts val="0"/>
              </a:spcAft>
              <a:buClr>
                <a:schemeClr val="lt1"/>
              </a:buClr>
              <a:buSzPts val="1200"/>
              <a:buFont typeface="Arial"/>
              <a:buChar char="●"/>
            </a:pPr>
            <a:r>
              <a:rPr b="0" i="0" lang="en" sz="1200" u="none" cap="none" strike="noStrike">
                <a:solidFill>
                  <a:schemeClr val="lt1"/>
                </a:solidFill>
                <a:latin typeface="Arial"/>
                <a:ea typeface="Arial"/>
                <a:cs typeface="Arial"/>
                <a:sym typeface="Arial"/>
              </a:rPr>
              <a:t>Rezultatele se vor găsi în partea de jos a request-ului</a:t>
            </a:r>
            <a:endParaRPr b="0"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lt1"/>
              </a:solidFill>
              <a:latin typeface="Arial"/>
              <a:ea typeface="Arial"/>
              <a:cs typeface="Arial"/>
              <a:sym typeface="Arial"/>
            </a:endParaRPr>
          </a:p>
        </p:txBody>
      </p:sp>
      <p:cxnSp>
        <p:nvCxnSpPr>
          <p:cNvPr id="232" name="Google Shape;232;g27bb9fdb883_0_1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pic>
        <p:nvPicPr>
          <p:cNvPr id="233" name="Google Shape;233;g27bb9fdb883_0_12"/>
          <p:cNvPicPr preferRelativeResize="0"/>
          <p:nvPr/>
        </p:nvPicPr>
        <p:blipFill rotWithShape="1">
          <a:blip r:embed="rId4">
            <a:alphaModFix/>
          </a:blip>
          <a:srcRect b="0" l="0" r="0" t="0"/>
          <a:stretch/>
        </p:blipFill>
        <p:spPr>
          <a:xfrm>
            <a:off x="5151050" y="3545900"/>
            <a:ext cx="3521950" cy="934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27bb9fdb883_0_1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accent1"/>
                </a:solidFill>
              </a:rPr>
              <a:t>Exemplu de request de POST</a:t>
            </a:r>
            <a:endParaRPr>
              <a:solidFill>
                <a:schemeClr val="accent1"/>
              </a:solidFill>
            </a:endParaRPr>
          </a:p>
        </p:txBody>
      </p:sp>
      <p:cxnSp>
        <p:nvCxnSpPr>
          <p:cNvPr id="239" name="Google Shape;239;g27bb9fdb883_0_19"/>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pic>
        <p:nvPicPr>
          <p:cNvPr id="240" name="Google Shape;240;g27bb9fdb883_0_19"/>
          <p:cNvPicPr preferRelativeResize="0"/>
          <p:nvPr/>
        </p:nvPicPr>
        <p:blipFill rotWithShape="1">
          <a:blip r:embed="rId3">
            <a:alphaModFix/>
          </a:blip>
          <a:srcRect b="0" l="0" r="0" t="0"/>
          <a:stretch/>
        </p:blipFill>
        <p:spPr>
          <a:xfrm>
            <a:off x="1229951" y="1814048"/>
            <a:ext cx="6872827" cy="25806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27bb9fdb883_0_25"/>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accent1"/>
                </a:solidFill>
              </a:rPr>
              <a:t>Request-uri de PATCH</a:t>
            </a:r>
            <a:endParaRPr>
              <a:solidFill>
                <a:schemeClr val="accent1"/>
              </a:solidFill>
            </a:endParaRPr>
          </a:p>
        </p:txBody>
      </p:sp>
      <p:sp>
        <p:nvSpPr>
          <p:cNvPr id="246" name="Google Shape;246;g27bb9fdb883_0_25"/>
          <p:cNvSpPr txBox="1"/>
          <p:nvPr/>
        </p:nvSpPr>
        <p:spPr>
          <a:xfrm>
            <a:off x="311600" y="1404725"/>
            <a:ext cx="8520600" cy="3140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200" u="none" cap="none" strike="noStrike">
                <a:solidFill>
                  <a:schemeClr val="lt1"/>
                </a:solidFill>
                <a:latin typeface="Arial"/>
                <a:ea typeface="Arial"/>
                <a:cs typeface="Arial"/>
                <a:sym typeface="Arial"/>
              </a:rPr>
              <a:t>Patch este o metoda de HTTP prin intermediul careia putem solicita modificarea de informatii in baza de date prin modificarea anumitor parti dintr-un obiect. Ca o peticire.</a:t>
            </a:r>
            <a:endParaRPr b="0"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lt1"/>
              </a:solidFill>
              <a:latin typeface="Arial"/>
              <a:ea typeface="Arial"/>
              <a:cs typeface="Arial"/>
              <a:sym typeface="Arial"/>
            </a:endParaRPr>
          </a:p>
          <a:p>
            <a:pPr indent="-304800" lvl="0" marL="457200" marR="0" rtl="0" algn="l">
              <a:lnSpc>
                <a:spcPct val="100000"/>
              </a:lnSpc>
              <a:spcBef>
                <a:spcPts val="0"/>
              </a:spcBef>
              <a:spcAft>
                <a:spcPts val="0"/>
              </a:spcAft>
              <a:buClr>
                <a:schemeClr val="lt1"/>
              </a:buClr>
              <a:buSzPts val="1200"/>
              <a:buFont typeface="Arial"/>
              <a:buChar char="●"/>
            </a:pPr>
            <a:r>
              <a:rPr b="0" i="0" lang="en" sz="1200" u="none" cap="none" strike="noStrike">
                <a:solidFill>
                  <a:schemeClr val="lt1"/>
                </a:solidFill>
                <a:latin typeface="Arial"/>
                <a:ea typeface="Arial"/>
                <a:cs typeface="Arial"/>
                <a:sym typeface="Arial"/>
              </a:rPr>
              <a:t>Pentru a trimite un request de PATCH, click pe butonul </a:t>
            </a:r>
            <a:r>
              <a:rPr b="1" i="0" lang="en" sz="1200" u="none" cap="none" strike="noStrike">
                <a:solidFill>
                  <a:schemeClr val="accent1"/>
                </a:solidFill>
                <a:latin typeface="Arial"/>
                <a:ea typeface="Arial"/>
                <a:cs typeface="Arial"/>
                <a:sym typeface="Arial"/>
              </a:rPr>
              <a:t>New</a:t>
            </a:r>
            <a:r>
              <a:rPr b="1" i="0" lang="en" sz="1200" u="none" cap="none" strike="noStrike">
                <a:solidFill>
                  <a:schemeClr val="lt1"/>
                </a:solidFill>
                <a:latin typeface="Arial"/>
                <a:ea typeface="Arial"/>
                <a:cs typeface="Arial"/>
                <a:sym typeface="Arial"/>
              </a:rPr>
              <a:t> </a:t>
            </a:r>
            <a:r>
              <a:rPr b="0" i="0" lang="en" sz="1200" u="none" cap="none" strike="noStrike">
                <a:solidFill>
                  <a:schemeClr val="lt1"/>
                </a:solidFill>
                <a:latin typeface="Arial"/>
                <a:ea typeface="Arial"/>
                <a:cs typeface="Arial"/>
                <a:sym typeface="Arial"/>
              </a:rPr>
              <a:t>din partea din stanga sus a postmanului si selecteaza HTTP Request din lista</a:t>
            </a:r>
            <a:endParaRPr b="0" i="0" sz="1200" u="none" cap="none" strike="noStrike">
              <a:solidFill>
                <a:schemeClr val="lt1"/>
              </a:solidFill>
              <a:latin typeface="Arial"/>
              <a:ea typeface="Arial"/>
              <a:cs typeface="Arial"/>
              <a:sym typeface="Arial"/>
            </a:endParaRPr>
          </a:p>
          <a:p>
            <a:pPr indent="-304800" lvl="0" marL="457200" marR="0" rtl="0" algn="l">
              <a:lnSpc>
                <a:spcPct val="100000"/>
              </a:lnSpc>
              <a:spcBef>
                <a:spcPts val="0"/>
              </a:spcBef>
              <a:spcAft>
                <a:spcPts val="0"/>
              </a:spcAft>
              <a:buClr>
                <a:schemeClr val="lt1"/>
              </a:buClr>
              <a:buSzPts val="1200"/>
              <a:buFont typeface="Arial"/>
              <a:buChar char="●"/>
            </a:pPr>
            <a:r>
              <a:rPr b="0" i="0" lang="en" sz="1200" u="none" cap="none" strike="noStrike">
                <a:solidFill>
                  <a:schemeClr val="lt1"/>
                </a:solidFill>
                <a:latin typeface="Arial"/>
                <a:ea typeface="Arial"/>
                <a:cs typeface="Arial"/>
                <a:sym typeface="Arial"/>
              </a:rPr>
              <a:t>In fereastra care se deschide, selecteaza PATCH in dropdown-ul din stanga</a:t>
            </a:r>
            <a:endParaRPr b="0" i="0" sz="1200" u="none" cap="none" strike="noStrike">
              <a:solidFill>
                <a:schemeClr val="lt1"/>
              </a:solidFill>
              <a:latin typeface="Arial"/>
              <a:ea typeface="Arial"/>
              <a:cs typeface="Arial"/>
              <a:sym typeface="Arial"/>
            </a:endParaRPr>
          </a:p>
          <a:p>
            <a:pPr indent="-304800" lvl="0" marL="457200" marR="0" rtl="0" algn="l">
              <a:lnSpc>
                <a:spcPct val="100000"/>
              </a:lnSpc>
              <a:spcBef>
                <a:spcPts val="0"/>
              </a:spcBef>
              <a:spcAft>
                <a:spcPts val="0"/>
              </a:spcAft>
              <a:buClr>
                <a:schemeClr val="lt1"/>
              </a:buClr>
              <a:buSzPts val="1200"/>
              <a:buFont typeface="Roboto Light"/>
              <a:buChar char="●"/>
            </a:pPr>
            <a:r>
              <a:rPr b="0" i="0" lang="en" sz="1200" u="none" cap="none" strike="noStrike">
                <a:solidFill>
                  <a:schemeClr val="lt1"/>
                </a:solidFill>
                <a:latin typeface="Arial"/>
                <a:ea typeface="Arial"/>
                <a:cs typeface="Arial"/>
                <a:sym typeface="Arial"/>
              </a:rPr>
              <a:t>Unde scrie Enter Request URL  scrie </a:t>
            </a:r>
            <a:r>
              <a:rPr b="0" i="0" lang="en" sz="1200" u="sng" cap="none" strike="noStrike">
                <a:solidFill>
                  <a:schemeClr val="lt1"/>
                </a:solidFill>
                <a:latin typeface="Arial"/>
                <a:ea typeface="Arial"/>
                <a:cs typeface="Arial"/>
                <a:sym typeface="Arial"/>
              </a:rPr>
              <a:t>https://simple-books-api.glitch.me/orders/RLGFmXCZ42GQektNKV-Re,</a:t>
            </a:r>
            <a:r>
              <a:rPr b="0" i="0" lang="en" sz="1200" u="none" cap="none" strike="noStrike">
                <a:solidFill>
                  <a:schemeClr val="lt1"/>
                </a:solidFill>
                <a:latin typeface="Arial"/>
                <a:ea typeface="Arial"/>
                <a:cs typeface="Arial"/>
                <a:sym typeface="Arial"/>
              </a:rPr>
              <a:t> care este un endpoint</a:t>
            </a:r>
            <a:endParaRPr b="0" i="0" sz="1200" u="none" cap="none" strike="noStrike">
              <a:solidFill>
                <a:schemeClr val="lt1"/>
              </a:solidFill>
              <a:latin typeface="Arial"/>
              <a:ea typeface="Arial"/>
              <a:cs typeface="Arial"/>
              <a:sym typeface="Arial"/>
            </a:endParaRPr>
          </a:p>
          <a:p>
            <a:pPr indent="-304800" lvl="0" marL="457200" marR="0" rtl="0" algn="l">
              <a:lnSpc>
                <a:spcPct val="100000"/>
              </a:lnSpc>
              <a:spcBef>
                <a:spcPts val="0"/>
              </a:spcBef>
              <a:spcAft>
                <a:spcPts val="0"/>
              </a:spcAft>
              <a:buClr>
                <a:schemeClr val="lt1"/>
              </a:buClr>
              <a:buSzPts val="1200"/>
              <a:buFont typeface="Arial"/>
              <a:buChar char="●"/>
            </a:pPr>
            <a:r>
              <a:rPr b="0" i="0" lang="en" sz="1200" u="none" cap="none" strike="noStrike">
                <a:solidFill>
                  <a:schemeClr val="lt1"/>
                </a:solidFill>
                <a:latin typeface="Arial"/>
                <a:ea typeface="Arial"/>
                <a:cs typeface="Arial"/>
                <a:sym typeface="Arial"/>
              </a:rPr>
              <a:t>In tab-ul de headers scrie sub key authorization, si sub value token-ul care a fost generat folosind requestul de API Authentication din </a:t>
            </a:r>
            <a:r>
              <a:rPr b="0" i="0" lang="en" sz="1200" u="sng" cap="none" strike="noStrike">
                <a:solidFill>
                  <a:schemeClr val="accent1"/>
                </a:solidFill>
                <a:latin typeface="Arial"/>
                <a:ea typeface="Arial"/>
                <a:cs typeface="Arial"/>
                <a:sym typeface="Arial"/>
                <a:hlinkClick r:id="rId3">
                  <a:extLst>
                    <a:ext uri="{A12FA001-AC4F-418D-AE19-62706E023703}">
                      <ahyp:hlinkClr val="tx"/>
                    </a:ext>
                  </a:extLst>
                </a:hlinkClick>
              </a:rPr>
              <a:t>documentație</a:t>
            </a:r>
            <a:r>
              <a:rPr b="0" i="0" lang="en" sz="1200" u="none" cap="none" strike="noStrike">
                <a:solidFill>
                  <a:schemeClr val="lt1"/>
                </a:solidFill>
                <a:latin typeface="Arial"/>
                <a:ea typeface="Arial"/>
                <a:cs typeface="Arial"/>
                <a:sym typeface="Arial"/>
              </a:rPr>
              <a:t> cu ajutorul trainerului de la curs.</a:t>
            </a:r>
            <a:endParaRPr b="1" i="0" sz="1200" u="none" cap="none" strike="noStrike">
              <a:solidFill>
                <a:schemeClr val="lt1"/>
              </a:solidFill>
              <a:latin typeface="Arial"/>
              <a:ea typeface="Arial"/>
              <a:cs typeface="Arial"/>
              <a:sym typeface="Arial"/>
            </a:endParaRPr>
          </a:p>
          <a:p>
            <a:pPr indent="-304800" lvl="0" marL="457200" marR="0" rtl="0" algn="l">
              <a:lnSpc>
                <a:spcPct val="100000"/>
              </a:lnSpc>
              <a:spcBef>
                <a:spcPts val="0"/>
              </a:spcBef>
              <a:spcAft>
                <a:spcPts val="0"/>
              </a:spcAft>
              <a:buClr>
                <a:schemeClr val="lt1"/>
              </a:buClr>
              <a:buSzPts val="1200"/>
              <a:buFont typeface="Arial"/>
              <a:buChar char="●"/>
            </a:pPr>
            <a:r>
              <a:rPr b="0" i="0" lang="en" sz="1200" u="none" cap="none" strike="noStrike">
                <a:solidFill>
                  <a:schemeClr val="lt1"/>
                </a:solidFill>
                <a:latin typeface="Arial"/>
                <a:ea typeface="Arial"/>
                <a:cs typeface="Arial"/>
                <a:sym typeface="Arial"/>
              </a:rPr>
              <a:t>In tab-ul de body aflat in dreapta celui de headers scrie urmatorul cod json:</a:t>
            </a:r>
            <a:endParaRPr b="0" i="0" sz="1200" u="none" cap="none" strike="noStrike">
              <a:solidFill>
                <a:schemeClr val="lt1"/>
              </a:solidFill>
              <a:latin typeface="Arial"/>
              <a:ea typeface="Arial"/>
              <a:cs typeface="Arial"/>
              <a:sym typeface="Arial"/>
            </a:endParaRPr>
          </a:p>
          <a:p>
            <a:pPr indent="-304800" lvl="0" marL="457200" marR="0" rtl="0" algn="l">
              <a:lnSpc>
                <a:spcPct val="100000"/>
              </a:lnSpc>
              <a:spcBef>
                <a:spcPts val="0"/>
              </a:spcBef>
              <a:spcAft>
                <a:spcPts val="0"/>
              </a:spcAft>
              <a:buClr>
                <a:schemeClr val="lt1"/>
              </a:buClr>
              <a:buSzPts val="1200"/>
              <a:buFont typeface="Arial"/>
              <a:buChar char="●"/>
            </a:pPr>
            <a:r>
              <a:rPr b="0" i="0" lang="en" sz="1200" u="none" cap="none" strike="noStrike">
                <a:solidFill>
                  <a:schemeClr val="lt1"/>
                </a:solidFill>
                <a:latin typeface="Arial"/>
                <a:ea typeface="Arial"/>
                <a:cs typeface="Arial"/>
                <a:sym typeface="Arial"/>
              </a:rPr>
              <a:t>Apasa pe butonul de Send</a:t>
            </a:r>
            <a:endParaRPr b="0" i="0" sz="1200" u="none" cap="none" strike="noStrike">
              <a:solidFill>
                <a:schemeClr val="lt1"/>
              </a:solidFill>
              <a:latin typeface="Arial"/>
              <a:ea typeface="Arial"/>
              <a:cs typeface="Arial"/>
              <a:sym typeface="Arial"/>
            </a:endParaRPr>
          </a:p>
          <a:p>
            <a:pPr indent="-304800" lvl="0" marL="457200" marR="0" rtl="0" algn="l">
              <a:lnSpc>
                <a:spcPct val="100000"/>
              </a:lnSpc>
              <a:spcBef>
                <a:spcPts val="0"/>
              </a:spcBef>
              <a:spcAft>
                <a:spcPts val="0"/>
              </a:spcAft>
              <a:buClr>
                <a:schemeClr val="lt1"/>
              </a:buClr>
              <a:buSzPts val="1200"/>
              <a:buFont typeface="Arial"/>
              <a:buChar char="●"/>
            </a:pPr>
            <a:r>
              <a:rPr b="0" i="0" lang="en" sz="1200" u="none" cap="none" strike="noStrike">
                <a:solidFill>
                  <a:schemeClr val="lt1"/>
                </a:solidFill>
                <a:latin typeface="Arial"/>
                <a:ea typeface="Arial"/>
                <a:cs typeface="Arial"/>
                <a:sym typeface="Arial"/>
              </a:rPr>
              <a:t>Rezultatele se vor gasi in partea de jos a request-ului</a:t>
            </a:r>
            <a:endParaRPr b="0"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lt1"/>
              </a:solidFill>
              <a:latin typeface="Arial"/>
              <a:ea typeface="Arial"/>
              <a:cs typeface="Arial"/>
              <a:sym typeface="Arial"/>
            </a:endParaRPr>
          </a:p>
        </p:txBody>
      </p:sp>
      <p:cxnSp>
        <p:nvCxnSpPr>
          <p:cNvPr id="247" name="Google Shape;247;g27bb9fdb883_0_25"/>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pic>
        <p:nvPicPr>
          <p:cNvPr id="248" name="Google Shape;248;g27bb9fdb883_0_25"/>
          <p:cNvPicPr preferRelativeResize="0"/>
          <p:nvPr/>
        </p:nvPicPr>
        <p:blipFill rotWithShape="1">
          <a:blip r:embed="rId4">
            <a:alphaModFix/>
          </a:blip>
          <a:srcRect b="0" l="0" r="0" t="0"/>
          <a:stretch/>
        </p:blipFill>
        <p:spPr>
          <a:xfrm>
            <a:off x="5391225" y="3993050"/>
            <a:ext cx="2880500" cy="861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27bb9fdb883_0_32"/>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accent1"/>
                </a:solidFill>
              </a:rPr>
              <a:t>Exemplu de request de PATCH</a:t>
            </a:r>
            <a:endParaRPr>
              <a:solidFill>
                <a:schemeClr val="accent1"/>
              </a:solidFill>
            </a:endParaRPr>
          </a:p>
        </p:txBody>
      </p:sp>
      <p:cxnSp>
        <p:nvCxnSpPr>
          <p:cNvPr id="254" name="Google Shape;254;g27bb9fdb883_0_3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pic>
        <p:nvPicPr>
          <p:cNvPr id="255" name="Google Shape;255;g27bb9fdb883_0_32"/>
          <p:cNvPicPr preferRelativeResize="0"/>
          <p:nvPr/>
        </p:nvPicPr>
        <p:blipFill rotWithShape="1">
          <a:blip r:embed="rId3">
            <a:alphaModFix/>
          </a:blip>
          <a:srcRect b="0" l="0" r="0" t="0"/>
          <a:stretch/>
        </p:blipFill>
        <p:spPr>
          <a:xfrm>
            <a:off x="196100" y="2117525"/>
            <a:ext cx="8839204" cy="206737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27bb9fdb883_0_38"/>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accent1"/>
                </a:solidFill>
              </a:rPr>
              <a:t>Request-uri de DELETE</a:t>
            </a:r>
            <a:endParaRPr>
              <a:solidFill>
                <a:schemeClr val="accent1"/>
              </a:solidFill>
            </a:endParaRPr>
          </a:p>
        </p:txBody>
      </p:sp>
      <p:sp>
        <p:nvSpPr>
          <p:cNvPr id="261" name="Google Shape;261;g27bb9fdb883_0_38"/>
          <p:cNvSpPr txBox="1"/>
          <p:nvPr/>
        </p:nvSpPr>
        <p:spPr>
          <a:xfrm>
            <a:off x="311600" y="1404725"/>
            <a:ext cx="8520600" cy="3140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200" u="none" cap="none" strike="noStrike">
                <a:solidFill>
                  <a:schemeClr val="lt1"/>
                </a:solidFill>
                <a:latin typeface="Arial"/>
                <a:ea typeface="Arial"/>
                <a:cs typeface="Arial"/>
                <a:sym typeface="Arial"/>
              </a:rPr>
              <a:t>DELETE este o metoda de HTTP prin intermediul careia putem solicita stergerea de informatii din baza de date prin rescrierea intregului obiect.</a:t>
            </a:r>
            <a:endParaRPr b="0"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lt1"/>
              </a:solidFill>
              <a:latin typeface="Arial"/>
              <a:ea typeface="Arial"/>
              <a:cs typeface="Arial"/>
              <a:sym typeface="Arial"/>
            </a:endParaRPr>
          </a:p>
          <a:p>
            <a:pPr indent="-304800" lvl="0" marL="457200" marR="0" rtl="0" algn="l">
              <a:lnSpc>
                <a:spcPct val="100000"/>
              </a:lnSpc>
              <a:spcBef>
                <a:spcPts val="0"/>
              </a:spcBef>
              <a:spcAft>
                <a:spcPts val="0"/>
              </a:spcAft>
              <a:buClr>
                <a:schemeClr val="lt1"/>
              </a:buClr>
              <a:buSzPts val="1200"/>
              <a:buFont typeface="Arial"/>
              <a:buChar char="●"/>
            </a:pPr>
            <a:r>
              <a:rPr b="0" i="0" lang="en" sz="1200" u="none" cap="none" strike="noStrike">
                <a:solidFill>
                  <a:schemeClr val="lt1"/>
                </a:solidFill>
                <a:latin typeface="Arial"/>
                <a:ea typeface="Arial"/>
                <a:cs typeface="Arial"/>
                <a:sym typeface="Arial"/>
              </a:rPr>
              <a:t>Pentru a trimite un request de DELETE, click pe butonul </a:t>
            </a:r>
            <a:r>
              <a:rPr b="1" i="0" lang="en" sz="1200" u="none" cap="none" strike="noStrike">
                <a:solidFill>
                  <a:schemeClr val="accent1"/>
                </a:solidFill>
                <a:latin typeface="Arial"/>
                <a:ea typeface="Arial"/>
                <a:cs typeface="Arial"/>
                <a:sym typeface="Arial"/>
              </a:rPr>
              <a:t>New</a:t>
            </a:r>
            <a:r>
              <a:rPr b="1" i="0" lang="en" sz="1200" u="none" cap="none" strike="noStrike">
                <a:solidFill>
                  <a:schemeClr val="lt1"/>
                </a:solidFill>
                <a:latin typeface="Arial"/>
                <a:ea typeface="Arial"/>
                <a:cs typeface="Arial"/>
                <a:sym typeface="Arial"/>
              </a:rPr>
              <a:t> </a:t>
            </a:r>
            <a:r>
              <a:rPr b="0" i="0" lang="en" sz="1200" u="none" cap="none" strike="noStrike">
                <a:solidFill>
                  <a:schemeClr val="lt1"/>
                </a:solidFill>
                <a:latin typeface="Arial"/>
                <a:ea typeface="Arial"/>
                <a:cs typeface="Arial"/>
                <a:sym typeface="Arial"/>
              </a:rPr>
              <a:t>din partea din stanga sus a postmanului si selecteaza HTTP Request din lista</a:t>
            </a:r>
            <a:endParaRPr b="0" i="0" sz="1200" u="none" cap="none" strike="noStrike">
              <a:solidFill>
                <a:schemeClr val="lt1"/>
              </a:solidFill>
              <a:latin typeface="Arial"/>
              <a:ea typeface="Arial"/>
              <a:cs typeface="Arial"/>
              <a:sym typeface="Arial"/>
            </a:endParaRPr>
          </a:p>
          <a:p>
            <a:pPr indent="-304800" lvl="0" marL="457200" marR="0" rtl="0" algn="l">
              <a:lnSpc>
                <a:spcPct val="100000"/>
              </a:lnSpc>
              <a:spcBef>
                <a:spcPts val="0"/>
              </a:spcBef>
              <a:spcAft>
                <a:spcPts val="0"/>
              </a:spcAft>
              <a:buClr>
                <a:schemeClr val="lt1"/>
              </a:buClr>
              <a:buSzPts val="1200"/>
              <a:buFont typeface="Arial"/>
              <a:buChar char="●"/>
            </a:pPr>
            <a:r>
              <a:rPr b="0" i="0" lang="en" sz="1200" u="none" cap="none" strike="noStrike">
                <a:solidFill>
                  <a:schemeClr val="lt1"/>
                </a:solidFill>
                <a:latin typeface="Arial"/>
                <a:ea typeface="Arial"/>
                <a:cs typeface="Arial"/>
                <a:sym typeface="Arial"/>
              </a:rPr>
              <a:t>In fereastra care se deschide, selecteaza DELETE in dropdown-ul din stanga</a:t>
            </a:r>
            <a:endParaRPr b="0" i="0" sz="1200" u="none" cap="none" strike="noStrike">
              <a:solidFill>
                <a:schemeClr val="lt1"/>
              </a:solidFill>
              <a:latin typeface="Arial"/>
              <a:ea typeface="Arial"/>
              <a:cs typeface="Arial"/>
              <a:sym typeface="Arial"/>
            </a:endParaRPr>
          </a:p>
          <a:p>
            <a:pPr indent="-304800" lvl="0" marL="457200" marR="0" rtl="0" algn="l">
              <a:lnSpc>
                <a:spcPct val="100000"/>
              </a:lnSpc>
              <a:spcBef>
                <a:spcPts val="0"/>
              </a:spcBef>
              <a:spcAft>
                <a:spcPts val="0"/>
              </a:spcAft>
              <a:buClr>
                <a:schemeClr val="lt1"/>
              </a:buClr>
              <a:buSzPts val="1200"/>
              <a:buFont typeface="Roboto Light"/>
              <a:buChar char="●"/>
            </a:pPr>
            <a:r>
              <a:rPr b="0" i="0" lang="en" sz="1200" u="none" cap="none" strike="noStrike">
                <a:solidFill>
                  <a:schemeClr val="lt1"/>
                </a:solidFill>
                <a:latin typeface="Arial"/>
                <a:ea typeface="Arial"/>
                <a:cs typeface="Arial"/>
                <a:sym typeface="Arial"/>
              </a:rPr>
              <a:t>Unde scrie Enter Request URL  scrie </a:t>
            </a:r>
            <a:r>
              <a:rPr b="0" i="0" lang="en" sz="1200" u="sng" cap="none" strike="noStrike">
                <a:solidFill>
                  <a:schemeClr val="accent3"/>
                </a:solidFill>
                <a:latin typeface="Arial"/>
                <a:ea typeface="Arial"/>
                <a:cs typeface="Arial"/>
                <a:sym typeface="Arial"/>
              </a:rPr>
              <a:t>https://simple-books-api.glitch.me/orders/RLGFmXCZ42GQektNKV-Re, </a:t>
            </a:r>
            <a:r>
              <a:rPr b="0" i="0" lang="en" sz="1200" u="none" cap="none" strike="noStrike">
                <a:solidFill>
                  <a:schemeClr val="lt1"/>
                </a:solidFill>
                <a:latin typeface="Arial"/>
                <a:ea typeface="Arial"/>
                <a:cs typeface="Arial"/>
                <a:sym typeface="Arial"/>
              </a:rPr>
              <a:t>care este un</a:t>
            </a:r>
            <a:r>
              <a:rPr b="0" i="0" lang="en" sz="1200" u="none" cap="none" strike="noStrike">
                <a:solidFill>
                  <a:schemeClr val="accent3"/>
                </a:solidFill>
                <a:latin typeface="Arial"/>
                <a:ea typeface="Arial"/>
                <a:cs typeface="Arial"/>
                <a:sym typeface="Arial"/>
              </a:rPr>
              <a:t> endpoint</a:t>
            </a:r>
            <a:endParaRPr b="0" i="0" sz="1200" u="none" cap="none" strike="noStrike">
              <a:solidFill>
                <a:schemeClr val="accent3"/>
              </a:solidFill>
              <a:latin typeface="Arial"/>
              <a:ea typeface="Arial"/>
              <a:cs typeface="Arial"/>
              <a:sym typeface="Arial"/>
            </a:endParaRPr>
          </a:p>
          <a:p>
            <a:pPr indent="-304800" lvl="0" marL="457200" marR="0" rtl="0" algn="l">
              <a:lnSpc>
                <a:spcPct val="100000"/>
              </a:lnSpc>
              <a:spcBef>
                <a:spcPts val="0"/>
              </a:spcBef>
              <a:spcAft>
                <a:spcPts val="0"/>
              </a:spcAft>
              <a:buClr>
                <a:schemeClr val="lt1"/>
              </a:buClr>
              <a:buSzPts val="1200"/>
              <a:buFont typeface="Arial"/>
              <a:buChar char="●"/>
            </a:pPr>
            <a:r>
              <a:rPr b="0" i="0" lang="en" sz="1200" u="none" cap="none" strike="noStrike">
                <a:solidFill>
                  <a:schemeClr val="lt1"/>
                </a:solidFill>
                <a:latin typeface="Arial"/>
                <a:ea typeface="Arial"/>
                <a:cs typeface="Arial"/>
                <a:sym typeface="Arial"/>
              </a:rPr>
              <a:t>In tab-ul de headers scrie sub key authorization, si sub value token-ul care a fost generat folosind requestul de API Authentication din </a:t>
            </a:r>
            <a:r>
              <a:rPr b="0" i="0" lang="en" sz="1200" u="sng" cap="none" strike="noStrike">
                <a:solidFill>
                  <a:schemeClr val="accent1"/>
                </a:solidFill>
                <a:latin typeface="Arial"/>
                <a:ea typeface="Arial"/>
                <a:cs typeface="Arial"/>
                <a:sym typeface="Arial"/>
                <a:hlinkClick r:id="rId3">
                  <a:extLst>
                    <a:ext uri="{A12FA001-AC4F-418D-AE19-62706E023703}">
                      <ahyp:hlinkClr val="tx"/>
                    </a:ext>
                  </a:extLst>
                </a:hlinkClick>
              </a:rPr>
              <a:t>documentație</a:t>
            </a:r>
            <a:r>
              <a:rPr b="0" i="0" lang="en" sz="1200" u="none" cap="none" strike="noStrike">
                <a:solidFill>
                  <a:schemeClr val="lt1"/>
                </a:solidFill>
                <a:latin typeface="Arial"/>
                <a:ea typeface="Arial"/>
                <a:cs typeface="Arial"/>
                <a:sym typeface="Arial"/>
              </a:rPr>
              <a:t> cu ajutorul trainerului de la curs.</a:t>
            </a:r>
            <a:endParaRPr b="0" i="0" sz="1200" u="none" cap="none" strike="noStrike">
              <a:solidFill>
                <a:schemeClr val="lt1"/>
              </a:solidFill>
              <a:latin typeface="Arial"/>
              <a:ea typeface="Arial"/>
              <a:cs typeface="Arial"/>
              <a:sym typeface="Arial"/>
            </a:endParaRPr>
          </a:p>
          <a:p>
            <a:pPr indent="-304800" lvl="0" marL="457200" marR="0" rtl="0" algn="l">
              <a:lnSpc>
                <a:spcPct val="100000"/>
              </a:lnSpc>
              <a:spcBef>
                <a:spcPts val="0"/>
              </a:spcBef>
              <a:spcAft>
                <a:spcPts val="0"/>
              </a:spcAft>
              <a:buClr>
                <a:schemeClr val="lt1"/>
              </a:buClr>
              <a:buSzPts val="1200"/>
              <a:buFont typeface="Arial"/>
              <a:buChar char="●"/>
            </a:pPr>
            <a:r>
              <a:rPr b="0" i="0" lang="en" sz="1200" u="none" cap="none" strike="noStrike">
                <a:solidFill>
                  <a:schemeClr val="lt1"/>
                </a:solidFill>
                <a:latin typeface="Arial"/>
                <a:ea typeface="Arial"/>
                <a:cs typeface="Arial"/>
                <a:sym typeface="Arial"/>
              </a:rPr>
              <a:t>Tab-ul de body trebuie sa fie gol</a:t>
            </a:r>
            <a:endParaRPr b="0" i="0" sz="1200" u="none" cap="none" strike="noStrike">
              <a:solidFill>
                <a:schemeClr val="lt1"/>
              </a:solidFill>
              <a:latin typeface="Arial"/>
              <a:ea typeface="Arial"/>
              <a:cs typeface="Arial"/>
              <a:sym typeface="Arial"/>
            </a:endParaRPr>
          </a:p>
          <a:p>
            <a:pPr indent="-304800" lvl="0" marL="457200" marR="0" rtl="0" algn="l">
              <a:lnSpc>
                <a:spcPct val="100000"/>
              </a:lnSpc>
              <a:spcBef>
                <a:spcPts val="0"/>
              </a:spcBef>
              <a:spcAft>
                <a:spcPts val="0"/>
              </a:spcAft>
              <a:buClr>
                <a:schemeClr val="lt1"/>
              </a:buClr>
              <a:buSzPts val="1200"/>
              <a:buFont typeface="Arial"/>
              <a:buChar char="●"/>
            </a:pPr>
            <a:r>
              <a:rPr b="0" i="0" lang="en" sz="1200" u="none" cap="none" strike="noStrike">
                <a:solidFill>
                  <a:schemeClr val="lt1"/>
                </a:solidFill>
                <a:latin typeface="Arial"/>
                <a:ea typeface="Arial"/>
                <a:cs typeface="Arial"/>
                <a:sym typeface="Arial"/>
              </a:rPr>
              <a:t>Apasa pe butonul de Send</a:t>
            </a:r>
            <a:endParaRPr b="0" i="0" sz="1200" u="none" cap="none" strike="noStrike">
              <a:solidFill>
                <a:schemeClr val="lt1"/>
              </a:solidFill>
              <a:latin typeface="Arial"/>
              <a:ea typeface="Arial"/>
              <a:cs typeface="Arial"/>
              <a:sym typeface="Arial"/>
            </a:endParaRPr>
          </a:p>
          <a:p>
            <a:pPr indent="-304800" lvl="0" marL="457200" marR="0" rtl="0" algn="l">
              <a:lnSpc>
                <a:spcPct val="100000"/>
              </a:lnSpc>
              <a:spcBef>
                <a:spcPts val="0"/>
              </a:spcBef>
              <a:spcAft>
                <a:spcPts val="0"/>
              </a:spcAft>
              <a:buClr>
                <a:schemeClr val="lt1"/>
              </a:buClr>
              <a:buSzPts val="1200"/>
              <a:buFont typeface="Arial"/>
              <a:buChar char="●"/>
            </a:pPr>
            <a:r>
              <a:rPr b="0" i="0" lang="en" sz="1200" u="none" cap="none" strike="noStrike">
                <a:solidFill>
                  <a:schemeClr val="lt1"/>
                </a:solidFill>
                <a:latin typeface="Arial"/>
                <a:ea typeface="Arial"/>
                <a:cs typeface="Arial"/>
                <a:sym typeface="Arial"/>
              </a:rPr>
              <a:t>Rezultatele se vor gasi in partea de jos a request-ului</a:t>
            </a:r>
            <a:endParaRPr b="0"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lt1"/>
              </a:solidFill>
              <a:latin typeface="Arial"/>
              <a:ea typeface="Arial"/>
              <a:cs typeface="Arial"/>
              <a:sym typeface="Arial"/>
            </a:endParaRPr>
          </a:p>
        </p:txBody>
      </p:sp>
      <p:cxnSp>
        <p:nvCxnSpPr>
          <p:cNvPr id="262" name="Google Shape;262;g27bb9fdb883_0_38"/>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pic>
        <p:nvPicPr>
          <p:cNvPr id="263" name="Google Shape;263;g27bb9fdb883_0_38"/>
          <p:cNvPicPr preferRelativeResize="0"/>
          <p:nvPr/>
        </p:nvPicPr>
        <p:blipFill rotWithShape="1">
          <a:blip r:embed="rId4">
            <a:alphaModFix/>
          </a:blip>
          <a:srcRect b="0" l="0" r="0" t="0"/>
          <a:stretch/>
        </p:blipFill>
        <p:spPr>
          <a:xfrm>
            <a:off x="5222750" y="3986800"/>
            <a:ext cx="2154025" cy="814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27bb9fdb883_0_45"/>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accent1"/>
                </a:solidFill>
              </a:rPr>
              <a:t>Exemplu de request de DELETE</a:t>
            </a:r>
            <a:endParaRPr>
              <a:solidFill>
                <a:schemeClr val="accent1"/>
              </a:solidFill>
            </a:endParaRPr>
          </a:p>
        </p:txBody>
      </p:sp>
      <p:cxnSp>
        <p:nvCxnSpPr>
          <p:cNvPr id="269" name="Google Shape;269;g27bb9fdb883_0_45"/>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pic>
        <p:nvPicPr>
          <p:cNvPr id="270" name="Google Shape;270;g27bb9fdb883_0_45"/>
          <p:cNvPicPr preferRelativeResize="0"/>
          <p:nvPr/>
        </p:nvPicPr>
        <p:blipFill rotWithShape="1">
          <a:blip r:embed="rId3">
            <a:alphaModFix/>
          </a:blip>
          <a:srcRect b="0" l="0" r="0" t="0"/>
          <a:stretch/>
        </p:blipFill>
        <p:spPr>
          <a:xfrm>
            <a:off x="115975" y="2241375"/>
            <a:ext cx="8839204" cy="170482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