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Lst>
  <p:sldSz cy="5143500" cx="9144000"/>
  <p:notesSz cx="6858000" cy="9144000"/>
  <p:embeddedFontLst>
    <p:embeddedFont>
      <p:font typeface="Roboto Black"/>
      <p:bold r:id="rId13"/>
      <p:boldItalic r:id="rId14"/>
    </p:embeddedFont>
    <p:embeddedFont>
      <p:font typeface="Roboto Thin"/>
      <p:regular r:id="rId15"/>
      <p:bold r:id="rId16"/>
      <p:italic r:id="rId17"/>
      <p:boldItalic r:id="rId18"/>
    </p:embeddedFont>
    <p:embeddedFont>
      <p:font typeface="Roboto"/>
      <p:regular r:id="rId19"/>
      <p:bold r:id="rId20"/>
      <p:italic r:id="rId21"/>
      <p:boldItalic r:id="rId22"/>
    </p:embeddedFont>
    <p:embeddedFont>
      <p:font typeface="Didact Gothic"/>
      <p:regular r:id="rId23"/>
    </p:embeddedFont>
    <p:embeddedFont>
      <p:font typeface="Roboto Light"/>
      <p:regular r:id="rId24"/>
      <p:bold r:id="rId25"/>
      <p:italic r:id="rId26"/>
      <p:boldItalic r:id="rId27"/>
    </p:embeddedFont>
    <p:embeddedFont>
      <p:font typeface="Bree Serif"/>
      <p:regular r:id="rId28"/>
    </p:embeddedFont>
    <p:embeddedFont>
      <p:font typeface="Roboto Mono"/>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33" roundtripDataSignature="AMtx7mjsuqsKp66ofLnkr3cx5IZ6knDEz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Roboto-bold.fntdata"/><Relationship Id="rId22" Type="http://schemas.openxmlformats.org/officeDocument/2006/relationships/font" Target="fonts/Roboto-boldItalic.fntdata"/><Relationship Id="rId21" Type="http://schemas.openxmlformats.org/officeDocument/2006/relationships/font" Target="fonts/Roboto-italic.fntdata"/><Relationship Id="rId24" Type="http://schemas.openxmlformats.org/officeDocument/2006/relationships/font" Target="fonts/RobotoLight-regular.fntdata"/><Relationship Id="rId23" Type="http://schemas.openxmlformats.org/officeDocument/2006/relationships/font" Target="fonts/DidactGothic-regular.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RobotoLight-italic.fntdata"/><Relationship Id="rId25" Type="http://schemas.openxmlformats.org/officeDocument/2006/relationships/font" Target="fonts/RobotoLight-bold.fntdata"/><Relationship Id="rId28" Type="http://schemas.openxmlformats.org/officeDocument/2006/relationships/font" Target="fonts/BreeSerif-regular.fntdata"/><Relationship Id="rId27" Type="http://schemas.openxmlformats.org/officeDocument/2006/relationships/font" Target="fonts/RobotoLight-boldItalic.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RobotoMono-regular.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RobotoMono-italic.fntdata"/><Relationship Id="rId30" Type="http://schemas.openxmlformats.org/officeDocument/2006/relationships/font" Target="fonts/RobotoMono-bold.fntdata"/><Relationship Id="rId11" Type="http://schemas.openxmlformats.org/officeDocument/2006/relationships/slide" Target="slides/slide7.xml"/><Relationship Id="rId33" Type="http://customschemas.google.com/relationships/presentationmetadata" Target="metadata"/><Relationship Id="rId10" Type="http://schemas.openxmlformats.org/officeDocument/2006/relationships/slide" Target="slides/slide6.xml"/><Relationship Id="rId32" Type="http://schemas.openxmlformats.org/officeDocument/2006/relationships/font" Target="fonts/RobotoMono-boldItalic.fntdata"/><Relationship Id="rId13" Type="http://schemas.openxmlformats.org/officeDocument/2006/relationships/font" Target="fonts/RobotoBlack-bold.fntdata"/><Relationship Id="rId12" Type="http://schemas.openxmlformats.org/officeDocument/2006/relationships/slide" Target="slides/slide8.xml"/><Relationship Id="rId15" Type="http://schemas.openxmlformats.org/officeDocument/2006/relationships/font" Target="fonts/RobotoThin-regular.fntdata"/><Relationship Id="rId14" Type="http://schemas.openxmlformats.org/officeDocument/2006/relationships/font" Target="fonts/RobotoBlack-boldItalic.fntdata"/><Relationship Id="rId17" Type="http://schemas.openxmlformats.org/officeDocument/2006/relationships/font" Target="fonts/RobotoThin-italic.fntdata"/><Relationship Id="rId16" Type="http://schemas.openxmlformats.org/officeDocument/2006/relationships/font" Target="fonts/RobotoThin-bold.fntdata"/><Relationship Id="rId19" Type="http://schemas.openxmlformats.org/officeDocument/2006/relationships/font" Target="fonts/Roboto-regular.fntdata"/><Relationship Id="rId18" Type="http://schemas.openxmlformats.org/officeDocument/2006/relationships/font" Target="fonts/RobotoThin-bold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6" name="Google Shape;96;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10c0645ead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4" name="Google Shape;204;g10c0645ead7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1108150b074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1" name="Google Shape;211;g1108150b074_0_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1108150b074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8" name="Google Shape;218;g1108150b074_0_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1108150b074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5" name="Google Shape;225;g1108150b074_0_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1108150b074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2" name="Google Shape;232;g1108150b074_0_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2544f577c79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9" name="Google Shape;239;g2544f577c79_0_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2a37bf6a6b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2a37bf6a6b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PENING TITLE" type="title">
  <p:cSld name="TITLE">
    <p:bg>
      <p:bgPr>
        <a:gradFill>
          <a:gsLst>
            <a:gs pos="0">
              <a:srgbClr val="052643"/>
            </a:gs>
            <a:gs pos="100000">
              <a:srgbClr val="041523"/>
            </a:gs>
          </a:gsLst>
          <a:path path="circle">
            <a:fillToRect b="50%" l="50%" r="50%" t="50%"/>
          </a:path>
          <a:tileRect/>
        </a:gradFill>
      </p:bgPr>
    </p:bg>
    <p:spTree>
      <p:nvGrpSpPr>
        <p:cNvPr id="9" name="Shape 9"/>
        <p:cNvGrpSpPr/>
        <p:nvPr/>
      </p:nvGrpSpPr>
      <p:grpSpPr>
        <a:xfrm>
          <a:off x="0" y="0"/>
          <a:ext cx="0" cy="0"/>
          <a:chOff x="0" y="0"/>
          <a:chExt cx="0" cy="0"/>
        </a:xfrm>
      </p:grpSpPr>
      <p:sp>
        <p:nvSpPr>
          <p:cNvPr id="10" name="Google Shape;10;p27"/>
          <p:cNvSpPr txBox="1"/>
          <p:nvPr>
            <p:ph type="ctrTitle"/>
          </p:nvPr>
        </p:nvSpPr>
        <p:spPr>
          <a:xfrm>
            <a:off x="5237375" y="3670025"/>
            <a:ext cx="3129600" cy="6066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chemeClr val="accent1"/>
              </a:buClr>
              <a:buSzPts val="3000"/>
              <a:buFont typeface="Roboto Black"/>
              <a:buNone/>
              <a:defRPr b="0" sz="3000">
                <a:solidFill>
                  <a:schemeClr val="accent1"/>
                </a:solidFill>
                <a:latin typeface="Roboto Black"/>
                <a:ea typeface="Roboto Black"/>
                <a:cs typeface="Roboto Black"/>
                <a:sym typeface="Roboto Black"/>
              </a:defRPr>
            </a:lvl1pPr>
            <a:lvl2pPr lvl="1" algn="r">
              <a:lnSpc>
                <a:spcPct val="100000"/>
              </a:lnSpc>
              <a:spcBef>
                <a:spcPts val="0"/>
              </a:spcBef>
              <a:spcAft>
                <a:spcPts val="0"/>
              </a:spcAft>
              <a:buClr>
                <a:schemeClr val="accent1"/>
              </a:buClr>
              <a:buSzPts val="3600"/>
              <a:buNone/>
              <a:defRPr sz="3600">
                <a:solidFill>
                  <a:schemeClr val="accent1"/>
                </a:solidFill>
              </a:defRPr>
            </a:lvl2pPr>
            <a:lvl3pPr lvl="2" algn="r">
              <a:lnSpc>
                <a:spcPct val="100000"/>
              </a:lnSpc>
              <a:spcBef>
                <a:spcPts val="0"/>
              </a:spcBef>
              <a:spcAft>
                <a:spcPts val="0"/>
              </a:spcAft>
              <a:buClr>
                <a:schemeClr val="accent1"/>
              </a:buClr>
              <a:buSzPts val="3600"/>
              <a:buNone/>
              <a:defRPr sz="3600">
                <a:solidFill>
                  <a:schemeClr val="accent1"/>
                </a:solidFill>
              </a:defRPr>
            </a:lvl3pPr>
            <a:lvl4pPr lvl="3" algn="r">
              <a:lnSpc>
                <a:spcPct val="100000"/>
              </a:lnSpc>
              <a:spcBef>
                <a:spcPts val="0"/>
              </a:spcBef>
              <a:spcAft>
                <a:spcPts val="0"/>
              </a:spcAft>
              <a:buClr>
                <a:schemeClr val="accent1"/>
              </a:buClr>
              <a:buSzPts val="3600"/>
              <a:buNone/>
              <a:defRPr sz="3600">
                <a:solidFill>
                  <a:schemeClr val="accent1"/>
                </a:solidFill>
              </a:defRPr>
            </a:lvl4pPr>
            <a:lvl5pPr lvl="4" algn="r">
              <a:lnSpc>
                <a:spcPct val="100000"/>
              </a:lnSpc>
              <a:spcBef>
                <a:spcPts val="0"/>
              </a:spcBef>
              <a:spcAft>
                <a:spcPts val="0"/>
              </a:spcAft>
              <a:buClr>
                <a:schemeClr val="accent1"/>
              </a:buClr>
              <a:buSzPts val="3600"/>
              <a:buNone/>
              <a:defRPr sz="3600">
                <a:solidFill>
                  <a:schemeClr val="accent1"/>
                </a:solidFill>
              </a:defRPr>
            </a:lvl5pPr>
            <a:lvl6pPr lvl="5" algn="r">
              <a:lnSpc>
                <a:spcPct val="100000"/>
              </a:lnSpc>
              <a:spcBef>
                <a:spcPts val="0"/>
              </a:spcBef>
              <a:spcAft>
                <a:spcPts val="0"/>
              </a:spcAft>
              <a:buClr>
                <a:schemeClr val="accent1"/>
              </a:buClr>
              <a:buSzPts val="3600"/>
              <a:buNone/>
              <a:defRPr sz="3600">
                <a:solidFill>
                  <a:schemeClr val="accent1"/>
                </a:solidFill>
              </a:defRPr>
            </a:lvl6pPr>
            <a:lvl7pPr lvl="6" algn="r">
              <a:lnSpc>
                <a:spcPct val="100000"/>
              </a:lnSpc>
              <a:spcBef>
                <a:spcPts val="0"/>
              </a:spcBef>
              <a:spcAft>
                <a:spcPts val="0"/>
              </a:spcAft>
              <a:buClr>
                <a:schemeClr val="accent1"/>
              </a:buClr>
              <a:buSzPts val="3600"/>
              <a:buNone/>
              <a:defRPr sz="3600">
                <a:solidFill>
                  <a:schemeClr val="accent1"/>
                </a:solidFill>
              </a:defRPr>
            </a:lvl7pPr>
            <a:lvl8pPr lvl="7" algn="r">
              <a:lnSpc>
                <a:spcPct val="100000"/>
              </a:lnSpc>
              <a:spcBef>
                <a:spcPts val="0"/>
              </a:spcBef>
              <a:spcAft>
                <a:spcPts val="0"/>
              </a:spcAft>
              <a:buClr>
                <a:schemeClr val="accent1"/>
              </a:buClr>
              <a:buSzPts val="3600"/>
              <a:buNone/>
              <a:defRPr sz="3600">
                <a:solidFill>
                  <a:schemeClr val="accent1"/>
                </a:solidFill>
              </a:defRPr>
            </a:lvl8pPr>
            <a:lvl9pPr lvl="8" algn="r">
              <a:lnSpc>
                <a:spcPct val="100000"/>
              </a:lnSpc>
              <a:spcBef>
                <a:spcPts val="0"/>
              </a:spcBef>
              <a:spcAft>
                <a:spcPts val="0"/>
              </a:spcAft>
              <a:buClr>
                <a:schemeClr val="accent1"/>
              </a:buClr>
              <a:buSzPts val="3600"/>
              <a:buNone/>
              <a:defRPr sz="3600">
                <a:solidFill>
                  <a:schemeClr val="accent1"/>
                </a:solidFill>
              </a:defRPr>
            </a:lvl9pPr>
          </a:lstStyle>
          <a:p/>
        </p:txBody>
      </p:sp>
      <p:sp>
        <p:nvSpPr>
          <p:cNvPr id="11" name="Google Shape;11;p27"/>
          <p:cNvSpPr txBox="1"/>
          <p:nvPr>
            <p:ph idx="1" type="subTitle"/>
          </p:nvPr>
        </p:nvSpPr>
        <p:spPr>
          <a:xfrm>
            <a:off x="5237375" y="4181150"/>
            <a:ext cx="3129600" cy="6066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1200"/>
              <a:buNone/>
              <a:defRPr sz="1200"/>
            </a:lvl1pPr>
            <a:lvl2pPr lvl="1" algn="r">
              <a:lnSpc>
                <a:spcPct val="100000"/>
              </a:lnSpc>
              <a:spcBef>
                <a:spcPts val="0"/>
              </a:spcBef>
              <a:spcAft>
                <a:spcPts val="0"/>
              </a:spcAft>
              <a:buClr>
                <a:schemeClr val="accent1"/>
              </a:buClr>
              <a:buSzPts val="1200"/>
              <a:buNone/>
              <a:defRPr sz="1200">
                <a:solidFill>
                  <a:schemeClr val="accent1"/>
                </a:solidFill>
              </a:defRPr>
            </a:lvl2pPr>
            <a:lvl3pPr lvl="2" algn="r">
              <a:lnSpc>
                <a:spcPct val="100000"/>
              </a:lnSpc>
              <a:spcBef>
                <a:spcPts val="0"/>
              </a:spcBef>
              <a:spcAft>
                <a:spcPts val="0"/>
              </a:spcAft>
              <a:buClr>
                <a:schemeClr val="accent1"/>
              </a:buClr>
              <a:buSzPts val="1200"/>
              <a:buNone/>
              <a:defRPr sz="1200">
                <a:solidFill>
                  <a:schemeClr val="accent1"/>
                </a:solidFill>
              </a:defRPr>
            </a:lvl3pPr>
            <a:lvl4pPr lvl="3" algn="r">
              <a:lnSpc>
                <a:spcPct val="100000"/>
              </a:lnSpc>
              <a:spcBef>
                <a:spcPts val="0"/>
              </a:spcBef>
              <a:spcAft>
                <a:spcPts val="0"/>
              </a:spcAft>
              <a:buClr>
                <a:schemeClr val="accent1"/>
              </a:buClr>
              <a:buSzPts val="1200"/>
              <a:buNone/>
              <a:defRPr sz="1200">
                <a:solidFill>
                  <a:schemeClr val="accent1"/>
                </a:solidFill>
              </a:defRPr>
            </a:lvl4pPr>
            <a:lvl5pPr lvl="4" algn="r">
              <a:lnSpc>
                <a:spcPct val="100000"/>
              </a:lnSpc>
              <a:spcBef>
                <a:spcPts val="0"/>
              </a:spcBef>
              <a:spcAft>
                <a:spcPts val="0"/>
              </a:spcAft>
              <a:buClr>
                <a:schemeClr val="accent1"/>
              </a:buClr>
              <a:buSzPts val="1200"/>
              <a:buNone/>
              <a:defRPr sz="1200">
                <a:solidFill>
                  <a:schemeClr val="accent1"/>
                </a:solidFill>
              </a:defRPr>
            </a:lvl5pPr>
            <a:lvl6pPr lvl="5" algn="r">
              <a:lnSpc>
                <a:spcPct val="100000"/>
              </a:lnSpc>
              <a:spcBef>
                <a:spcPts val="0"/>
              </a:spcBef>
              <a:spcAft>
                <a:spcPts val="0"/>
              </a:spcAft>
              <a:buClr>
                <a:schemeClr val="accent1"/>
              </a:buClr>
              <a:buSzPts val="1200"/>
              <a:buNone/>
              <a:defRPr sz="1200">
                <a:solidFill>
                  <a:schemeClr val="accent1"/>
                </a:solidFill>
              </a:defRPr>
            </a:lvl6pPr>
            <a:lvl7pPr lvl="6" algn="r">
              <a:lnSpc>
                <a:spcPct val="100000"/>
              </a:lnSpc>
              <a:spcBef>
                <a:spcPts val="0"/>
              </a:spcBef>
              <a:spcAft>
                <a:spcPts val="0"/>
              </a:spcAft>
              <a:buClr>
                <a:schemeClr val="accent1"/>
              </a:buClr>
              <a:buSzPts val="1200"/>
              <a:buNone/>
              <a:defRPr sz="1200">
                <a:solidFill>
                  <a:schemeClr val="accent1"/>
                </a:solidFill>
              </a:defRPr>
            </a:lvl7pPr>
            <a:lvl8pPr lvl="7" algn="r">
              <a:lnSpc>
                <a:spcPct val="100000"/>
              </a:lnSpc>
              <a:spcBef>
                <a:spcPts val="0"/>
              </a:spcBef>
              <a:spcAft>
                <a:spcPts val="0"/>
              </a:spcAft>
              <a:buClr>
                <a:schemeClr val="accent1"/>
              </a:buClr>
              <a:buSzPts val="1200"/>
              <a:buNone/>
              <a:defRPr sz="1200">
                <a:solidFill>
                  <a:schemeClr val="accent1"/>
                </a:solidFill>
              </a:defRPr>
            </a:lvl8pPr>
            <a:lvl9pPr lvl="8" algn="r">
              <a:lnSpc>
                <a:spcPct val="100000"/>
              </a:lnSpc>
              <a:spcBef>
                <a:spcPts val="0"/>
              </a:spcBef>
              <a:spcAft>
                <a:spcPts val="0"/>
              </a:spcAft>
              <a:buClr>
                <a:schemeClr val="accent1"/>
              </a:buClr>
              <a:buSzPts val="1200"/>
              <a:buNone/>
              <a:defRPr sz="1200">
                <a:solidFill>
                  <a:schemeClr val="accent1"/>
                </a:solidFil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 INFOGRAPHY">
  <p:cSld name="TITLE_1_1_2">
    <p:bg>
      <p:bgPr>
        <a:gradFill>
          <a:gsLst>
            <a:gs pos="0">
              <a:srgbClr val="052643"/>
            </a:gs>
            <a:gs pos="100000">
              <a:srgbClr val="041523"/>
            </a:gs>
          </a:gsLst>
          <a:path path="circle">
            <a:fillToRect b="50%" l="50%" r="50%" t="50%"/>
          </a:path>
          <a:tileRect/>
        </a:gradFill>
      </p:bgPr>
    </p:bg>
    <p:spTree>
      <p:nvGrpSpPr>
        <p:cNvPr id="69" name="Shape 69"/>
        <p:cNvGrpSpPr/>
        <p:nvPr/>
      </p:nvGrpSpPr>
      <p:grpSpPr>
        <a:xfrm>
          <a:off x="0" y="0"/>
          <a:ext cx="0" cy="0"/>
          <a:chOff x="0" y="0"/>
          <a:chExt cx="0" cy="0"/>
        </a:xfrm>
      </p:grpSpPr>
      <p:sp>
        <p:nvSpPr>
          <p:cNvPr id="70" name="Google Shape;70;p39"/>
          <p:cNvSpPr txBox="1"/>
          <p:nvPr>
            <p:ph idx="1" type="subTitle"/>
          </p:nvPr>
        </p:nvSpPr>
        <p:spPr>
          <a:xfrm>
            <a:off x="3874950" y="3625075"/>
            <a:ext cx="1394100" cy="5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000"/>
              <a:buNone/>
              <a:defRPr sz="1000"/>
            </a:lvl1pPr>
            <a:lvl2pPr lvl="1" algn="ctr">
              <a:lnSpc>
                <a:spcPct val="100000"/>
              </a:lnSpc>
              <a:spcBef>
                <a:spcPts val="0"/>
              </a:spcBef>
              <a:spcAft>
                <a:spcPts val="0"/>
              </a:spcAft>
              <a:buSzPts val="1000"/>
              <a:buNone/>
              <a:defRPr sz="1000"/>
            </a:lvl2pPr>
            <a:lvl3pPr lvl="2" algn="ctr">
              <a:lnSpc>
                <a:spcPct val="100000"/>
              </a:lnSpc>
              <a:spcBef>
                <a:spcPts val="0"/>
              </a:spcBef>
              <a:spcAft>
                <a:spcPts val="0"/>
              </a:spcAft>
              <a:buSzPts val="1000"/>
              <a:buNone/>
              <a:defRPr sz="1000"/>
            </a:lvl3pPr>
            <a:lvl4pPr lvl="3" algn="ctr">
              <a:lnSpc>
                <a:spcPct val="100000"/>
              </a:lnSpc>
              <a:spcBef>
                <a:spcPts val="0"/>
              </a:spcBef>
              <a:spcAft>
                <a:spcPts val="0"/>
              </a:spcAft>
              <a:buSzPts val="1000"/>
              <a:buNone/>
              <a:defRPr sz="1000"/>
            </a:lvl4pPr>
            <a:lvl5pPr lvl="4" algn="ctr">
              <a:lnSpc>
                <a:spcPct val="100000"/>
              </a:lnSpc>
              <a:spcBef>
                <a:spcPts val="0"/>
              </a:spcBef>
              <a:spcAft>
                <a:spcPts val="0"/>
              </a:spcAft>
              <a:buSzPts val="1000"/>
              <a:buNone/>
              <a:defRPr sz="1000"/>
            </a:lvl5pPr>
            <a:lvl6pPr lvl="5" algn="ctr">
              <a:lnSpc>
                <a:spcPct val="100000"/>
              </a:lnSpc>
              <a:spcBef>
                <a:spcPts val="0"/>
              </a:spcBef>
              <a:spcAft>
                <a:spcPts val="0"/>
              </a:spcAft>
              <a:buSzPts val="1000"/>
              <a:buNone/>
              <a:defRPr sz="1000"/>
            </a:lvl6pPr>
            <a:lvl7pPr lvl="6" algn="ctr">
              <a:lnSpc>
                <a:spcPct val="100000"/>
              </a:lnSpc>
              <a:spcBef>
                <a:spcPts val="0"/>
              </a:spcBef>
              <a:spcAft>
                <a:spcPts val="0"/>
              </a:spcAft>
              <a:buSzPts val="1000"/>
              <a:buNone/>
              <a:defRPr sz="1000"/>
            </a:lvl7pPr>
            <a:lvl8pPr lvl="7" algn="ctr">
              <a:lnSpc>
                <a:spcPct val="100000"/>
              </a:lnSpc>
              <a:spcBef>
                <a:spcPts val="0"/>
              </a:spcBef>
              <a:spcAft>
                <a:spcPts val="0"/>
              </a:spcAft>
              <a:buSzPts val="1000"/>
              <a:buNone/>
              <a:defRPr sz="1000"/>
            </a:lvl8pPr>
            <a:lvl9pPr lvl="8" algn="ctr">
              <a:lnSpc>
                <a:spcPct val="100000"/>
              </a:lnSpc>
              <a:spcBef>
                <a:spcPts val="0"/>
              </a:spcBef>
              <a:spcAft>
                <a:spcPts val="0"/>
              </a:spcAft>
              <a:buSzPts val="1000"/>
              <a:buNone/>
              <a:defRPr sz="1000"/>
            </a:lvl9pPr>
          </a:lstStyle>
          <a:p/>
        </p:txBody>
      </p:sp>
      <p:sp>
        <p:nvSpPr>
          <p:cNvPr id="71" name="Google Shape;71;p39"/>
          <p:cNvSpPr txBox="1"/>
          <p:nvPr>
            <p:ph idx="2" type="subTitle"/>
          </p:nvPr>
        </p:nvSpPr>
        <p:spPr>
          <a:xfrm>
            <a:off x="5813500" y="3639800"/>
            <a:ext cx="1394100" cy="5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000"/>
              <a:buNone/>
              <a:defRPr sz="1000"/>
            </a:lvl1pPr>
            <a:lvl2pPr lvl="1" algn="ctr">
              <a:lnSpc>
                <a:spcPct val="100000"/>
              </a:lnSpc>
              <a:spcBef>
                <a:spcPts val="0"/>
              </a:spcBef>
              <a:spcAft>
                <a:spcPts val="0"/>
              </a:spcAft>
              <a:buSzPts val="1000"/>
              <a:buNone/>
              <a:defRPr sz="1000"/>
            </a:lvl2pPr>
            <a:lvl3pPr lvl="2" algn="ctr">
              <a:lnSpc>
                <a:spcPct val="100000"/>
              </a:lnSpc>
              <a:spcBef>
                <a:spcPts val="0"/>
              </a:spcBef>
              <a:spcAft>
                <a:spcPts val="0"/>
              </a:spcAft>
              <a:buSzPts val="1000"/>
              <a:buNone/>
              <a:defRPr sz="1000"/>
            </a:lvl3pPr>
            <a:lvl4pPr lvl="3" algn="ctr">
              <a:lnSpc>
                <a:spcPct val="100000"/>
              </a:lnSpc>
              <a:spcBef>
                <a:spcPts val="0"/>
              </a:spcBef>
              <a:spcAft>
                <a:spcPts val="0"/>
              </a:spcAft>
              <a:buSzPts val="1000"/>
              <a:buNone/>
              <a:defRPr sz="1000"/>
            </a:lvl4pPr>
            <a:lvl5pPr lvl="4" algn="ctr">
              <a:lnSpc>
                <a:spcPct val="100000"/>
              </a:lnSpc>
              <a:spcBef>
                <a:spcPts val="0"/>
              </a:spcBef>
              <a:spcAft>
                <a:spcPts val="0"/>
              </a:spcAft>
              <a:buSzPts val="1000"/>
              <a:buNone/>
              <a:defRPr sz="1000"/>
            </a:lvl5pPr>
            <a:lvl6pPr lvl="5" algn="ctr">
              <a:lnSpc>
                <a:spcPct val="100000"/>
              </a:lnSpc>
              <a:spcBef>
                <a:spcPts val="0"/>
              </a:spcBef>
              <a:spcAft>
                <a:spcPts val="0"/>
              </a:spcAft>
              <a:buSzPts val="1000"/>
              <a:buNone/>
              <a:defRPr sz="1000"/>
            </a:lvl6pPr>
            <a:lvl7pPr lvl="6" algn="ctr">
              <a:lnSpc>
                <a:spcPct val="100000"/>
              </a:lnSpc>
              <a:spcBef>
                <a:spcPts val="0"/>
              </a:spcBef>
              <a:spcAft>
                <a:spcPts val="0"/>
              </a:spcAft>
              <a:buSzPts val="1000"/>
              <a:buNone/>
              <a:defRPr sz="1000"/>
            </a:lvl7pPr>
            <a:lvl8pPr lvl="7" algn="ctr">
              <a:lnSpc>
                <a:spcPct val="100000"/>
              </a:lnSpc>
              <a:spcBef>
                <a:spcPts val="0"/>
              </a:spcBef>
              <a:spcAft>
                <a:spcPts val="0"/>
              </a:spcAft>
              <a:buSzPts val="1000"/>
              <a:buNone/>
              <a:defRPr sz="1000"/>
            </a:lvl8pPr>
            <a:lvl9pPr lvl="8" algn="ctr">
              <a:lnSpc>
                <a:spcPct val="100000"/>
              </a:lnSpc>
              <a:spcBef>
                <a:spcPts val="0"/>
              </a:spcBef>
              <a:spcAft>
                <a:spcPts val="0"/>
              </a:spcAft>
              <a:buSzPts val="1000"/>
              <a:buNone/>
              <a:defRPr sz="1000"/>
            </a:lvl9pPr>
          </a:lstStyle>
          <a:p/>
        </p:txBody>
      </p:sp>
      <p:sp>
        <p:nvSpPr>
          <p:cNvPr id="72" name="Google Shape;72;p39"/>
          <p:cNvSpPr txBox="1"/>
          <p:nvPr>
            <p:ph idx="3" type="subTitle"/>
          </p:nvPr>
        </p:nvSpPr>
        <p:spPr>
          <a:xfrm>
            <a:off x="1936387" y="3619725"/>
            <a:ext cx="1394100" cy="5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000"/>
              <a:buNone/>
              <a:defRPr sz="1000"/>
            </a:lvl1pPr>
            <a:lvl2pPr lvl="1" algn="ctr">
              <a:lnSpc>
                <a:spcPct val="100000"/>
              </a:lnSpc>
              <a:spcBef>
                <a:spcPts val="0"/>
              </a:spcBef>
              <a:spcAft>
                <a:spcPts val="0"/>
              </a:spcAft>
              <a:buSzPts val="1000"/>
              <a:buNone/>
              <a:defRPr sz="1000"/>
            </a:lvl2pPr>
            <a:lvl3pPr lvl="2" algn="ctr">
              <a:lnSpc>
                <a:spcPct val="100000"/>
              </a:lnSpc>
              <a:spcBef>
                <a:spcPts val="0"/>
              </a:spcBef>
              <a:spcAft>
                <a:spcPts val="0"/>
              </a:spcAft>
              <a:buSzPts val="1000"/>
              <a:buNone/>
              <a:defRPr sz="1000"/>
            </a:lvl3pPr>
            <a:lvl4pPr lvl="3" algn="ctr">
              <a:lnSpc>
                <a:spcPct val="100000"/>
              </a:lnSpc>
              <a:spcBef>
                <a:spcPts val="0"/>
              </a:spcBef>
              <a:spcAft>
                <a:spcPts val="0"/>
              </a:spcAft>
              <a:buSzPts val="1000"/>
              <a:buNone/>
              <a:defRPr sz="1000"/>
            </a:lvl4pPr>
            <a:lvl5pPr lvl="4" algn="ctr">
              <a:lnSpc>
                <a:spcPct val="100000"/>
              </a:lnSpc>
              <a:spcBef>
                <a:spcPts val="0"/>
              </a:spcBef>
              <a:spcAft>
                <a:spcPts val="0"/>
              </a:spcAft>
              <a:buSzPts val="1000"/>
              <a:buNone/>
              <a:defRPr sz="1000"/>
            </a:lvl5pPr>
            <a:lvl6pPr lvl="5" algn="ctr">
              <a:lnSpc>
                <a:spcPct val="100000"/>
              </a:lnSpc>
              <a:spcBef>
                <a:spcPts val="0"/>
              </a:spcBef>
              <a:spcAft>
                <a:spcPts val="0"/>
              </a:spcAft>
              <a:buSzPts val="1000"/>
              <a:buNone/>
              <a:defRPr sz="1000"/>
            </a:lvl6pPr>
            <a:lvl7pPr lvl="6" algn="ctr">
              <a:lnSpc>
                <a:spcPct val="100000"/>
              </a:lnSpc>
              <a:spcBef>
                <a:spcPts val="0"/>
              </a:spcBef>
              <a:spcAft>
                <a:spcPts val="0"/>
              </a:spcAft>
              <a:buSzPts val="1000"/>
              <a:buNone/>
              <a:defRPr sz="1000"/>
            </a:lvl7pPr>
            <a:lvl8pPr lvl="7" algn="ctr">
              <a:lnSpc>
                <a:spcPct val="100000"/>
              </a:lnSpc>
              <a:spcBef>
                <a:spcPts val="0"/>
              </a:spcBef>
              <a:spcAft>
                <a:spcPts val="0"/>
              </a:spcAft>
              <a:buSzPts val="1000"/>
              <a:buNone/>
              <a:defRPr sz="1000"/>
            </a:lvl8pPr>
            <a:lvl9pPr lvl="8" algn="ctr">
              <a:lnSpc>
                <a:spcPct val="100000"/>
              </a:lnSpc>
              <a:spcBef>
                <a:spcPts val="0"/>
              </a:spcBef>
              <a:spcAft>
                <a:spcPts val="0"/>
              </a:spcAft>
              <a:buSzPts val="1000"/>
              <a:buNone/>
              <a:defRPr sz="1000"/>
            </a:lvl9pPr>
          </a:lstStyle>
          <a:p/>
        </p:txBody>
      </p:sp>
      <p:sp>
        <p:nvSpPr>
          <p:cNvPr id="73" name="Google Shape;73;p39"/>
          <p:cNvSpPr txBox="1"/>
          <p:nvPr>
            <p:ph type="ctrTitle"/>
          </p:nvPr>
        </p:nvSpPr>
        <p:spPr>
          <a:xfrm>
            <a:off x="3533994" y="3503375"/>
            <a:ext cx="2076000" cy="19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1pPr>
            <a:lvl2pPr lvl="1"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2pPr>
            <a:lvl3pPr lvl="2"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3pPr>
            <a:lvl4pPr lvl="3"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4pPr>
            <a:lvl5pPr lvl="4"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5pPr>
            <a:lvl6pPr lvl="5"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6pPr>
            <a:lvl7pPr lvl="6"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7pPr>
            <a:lvl8pPr lvl="7"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8pPr>
            <a:lvl9pPr lvl="8"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9pPr>
          </a:lstStyle>
          <a:p/>
        </p:txBody>
      </p:sp>
      <p:sp>
        <p:nvSpPr>
          <p:cNvPr id="74" name="Google Shape;74;p39"/>
          <p:cNvSpPr txBox="1"/>
          <p:nvPr>
            <p:ph idx="4" type="ctrTitle"/>
          </p:nvPr>
        </p:nvSpPr>
        <p:spPr>
          <a:xfrm>
            <a:off x="5472556" y="3523450"/>
            <a:ext cx="2076000" cy="19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1pPr>
            <a:lvl2pPr lvl="1"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2pPr>
            <a:lvl3pPr lvl="2"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3pPr>
            <a:lvl4pPr lvl="3"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4pPr>
            <a:lvl5pPr lvl="4"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5pPr>
            <a:lvl6pPr lvl="5"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6pPr>
            <a:lvl7pPr lvl="6"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7pPr>
            <a:lvl8pPr lvl="7"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8pPr>
            <a:lvl9pPr lvl="8"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9pPr>
          </a:lstStyle>
          <a:p/>
        </p:txBody>
      </p:sp>
      <p:sp>
        <p:nvSpPr>
          <p:cNvPr id="75" name="Google Shape;75;p39"/>
          <p:cNvSpPr txBox="1"/>
          <p:nvPr>
            <p:ph idx="5" type="ctrTitle"/>
          </p:nvPr>
        </p:nvSpPr>
        <p:spPr>
          <a:xfrm>
            <a:off x="1595444" y="3503375"/>
            <a:ext cx="2076000" cy="19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1pPr>
            <a:lvl2pPr lvl="1"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2pPr>
            <a:lvl3pPr lvl="2"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3pPr>
            <a:lvl4pPr lvl="3"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4pPr>
            <a:lvl5pPr lvl="4"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5pPr>
            <a:lvl6pPr lvl="5"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6pPr>
            <a:lvl7pPr lvl="6"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7pPr>
            <a:lvl8pPr lvl="7"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8pPr>
            <a:lvl9pPr lvl="8"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9pPr>
          </a:lstStyle>
          <a:p/>
        </p:txBody>
      </p:sp>
      <p:sp>
        <p:nvSpPr>
          <p:cNvPr id="76" name="Google Shape;76;p39"/>
          <p:cNvSpPr txBox="1"/>
          <p:nvPr>
            <p:ph idx="6"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000"/>
              <a:buFont typeface="Roboto Black"/>
              <a:buNone/>
              <a:defRPr b="0" sz="3000">
                <a:latin typeface="Roboto Black"/>
                <a:ea typeface="Roboto Black"/>
                <a:cs typeface="Roboto Black"/>
                <a:sym typeface="Roboto Black"/>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 IMAGE">
  <p:cSld name="TITLE_2">
    <p:bg>
      <p:bgPr>
        <a:gradFill>
          <a:gsLst>
            <a:gs pos="0">
              <a:srgbClr val="052643"/>
            </a:gs>
            <a:gs pos="100000">
              <a:srgbClr val="041523"/>
            </a:gs>
          </a:gsLst>
          <a:path path="circle">
            <a:fillToRect b="50%" l="50%" r="50%" t="50%"/>
          </a:path>
          <a:tileRect/>
        </a:gradFill>
      </p:bgPr>
    </p:bg>
    <p:spTree>
      <p:nvGrpSpPr>
        <p:cNvPr id="77" name="Shape 77"/>
        <p:cNvGrpSpPr/>
        <p:nvPr/>
      </p:nvGrpSpPr>
      <p:grpSpPr>
        <a:xfrm>
          <a:off x="0" y="0"/>
          <a:ext cx="0" cy="0"/>
          <a:chOff x="0" y="0"/>
          <a:chExt cx="0" cy="0"/>
        </a:xfrm>
      </p:grpSpPr>
      <p:sp>
        <p:nvSpPr>
          <p:cNvPr id="78" name="Google Shape;78;p40"/>
          <p:cNvSpPr txBox="1"/>
          <p:nvPr>
            <p:ph type="ctrTitle"/>
          </p:nvPr>
        </p:nvSpPr>
        <p:spPr>
          <a:xfrm>
            <a:off x="4893700" y="1737500"/>
            <a:ext cx="35304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600"/>
              <a:buFont typeface="Roboto Black"/>
              <a:buNone/>
              <a:defRPr b="0" sz="3600">
                <a:latin typeface="Roboto Black"/>
                <a:ea typeface="Roboto Black"/>
                <a:cs typeface="Roboto Black"/>
                <a:sym typeface="Roboto Black"/>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79" name="Google Shape;79;p40"/>
          <p:cNvSpPr txBox="1"/>
          <p:nvPr>
            <p:ph idx="1" type="subTitle"/>
          </p:nvPr>
        </p:nvSpPr>
        <p:spPr>
          <a:xfrm>
            <a:off x="4893700" y="2746375"/>
            <a:ext cx="3457500" cy="1420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100"/>
              <a:buNone/>
              <a:defRPr sz="1100"/>
            </a:lvl1pPr>
            <a:lvl2pPr lvl="1" algn="l">
              <a:lnSpc>
                <a:spcPct val="100000"/>
              </a:lnSpc>
              <a:spcBef>
                <a:spcPts val="0"/>
              </a:spcBef>
              <a:spcAft>
                <a:spcPts val="0"/>
              </a:spcAft>
              <a:buSzPts val="1200"/>
              <a:buFont typeface="Roboto Mono"/>
              <a:buNone/>
              <a:defRPr sz="1200">
                <a:latin typeface="Roboto Mono"/>
                <a:ea typeface="Roboto Mono"/>
                <a:cs typeface="Roboto Mono"/>
                <a:sym typeface="Roboto Mono"/>
              </a:defRPr>
            </a:lvl2pPr>
            <a:lvl3pPr lvl="2" algn="l">
              <a:lnSpc>
                <a:spcPct val="100000"/>
              </a:lnSpc>
              <a:spcBef>
                <a:spcPts val="0"/>
              </a:spcBef>
              <a:spcAft>
                <a:spcPts val="0"/>
              </a:spcAft>
              <a:buSzPts val="1200"/>
              <a:buFont typeface="Roboto Mono"/>
              <a:buNone/>
              <a:defRPr sz="1200">
                <a:latin typeface="Roboto Mono"/>
                <a:ea typeface="Roboto Mono"/>
                <a:cs typeface="Roboto Mono"/>
                <a:sym typeface="Roboto Mono"/>
              </a:defRPr>
            </a:lvl3pPr>
            <a:lvl4pPr lvl="3" algn="l">
              <a:lnSpc>
                <a:spcPct val="100000"/>
              </a:lnSpc>
              <a:spcBef>
                <a:spcPts val="0"/>
              </a:spcBef>
              <a:spcAft>
                <a:spcPts val="0"/>
              </a:spcAft>
              <a:buSzPts val="1200"/>
              <a:buFont typeface="Roboto Mono"/>
              <a:buNone/>
              <a:defRPr sz="1200">
                <a:latin typeface="Roboto Mono"/>
                <a:ea typeface="Roboto Mono"/>
                <a:cs typeface="Roboto Mono"/>
                <a:sym typeface="Roboto Mono"/>
              </a:defRPr>
            </a:lvl4pPr>
            <a:lvl5pPr lvl="4" algn="l">
              <a:lnSpc>
                <a:spcPct val="100000"/>
              </a:lnSpc>
              <a:spcBef>
                <a:spcPts val="0"/>
              </a:spcBef>
              <a:spcAft>
                <a:spcPts val="0"/>
              </a:spcAft>
              <a:buSzPts val="1200"/>
              <a:buFont typeface="Roboto Mono"/>
              <a:buNone/>
              <a:defRPr sz="1200">
                <a:latin typeface="Roboto Mono"/>
                <a:ea typeface="Roboto Mono"/>
                <a:cs typeface="Roboto Mono"/>
                <a:sym typeface="Roboto Mono"/>
              </a:defRPr>
            </a:lvl5pPr>
            <a:lvl6pPr lvl="5" algn="l">
              <a:lnSpc>
                <a:spcPct val="100000"/>
              </a:lnSpc>
              <a:spcBef>
                <a:spcPts val="0"/>
              </a:spcBef>
              <a:spcAft>
                <a:spcPts val="0"/>
              </a:spcAft>
              <a:buSzPts val="1200"/>
              <a:buFont typeface="Roboto Mono"/>
              <a:buNone/>
              <a:defRPr sz="1200">
                <a:latin typeface="Roboto Mono"/>
                <a:ea typeface="Roboto Mono"/>
                <a:cs typeface="Roboto Mono"/>
                <a:sym typeface="Roboto Mono"/>
              </a:defRPr>
            </a:lvl6pPr>
            <a:lvl7pPr lvl="6" algn="l">
              <a:lnSpc>
                <a:spcPct val="100000"/>
              </a:lnSpc>
              <a:spcBef>
                <a:spcPts val="0"/>
              </a:spcBef>
              <a:spcAft>
                <a:spcPts val="0"/>
              </a:spcAft>
              <a:buSzPts val="1200"/>
              <a:buFont typeface="Roboto Mono"/>
              <a:buNone/>
              <a:defRPr sz="1200">
                <a:latin typeface="Roboto Mono"/>
                <a:ea typeface="Roboto Mono"/>
                <a:cs typeface="Roboto Mono"/>
                <a:sym typeface="Roboto Mono"/>
              </a:defRPr>
            </a:lvl7pPr>
            <a:lvl8pPr lvl="7" algn="l">
              <a:lnSpc>
                <a:spcPct val="100000"/>
              </a:lnSpc>
              <a:spcBef>
                <a:spcPts val="0"/>
              </a:spcBef>
              <a:spcAft>
                <a:spcPts val="0"/>
              </a:spcAft>
              <a:buSzPts val="1200"/>
              <a:buFont typeface="Roboto Mono"/>
              <a:buNone/>
              <a:defRPr sz="1200">
                <a:latin typeface="Roboto Mono"/>
                <a:ea typeface="Roboto Mono"/>
                <a:cs typeface="Roboto Mono"/>
                <a:sym typeface="Roboto Mono"/>
              </a:defRPr>
            </a:lvl8pPr>
            <a:lvl9pPr lvl="8" algn="l">
              <a:lnSpc>
                <a:spcPct val="100000"/>
              </a:lnSpc>
              <a:spcBef>
                <a:spcPts val="0"/>
              </a:spcBef>
              <a:spcAft>
                <a:spcPts val="0"/>
              </a:spcAft>
              <a:buSzPts val="1200"/>
              <a:buFont typeface="Roboto Mono"/>
              <a:buNone/>
              <a:defRPr sz="1200">
                <a:latin typeface="Roboto Mono"/>
                <a:ea typeface="Roboto Mono"/>
                <a:cs typeface="Roboto Mono"/>
                <a:sym typeface="Roboto Mono"/>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2">
  <p:cSld name="TITLE_1_1_1_1">
    <p:bg>
      <p:bgPr>
        <a:gradFill>
          <a:gsLst>
            <a:gs pos="0">
              <a:srgbClr val="052643"/>
            </a:gs>
            <a:gs pos="100000">
              <a:srgbClr val="041523"/>
            </a:gs>
          </a:gsLst>
          <a:path path="circle">
            <a:fillToRect b="50%" l="50%" r="50%" t="50%"/>
          </a:path>
          <a:tileRect/>
        </a:gradFill>
      </p:bgPr>
    </p:bg>
    <p:spTree>
      <p:nvGrpSpPr>
        <p:cNvPr id="80" name="Shape 80"/>
        <p:cNvGrpSpPr/>
        <p:nvPr/>
      </p:nvGrpSpPr>
      <p:grpSpPr>
        <a:xfrm>
          <a:off x="0" y="0"/>
          <a:ext cx="0" cy="0"/>
          <a:chOff x="0" y="0"/>
          <a:chExt cx="0" cy="0"/>
        </a:xfrm>
      </p:grpSpPr>
      <p:sp>
        <p:nvSpPr>
          <p:cNvPr id="81" name="Google Shape;81;p35"/>
          <p:cNvSpPr txBox="1"/>
          <p:nvPr>
            <p:ph type="ctrTitle"/>
          </p:nvPr>
        </p:nvSpPr>
        <p:spPr>
          <a:xfrm>
            <a:off x="5393881" y="2071888"/>
            <a:ext cx="2076000" cy="1962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1pPr>
            <a:lvl2pPr lvl="1"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2pPr>
            <a:lvl3pPr lvl="2"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3pPr>
            <a:lvl4pPr lvl="3"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4pPr>
            <a:lvl5pPr lvl="4"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5pPr>
            <a:lvl6pPr lvl="5"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6pPr>
            <a:lvl7pPr lvl="6"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7pPr>
            <a:lvl8pPr lvl="7"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8pPr>
            <a:lvl9pPr lvl="8"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9pPr>
          </a:lstStyle>
          <a:p/>
        </p:txBody>
      </p:sp>
      <p:sp>
        <p:nvSpPr>
          <p:cNvPr id="82" name="Google Shape;82;p35"/>
          <p:cNvSpPr txBox="1"/>
          <p:nvPr>
            <p:ph idx="2" type="ctrTitle"/>
          </p:nvPr>
        </p:nvSpPr>
        <p:spPr>
          <a:xfrm>
            <a:off x="5393881" y="3474575"/>
            <a:ext cx="2076000" cy="1962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1pPr>
            <a:lvl2pPr lvl="1"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2pPr>
            <a:lvl3pPr lvl="2"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3pPr>
            <a:lvl4pPr lvl="3"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4pPr>
            <a:lvl5pPr lvl="4"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5pPr>
            <a:lvl6pPr lvl="5"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6pPr>
            <a:lvl7pPr lvl="6"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7pPr>
            <a:lvl8pPr lvl="7"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8pPr>
            <a:lvl9pPr lvl="8"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9pPr>
          </a:lstStyle>
          <a:p/>
        </p:txBody>
      </p:sp>
      <p:sp>
        <p:nvSpPr>
          <p:cNvPr id="83" name="Google Shape;83;p35"/>
          <p:cNvSpPr txBox="1"/>
          <p:nvPr>
            <p:ph idx="3" type="ctrTitle"/>
          </p:nvPr>
        </p:nvSpPr>
        <p:spPr>
          <a:xfrm>
            <a:off x="5393881" y="2773231"/>
            <a:ext cx="2076000" cy="1962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1pPr>
            <a:lvl2pPr lvl="1"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2pPr>
            <a:lvl3pPr lvl="2"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3pPr>
            <a:lvl4pPr lvl="3"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4pPr>
            <a:lvl5pPr lvl="4"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5pPr>
            <a:lvl6pPr lvl="5"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6pPr>
            <a:lvl7pPr lvl="6"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7pPr>
            <a:lvl8pPr lvl="7"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8pPr>
            <a:lvl9pPr lvl="8"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9pPr>
          </a:lstStyle>
          <a:p/>
        </p:txBody>
      </p:sp>
      <p:sp>
        <p:nvSpPr>
          <p:cNvPr id="84" name="Google Shape;84;p35"/>
          <p:cNvSpPr txBox="1"/>
          <p:nvPr>
            <p:ph idx="4" type="ctrTitle"/>
          </p:nvPr>
        </p:nvSpPr>
        <p:spPr>
          <a:xfrm>
            <a:off x="256200" y="637927"/>
            <a:ext cx="7833900" cy="6066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SzPts val="3000"/>
              <a:buFont typeface="Roboto Black"/>
              <a:buNone/>
              <a:defRPr b="0" sz="3000">
                <a:latin typeface="Roboto Black"/>
                <a:ea typeface="Roboto Black"/>
                <a:cs typeface="Roboto Black"/>
                <a:sym typeface="Roboto Black"/>
              </a:defRPr>
            </a:lvl1pPr>
            <a:lvl2pPr lvl="1" algn="r">
              <a:lnSpc>
                <a:spcPct val="100000"/>
              </a:lnSpc>
              <a:spcBef>
                <a:spcPts val="0"/>
              </a:spcBef>
              <a:spcAft>
                <a:spcPts val="0"/>
              </a:spcAft>
              <a:buSzPts val="5200"/>
              <a:buNone/>
              <a:defRPr sz="5200"/>
            </a:lvl2pPr>
            <a:lvl3pPr lvl="2" algn="r">
              <a:lnSpc>
                <a:spcPct val="100000"/>
              </a:lnSpc>
              <a:spcBef>
                <a:spcPts val="0"/>
              </a:spcBef>
              <a:spcAft>
                <a:spcPts val="0"/>
              </a:spcAft>
              <a:buSzPts val="5200"/>
              <a:buNone/>
              <a:defRPr sz="5200"/>
            </a:lvl3pPr>
            <a:lvl4pPr lvl="3" algn="r">
              <a:lnSpc>
                <a:spcPct val="100000"/>
              </a:lnSpc>
              <a:spcBef>
                <a:spcPts val="0"/>
              </a:spcBef>
              <a:spcAft>
                <a:spcPts val="0"/>
              </a:spcAft>
              <a:buSzPts val="5200"/>
              <a:buNone/>
              <a:defRPr sz="5200"/>
            </a:lvl4pPr>
            <a:lvl5pPr lvl="4" algn="r">
              <a:lnSpc>
                <a:spcPct val="100000"/>
              </a:lnSpc>
              <a:spcBef>
                <a:spcPts val="0"/>
              </a:spcBef>
              <a:spcAft>
                <a:spcPts val="0"/>
              </a:spcAft>
              <a:buSzPts val="5200"/>
              <a:buNone/>
              <a:defRPr sz="5200"/>
            </a:lvl5pPr>
            <a:lvl6pPr lvl="5" algn="r">
              <a:lnSpc>
                <a:spcPct val="100000"/>
              </a:lnSpc>
              <a:spcBef>
                <a:spcPts val="0"/>
              </a:spcBef>
              <a:spcAft>
                <a:spcPts val="0"/>
              </a:spcAft>
              <a:buSzPts val="5200"/>
              <a:buNone/>
              <a:defRPr sz="5200"/>
            </a:lvl6pPr>
            <a:lvl7pPr lvl="6" algn="r">
              <a:lnSpc>
                <a:spcPct val="100000"/>
              </a:lnSpc>
              <a:spcBef>
                <a:spcPts val="0"/>
              </a:spcBef>
              <a:spcAft>
                <a:spcPts val="0"/>
              </a:spcAft>
              <a:buSzPts val="5200"/>
              <a:buNone/>
              <a:defRPr sz="5200"/>
            </a:lvl7pPr>
            <a:lvl8pPr lvl="7" algn="r">
              <a:lnSpc>
                <a:spcPct val="100000"/>
              </a:lnSpc>
              <a:spcBef>
                <a:spcPts val="0"/>
              </a:spcBef>
              <a:spcAft>
                <a:spcPts val="0"/>
              </a:spcAft>
              <a:buSzPts val="5200"/>
              <a:buNone/>
              <a:defRPr sz="5200"/>
            </a:lvl8pPr>
            <a:lvl9pPr lvl="8" algn="r">
              <a:lnSpc>
                <a:spcPct val="100000"/>
              </a:lnSpc>
              <a:spcBef>
                <a:spcPts val="0"/>
              </a:spcBef>
              <a:spcAft>
                <a:spcPts val="0"/>
              </a:spcAft>
              <a:buSzPts val="5200"/>
              <a:buNone/>
              <a:defRPr sz="5200"/>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REDITS">
  <p:cSld name="TITLE_1_1_2_1_1">
    <p:bg>
      <p:bgPr>
        <a:gradFill>
          <a:gsLst>
            <a:gs pos="0">
              <a:srgbClr val="052643"/>
            </a:gs>
            <a:gs pos="100000">
              <a:srgbClr val="041523"/>
            </a:gs>
          </a:gsLst>
          <a:path path="circle">
            <a:fillToRect b="50%" l="50%" r="50%" t="50%"/>
          </a:path>
          <a:tileRect/>
        </a:gradFill>
      </p:bgPr>
    </p:bg>
    <p:spTree>
      <p:nvGrpSpPr>
        <p:cNvPr id="85" name="Shape 85"/>
        <p:cNvGrpSpPr/>
        <p:nvPr/>
      </p:nvGrpSpPr>
      <p:grpSpPr>
        <a:xfrm>
          <a:off x="0" y="0"/>
          <a:ext cx="0" cy="0"/>
          <a:chOff x="0" y="0"/>
          <a:chExt cx="0" cy="0"/>
        </a:xfrm>
      </p:grpSpPr>
      <p:sp>
        <p:nvSpPr>
          <p:cNvPr id="86" name="Google Shape;86;p30"/>
          <p:cNvSpPr/>
          <p:nvPr/>
        </p:nvSpPr>
        <p:spPr>
          <a:xfrm>
            <a:off x="-349375" y="1621200"/>
            <a:ext cx="6832200" cy="29373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30"/>
          <p:cNvSpPr txBox="1"/>
          <p:nvPr>
            <p:ph idx="1" type="body"/>
          </p:nvPr>
        </p:nvSpPr>
        <p:spPr>
          <a:xfrm>
            <a:off x="810000" y="2169000"/>
            <a:ext cx="8520600" cy="3416400"/>
          </a:xfrm>
          <a:prstGeom prst="rect">
            <a:avLst/>
          </a:prstGeom>
          <a:noFill/>
          <a:ln>
            <a:noFill/>
          </a:ln>
        </p:spPr>
        <p:txBody>
          <a:bodyPr anchorCtr="0" anchor="t" bIns="91425" lIns="91425" spcFirstLastPara="1" rIns="91425" wrap="square" tIns="91425">
            <a:noAutofit/>
          </a:bodyPr>
          <a:lstStyle>
            <a:lvl1pPr indent="-292100" lvl="0" marL="457200" algn="l">
              <a:lnSpc>
                <a:spcPct val="115000"/>
              </a:lnSpc>
              <a:spcBef>
                <a:spcPts val="0"/>
              </a:spcBef>
              <a:spcAft>
                <a:spcPts val="0"/>
              </a:spcAft>
              <a:buClr>
                <a:srgbClr val="161234"/>
              </a:buClr>
              <a:buSzPts val="1000"/>
              <a:buChar char="●"/>
              <a:defRPr sz="1000">
                <a:solidFill>
                  <a:srgbClr val="161234"/>
                </a:solidFill>
              </a:defRPr>
            </a:lvl1pPr>
            <a:lvl2pPr indent="-292100" lvl="1" marL="914400" algn="l">
              <a:lnSpc>
                <a:spcPct val="115000"/>
              </a:lnSpc>
              <a:spcBef>
                <a:spcPts val="1600"/>
              </a:spcBef>
              <a:spcAft>
                <a:spcPts val="0"/>
              </a:spcAft>
              <a:buClr>
                <a:srgbClr val="161234"/>
              </a:buClr>
              <a:buSzPts val="1000"/>
              <a:buChar char="○"/>
              <a:defRPr sz="1000">
                <a:solidFill>
                  <a:srgbClr val="161234"/>
                </a:solidFill>
              </a:defRPr>
            </a:lvl2pPr>
            <a:lvl3pPr indent="-292100" lvl="2" marL="1371600" algn="l">
              <a:lnSpc>
                <a:spcPct val="115000"/>
              </a:lnSpc>
              <a:spcBef>
                <a:spcPts val="1600"/>
              </a:spcBef>
              <a:spcAft>
                <a:spcPts val="0"/>
              </a:spcAft>
              <a:buClr>
                <a:srgbClr val="161234"/>
              </a:buClr>
              <a:buSzPts val="1000"/>
              <a:buChar char="■"/>
              <a:defRPr sz="1000">
                <a:solidFill>
                  <a:srgbClr val="161234"/>
                </a:solidFill>
              </a:defRPr>
            </a:lvl3pPr>
            <a:lvl4pPr indent="-292100" lvl="3" marL="1828800" algn="l">
              <a:lnSpc>
                <a:spcPct val="115000"/>
              </a:lnSpc>
              <a:spcBef>
                <a:spcPts val="1600"/>
              </a:spcBef>
              <a:spcAft>
                <a:spcPts val="0"/>
              </a:spcAft>
              <a:buClr>
                <a:srgbClr val="161234"/>
              </a:buClr>
              <a:buSzPts val="1000"/>
              <a:buChar char="●"/>
              <a:defRPr sz="1000">
                <a:solidFill>
                  <a:srgbClr val="161234"/>
                </a:solidFill>
              </a:defRPr>
            </a:lvl4pPr>
            <a:lvl5pPr indent="-292100" lvl="4" marL="2286000" algn="l">
              <a:lnSpc>
                <a:spcPct val="115000"/>
              </a:lnSpc>
              <a:spcBef>
                <a:spcPts val="1600"/>
              </a:spcBef>
              <a:spcAft>
                <a:spcPts val="0"/>
              </a:spcAft>
              <a:buClr>
                <a:srgbClr val="161234"/>
              </a:buClr>
              <a:buSzPts val="1000"/>
              <a:buChar char="○"/>
              <a:defRPr sz="1000">
                <a:solidFill>
                  <a:srgbClr val="161234"/>
                </a:solidFill>
              </a:defRPr>
            </a:lvl5pPr>
            <a:lvl6pPr indent="-292100" lvl="5" marL="2743200" algn="l">
              <a:lnSpc>
                <a:spcPct val="115000"/>
              </a:lnSpc>
              <a:spcBef>
                <a:spcPts val="1600"/>
              </a:spcBef>
              <a:spcAft>
                <a:spcPts val="0"/>
              </a:spcAft>
              <a:buClr>
                <a:srgbClr val="161234"/>
              </a:buClr>
              <a:buSzPts val="1000"/>
              <a:buChar char="■"/>
              <a:defRPr sz="1000">
                <a:solidFill>
                  <a:srgbClr val="161234"/>
                </a:solidFill>
              </a:defRPr>
            </a:lvl6pPr>
            <a:lvl7pPr indent="-292100" lvl="6" marL="3200400" algn="l">
              <a:lnSpc>
                <a:spcPct val="115000"/>
              </a:lnSpc>
              <a:spcBef>
                <a:spcPts val="1600"/>
              </a:spcBef>
              <a:spcAft>
                <a:spcPts val="0"/>
              </a:spcAft>
              <a:buClr>
                <a:srgbClr val="161234"/>
              </a:buClr>
              <a:buSzPts val="1000"/>
              <a:buChar char="●"/>
              <a:defRPr sz="1000">
                <a:solidFill>
                  <a:srgbClr val="161234"/>
                </a:solidFill>
              </a:defRPr>
            </a:lvl7pPr>
            <a:lvl8pPr indent="-292100" lvl="7" marL="3657600" algn="l">
              <a:lnSpc>
                <a:spcPct val="115000"/>
              </a:lnSpc>
              <a:spcBef>
                <a:spcPts val="1600"/>
              </a:spcBef>
              <a:spcAft>
                <a:spcPts val="0"/>
              </a:spcAft>
              <a:buClr>
                <a:srgbClr val="161234"/>
              </a:buClr>
              <a:buSzPts val="1000"/>
              <a:buChar char="○"/>
              <a:defRPr sz="1000">
                <a:solidFill>
                  <a:srgbClr val="161234"/>
                </a:solidFill>
              </a:defRPr>
            </a:lvl8pPr>
            <a:lvl9pPr indent="-292100" lvl="8" marL="4114800" algn="l">
              <a:lnSpc>
                <a:spcPct val="115000"/>
              </a:lnSpc>
              <a:spcBef>
                <a:spcPts val="1600"/>
              </a:spcBef>
              <a:spcAft>
                <a:spcPts val="1600"/>
              </a:spcAft>
              <a:buClr>
                <a:srgbClr val="161234"/>
              </a:buClr>
              <a:buSzPts val="1000"/>
              <a:buChar char="■"/>
              <a:defRPr sz="1000">
                <a:solidFill>
                  <a:srgbClr val="161234"/>
                </a:solidFill>
              </a:defRPr>
            </a:lvl9pPr>
          </a:lstStyle>
          <a:p/>
        </p:txBody>
      </p:sp>
      <p:sp>
        <p:nvSpPr>
          <p:cNvPr id="88" name="Google Shape;88;p30"/>
          <p:cNvSpPr txBox="1"/>
          <p:nvPr>
            <p:ph type="ctrTitle"/>
          </p:nvPr>
        </p:nvSpPr>
        <p:spPr>
          <a:xfrm>
            <a:off x="892325" y="644550"/>
            <a:ext cx="79401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Font typeface="Roboto Black"/>
              <a:buNone/>
              <a:defRPr b="0" sz="3000">
                <a:latin typeface="Roboto Black"/>
                <a:ea typeface="Roboto Black"/>
                <a:cs typeface="Roboto Black"/>
                <a:sym typeface="Roboto Black"/>
              </a:defRPr>
            </a:lvl1pPr>
            <a:lvl2pPr lvl="1" algn="l">
              <a:lnSpc>
                <a:spcPct val="100000"/>
              </a:lnSpc>
              <a:spcBef>
                <a:spcPts val="0"/>
              </a:spcBef>
              <a:spcAft>
                <a:spcPts val="0"/>
              </a:spcAft>
              <a:buSzPts val="5200"/>
              <a:buNone/>
              <a:defRPr sz="5200"/>
            </a:lvl2pPr>
            <a:lvl3pPr lvl="2" algn="l">
              <a:lnSpc>
                <a:spcPct val="100000"/>
              </a:lnSpc>
              <a:spcBef>
                <a:spcPts val="0"/>
              </a:spcBef>
              <a:spcAft>
                <a:spcPts val="0"/>
              </a:spcAft>
              <a:buSzPts val="5200"/>
              <a:buNone/>
              <a:defRPr sz="5200"/>
            </a:lvl3pPr>
            <a:lvl4pPr lvl="3" algn="l">
              <a:lnSpc>
                <a:spcPct val="100000"/>
              </a:lnSpc>
              <a:spcBef>
                <a:spcPts val="0"/>
              </a:spcBef>
              <a:spcAft>
                <a:spcPts val="0"/>
              </a:spcAft>
              <a:buSzPts val="5200"/>
              <a:buNone/>
              <a:defRPr sz="5200"/>
            </a:lvl4pPr>
            <a:lvl5pPr lvl="4" algn="l">
              <a:lnSpc>
                <a:spcPct val="100000"/>
              </a:lnSpc>
              <a:spcBef>
                <a:spcPts val="0"/>
              </a:spcBef>
              <a:spcAft>
                <a:spcPts val="0"/>
              </a:spcAft>
              <a:buSzPts val="5200"/>
              <a:buNone/>
              <a:defRPr sz="5200"/>
            </a:lvl5pPr>
            <a:lvl6pPr lvl="5" algn="l">
              <a:lnSpc>
                <a:spcPct val="100000"/>
              </a:lnSpc>
              <a:spcBef>
                <a:spcPts val="0"/>
              </a:spcBef>
              <a:spcAft>
                <a:spcPts val="0"/>
              </a:spcAft>
              <a:buSzPts val="5200"/>
              <a:buNone/>
              <a:defRPr sz="5200"/>
            </a:lvl6pPr>
            <a:lvl7pPr lvl="6" algn="l">
              <a:lnSpc>
                <a:spcPct val="100000"/>
              </a:lnSpc>
              <a:spcBef>
                <a:spcPts val="0"/>
              </a:spcBef>
              <a:spcAft>
                <a:spcPts val="0"/>
              </a:spcAft>
              <a:buSzPts val="5200"/>
              <a:buNone/>
              <a:defRPr sz="5200"/>
            </a:lvl7pPr>
            <a:lvl8pPr lvl="7" algn="l">
              <a:lnSpc>
                <a:spcPct val="100000"/>
              </a:lnSpc>
              <a:spcBef>
                <a:spcPts val="0"/>
              </a:spcBef>
              <a:spcAft>
                <a:spcPts val="0"/>
              </a:spcAft>
              <a:buSzPts val="5200"/>
              <a:buNone/>
              <a:defRPr sz="5200"/>
            </a:lvl8pPr>
            <a:lvl9pPr lvl="8" algn="l">
              <a:lnSpc>
                <a:spcPct val="100000"/>
              </a:lnSpc>
              <a:spcBef>
                <a:spcPts val="0"/>
              </a:spcBef>
              <a:spcAft>
                <a:spcPts val="0"/>
              </a:spcAft>
              <a:buSzPts val="5200"/>
              <a:buNone/>
              <a:defRPr sz="52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2_1">
    <p:bg>
      <p:bgPr>
        <a:gradFill>
          <a:gsLst>
            <a:gs pos="0">
              <a:srgbClr val="052643"/>
            </a:gs>
            <a:gs pos="100000">
              <a:srgbClr val="041523"/>
            </a:gs>
          </a:gsLst>
          <a:path path="circle">
            <a:fillToRect b="50%" l="50%" r="50%" t="50%"/>
          </a:path>
          <a:tileRect/>
        </a:gradFill>
      </p:bgPr>
    </p:bg>
    <p:spTree>
      <p:nvGrpSpPr>
        <p:cNvPr id="89" name="Shape 89"/>
        <p:cNvGrpSpPr/>
        <p:nvPr/>
      </p:nvGrpSpPr>
      <p:grpSpPr>
        <a:xfrm>
          <a:off x="0" y="0"/>
          <a:ext cx="0" cy="0"/>
          <a:chOff x="0" y="0"/>
          <a:chExt cx="0" cy="0"/>
        </a:xfrm>
      </p:grpSpPr>
      <p:sp>
        <p:nvSpPr>
          <p:cNvPr id="90" name="Google Shape;90;p31"/>
          <p:cNvSpPr/>
          <p:nvPr/>
        </p:nvSpPr>
        <p:spPr>
          <a:xfrm>
            <a:off x="2080188" y="1291650"/>
            <a:ext cx="4910700" cy="25602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 name="Google Shape;91;p31"/>
          <p:cNvSpPr txBox="1"/>
          <p:nvPr>
            <p:ph type="ctrTitle"/>
          </p:nvPr>
        </p:nvSpPr>
        <p:spPr>
          <a:xfrm>
            <a:off x="2770350" y="1558300"/>
            <a:ext cx="3530400" cy="19401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0E2A47"/>
              </a:buClr>
              <a:buSzPts val="1200"/>
              <a:buNone/>
              <a:defRPr sz="1200">
                <a:solidFill>
                  <a:srgbClr val="0E2A47"/>
                </a:solidFill>
              </a:defRPr>
            </a:lvl1pPr>
            <a:lvl2pPr lvl="1" algn="ctr">
              <a:lnSpc>
                <a:spcPct val="100000"/>
              </a:lnSpc>
              <a:spcBef>
                <a:spcPts val="0"/>
              </a:spcBef>
              <a:spcAft>
                <a:spcPts val="0"/>
              </a:spcAft>
              <a:buClr>
                <a:srgbClr val="0E2A47"/>
              </a:buClr>
              <a:buSzPts val="5200"/>
              <a:buNone/>
              <a:defRPr sz="5200">
                <a:solidFill>
                  <a:srgbClr val="0E2A47"/>
                </a:solidFill>
              </a:defRPr>
            </a:lvl2pPr>
            <a:lvl3pPr lvl="2" algn="ctr">
              <a:lnSpc>
                <a:spcPct val="100000"/>
              </a:lnSpc>
              <a:spcBef>
                <a:spcPts val="0"/>
              </a:spcBef>
              <a:spcAft>
                <a:spcPts val="0"/>
              </a:spcAft>
              <a:buClr>
                <a:srgbClr val="0E2A47"/>
              </a:buClr>
              <a:buSzPts val="5200"/>
              <a:buNone/>
              <a:defRPr sz="5200">
                <a:solidFill>
                  <a:srgbClr val="0E2A47"/>
                </a:solidFill>
              </a:defRPr>
            </a:lvl3pPr>
            <a:lvl4pPr lvl="3" algn="ctr">
              <a:lnSpc>
                <a:spcPct val="100000"/>
              </a:lnSpc>
              <a:spcBef>
                <a:spcPts val="0"/>
              </a:spcBef>
              <a:spcAft>
                <a:spcPts val="0"/>
              </a:spcAft>
              <a:buClr>
                <a:srgbClr val="0E2A47"/>
              </a:buClr>
              <a:buSzPts val="5200"/>
              <a:buNone/>
              <a:defRPr sz="5200">
                <a:solidFill>
                  <a:srgbClr val="0E2A47"/>
                </a:solidFill>
              </a:defRPr>
            </a:lvl4pPr>
            <a:lvl5pPr lvl="4" algn="ctr">
              <a:lnSpc>
                <a:spcPct val="100000"/>
              </a:lnSpc>
              <a:spcBef>
                <a:spcPts val="0"/>
              </a:spcBef>
              <a:spcAft>
                <a:spcPts val="0"/>
              </a:spcAft>
              <a:buClr>
                <a:srgbClr val="0E2A47"/>
              </a:buClr>
              <a:buSzPts val="5200"/>
              <a:buNone/>
              <a:defRPr sz="5200">
                <a:solidFill>
                  <a:srgbClr val="0E2A47"/>
                </a:solidFill>
              </a:defRPr>
            </a:lvl5pPr>
            <a:lvl6pPr lvl="5" algn="ctr">
              <a:lnSpc>
                <a:spcPct val="100000"/>
              </a:lnSpc>
              <a:spcBef>
                <a:spcPts val="0"/>
              </a:spcBef>
              <a:spcAft>
                <a:spcPts val="0"/>
              </a:spcAft>
              <a:buClr>
                <a:srgbClr val="0E2A47"/>
              </a:buClr>
              <a:buSzPts val="5200"/>
              <a:buNone/>
              <a:defRPr sz="5200">
                <a:solidFill>
                  <a:srgbClr val="0E2A47"/>
                </a:solidFill>
              </a:defRPr>
            </a:lvl6pPr>
            <a:lvl7pPr lvl="6" algn="ctr">
              <a:lnSpc>
                <a:spcPct val="100000"/>
              </a:lnSpc>
              <a:spcBef>
                <a:spcPts val="0"/>
              </a:spcBef>
              <a:spcAft>
                <a:spcPts val="0"/>
              </a:spcAft>
              <a:buClr>
                <a:srgbClr val="0E2A47"/>
              </a:buClr>
              <a:buSzPts val="5200"/>
              <a:buNone/>
              <a:defRPr sz="5200">
                <a:solidFill>
                  <a:srgbClr val="0E2A47"/>
                </a:solidFill>
              </a:defRPr>
            </a:lvl7pPr>
            <a:lvl8pPr lvl="7" algn="ctr">
              <a:lnSpc>
                <a:spcPct val="100000"/>
              </a:lnSpc>
              <a:spcBef>
                <a:spcPts val="0"/>
              </a:spcBef>
              <a:spcAft>
                <a:spcPts val="0"/>
              </a:spcAft>
              <a:buClr>
                <a:srgbClr val="0E2A47"/>
              </a:buClr>
              <a:buSzPts val="5200"/>
              <a:buNone/>
              <a:defRPr sz="5200">
                <a:solidFill>
                  <a:srgbClr val="0E2A47"/>
                </a:solidFill>
              </a:defRPr>
            </a:lvl8pPr>
            <a:lvl9pPr lvl="8" algn="ctr">
              <a:lnSpc>
                <a:spcPct val="100000"/>
              </a:lnSpc>
              <a:spcBef>
                <a:spcPts val="0"/>
              </a:spcBef>
              <a:spcAft>
                <a:spcPts val="0"/>
              </a:spcAft>
              <a:buClr>
                <a:srgbClr val="0E2A47"/>
              </a:buClr>
              <a:buSzPts val="5200"/>
              <a:buNone/>
              <a:defRPr sz="5200">
                <a:solidFill>
                  <a:srgbClr val="0E2A47"/>
                </a:solidFill>
              </a:defRPr>
            </a:lvl9pPr>
          </a:lstStyle>
          <a:p/>
        </p:txBody>
      </p:sp>
      <p:sp>
        <p:nvSpPr>
          <p:cNvPr id="92" name="Google Shape;92;p31"/>
          <p:cNvSpPr txBox="1"/>
          <p:nvPr>
            <p:ph idx="1" type="subTitle"/>
          </p:nvPr>
        </p:nvSpPr>
        <p:spPr>
          <a:xfrm>
            <a:off x="2806800" y="1757550"/>
            <a:ext cx="3457500" cy="1420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0E2A47"/>
              </a:buClr>
              <a:buSzPts val="1800"/>
              <a:buNone/>
              <a:defRPr>
                <a:solidFill>
                  <a:srgbClr val="0E2A47"/>
                </a:solidFill>
              </a:defRPr>
            </a:lvl1pPr>
            <a:lvl2pPr lvl="1" algn="ctr">
              <a:lnSpc>
                <a:spcPct val="100000"/>
              </a:lnSpc>
              <a:spcBef>
                <a:spcPts val="0"/>
              </a:spcBef>
              <a:spcAft>
                <a:spcPts val="0"/>
              </a:spcAft>
              <a:buClr>
                <a:srgbClr val="0E2A47"/>
              </a:buClr>
              <a:buSzPts val="1200"/>
              <a:buNone/>
              <a:defRPr sz="1200">
                <a:solidFill>
                  <a:srgbClr val="0E2A47"/>
                </a:solidFill>
              </a:defRPr>
            </a:lvl2pPr>
            <a:lvl3pPr lvl="2"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3pPr>
            <a:lvl4pPr lvl="3"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4pPr>
            <a:lvl5pPr lvl="4"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5pPr>
            <a:lvl6pPr lvl="5"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6pPr>
            <a:lvl7pPr lvl="6"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7pPr>
            <a:lvl8pPr lvl="7"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8pPr>
            <a:lvl9pPr lvl="8"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bg>
      <p:bgPr>
        <a:solidFill>
          <a:schemeClr val="lt1"/>
        </a:solidFill>
      </p:bgPr>
    </p:bg>
    <p:spTree>
      <p:nvGrpSpPr>
        <p:cNvPr id="93" name="Shape 93"/>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p:cSld name="TITLE_1_1">
    <p:bg>
      <p:bgPr>
        <a:gradFill>
          <a:gsLst>
            <a:gs pos="0">
              <a:srgbClr val="052643"/>
            </a:gs>
            <a:gs pos="100000">
              <a:srgbClr val="041523"/>
            </a:gs>
          </a:gsLst>
          <a:path path="circle">
            <a:fillToRect b="50%" l="50%" r="50%" t="50%"/>
          </a:path>
          <a:tileRect/>
        </a:gradFill>
      </p:bgPr>
    </p:bg>
    <p:spTree>
      <p:nvGrpSpPr>
        <p:cNvPr id="12" name="Shape 12"/>
        <p:cNvGrpSpPr/>
        <p:nvPr/>
      </p:nvGrpSpPr>
      <p:grpSpPr>
        <a:xfrm>
          <a:off x="0" y="0"/>
          <a:ext cx="0" cy="0"/>
          <a:chOff x="0" y="0"/>
          <a:chExt cx="0" cy="0"/>
        </a:xfrm>
      </p:grpSpPr>
      <p:sp>
        <p:nvSpPr>
          <p:cNvPr id="13" name="Google Shape;13;p37"/>
          <p:cNvSpPr txBox="1"/>
          <p:nvPr>
            <p:ph idx="1" type="subTitle"/>
          </p:nvPr>
        </p:nvSpPr>
        <p:spPr>
          <a:xfrm>
            <a:off x="819931" y="3340125"/>
            <a:ext cx="1889400" cy="5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100"/>
              <a:buNone/>
              <a:defRPr sz="1100"/>
            </a:lvl1pPr>
            <a:lvl2pPr lvl="1" algn="ctr">
              <a:lnSpc>
                <a:spcPct val="100000"/>
              </a:lnSpc>
              <a:spcBef>
                <a:spcPts val="0"/>
              </a:spcBef>
              <a:spcAft>
                <a:spcPts val="0"/>
              </a:spcAft>
              <a:buSzPts val="1100"/>
              <a:buNone/>
              <a:defRPr sz="1100"/>
            </a:lvl2pPr>
            <a:lvl3pPr lvl="2" algn="ctr">
              <a:lnSpc>
                <a:spcPct val="100000"/>
              </a:lnSpc>
              <a:spcBef>
                <a:spcPts val="0"/>
              </a:spcBef>
              <a:spcAft>
                <a:spcPts val="0"/>
              </a:spcAft>
              <a:buSzPts val="1100"/>
              <a:buNone/>
              <a:defRPr sz="1100"/>
            </a:lvl3pPr>
            <a:lvl4pPr lvl="3" algn="ctr">
              <a:lnSpc>
                <a:spcPct val="100000"/>
              </a:lnSpc>
              <a:spcBef>
                <a:spcPts val="0"/>
              </a:spcBef>
              <a:spcAft>
                <a:spcPts val="0"/>
              </a:spcAft>
              <a:buSzPts val="1100"/>
              <a:buNone/>
              <a:defRPr sz="1100"/>
            </a:lvl4pPr>
            <a:lvl5pPr lvl="4" algn="ctr">
              <a:lnSpc>
                <a:spcPct val="100000"/>
              </a:lnSpc>
              <a:spcBef>
                <a:spcPts val="0"/>
              </a:spcBef>
              <a:spcAft>
                <a:spcPts val="0"/>
              </a:spcAft>
              <a:buSzPts val="1100"/>
              <a:buNone/>
              <a:defRPr sz="1100"/>
            </a:lvl5pPr>
            <a:lvl6pPr lvl="5" algn="ctr">
              <a:lnSpc>
                <a:spcPct val="100000"/>
              </a:lnSpc>
              <a:spcBef>
                <a:spcPts val="0"/>
              </a:spcBef>
              <a:spcAft>
                <a:spcPts val="0"/>
              </a:spcAft>
              <a:buSzPts val="1100"/>
              <a:buNone/>
              <a:defRPr sz="1100"/>
            </a:lvl6pPr>
            <a:lvl7pPr lvl="6" algn="ctr">
              <a:lnSpc>
                <a:spcPct val="100000"/>
              </a:lnSpc>
              <a:spcBef>
                <a:spcPts val="0"/>
              </a:spcBef>
              <a:spcAft>
                <a:spcPts val="0"/>
              </a:spcAft>
              <a:buSzPts val="1100"/>
              <a:buNone/>
              <a:defRPr sz="1100"/>
            </a:lvl7pPr>
            <a:lvl8pPr lvl="7" algn="ctr">
              <a:lnSpc>
                <a:spcPct val="100000"/>
              </a:lnSpc>
              <a:spcBef>
                <a:spcPts val="0"/>
              </a:spcBef>
              <a:spcAft>
                <a:spcPts val="0"/>
              </a:spcAft>
              <a:buSzPts val="1100"/>
              <a:buNone/>
              <a:defRPr sz="1100"/>
            </a:lvl8pPr>
            <a:lvl9pPr lvl="8" algn="ctr">
              <a:lnSpc>
                <a:spcPct val="100000"/>
              </a:lnSpc>
              <a:spcBef>
                <a:spcPts val="0"/>
              </a:spcBef>
              <a:spcAft>
                <a:spcPts val="0"/>
              </a:spcAft>
              <a:buSzPts val="1100"/>
              <a:buNone/>
              <a:defRPr sz="1100"/>
            </a:lvl9pPr>
          </a:lstStyle>
          <a:p/>
        </p:txBody>
      </p:sp>
      <p:sp>
        <p:nvSpPr>
          <p:cNvPr id="14" name="Google Shape;14;p37"/>
          <p:cNvSpPr txBox="1"/>
          <p:nvPr>
            <p:ph idx="2" type="subTitle"/>
          </p:nvPr>
        </p:nvSpPr>
        <p:spPr>
          <a:xfrm>
            <a:off x="6434656" y="3340125"/>
            <a:ext cx="1889400" cy="5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100"/>
              <a:buNone/>
              <a:defRPr sz="1100"/>
            </a:lvl1pPr>
            <a:lvl2pPr lvl="1" algn="ctr">
              <a:lnSpc>
                <a:spcPct val="100000"/>
              </a:lnSpc>
              <a:spcBef>
                <a:spcPts val="0"/>
              </a:spcBef>
              <a:spcAft>
                <a:spcPts val="0"/>
              </a:spcAft>
              <a:buSzPts val="1100"/>
              <a:buNone/>
              <a:defRPr sz="1100"/>
            </a:lvl2pPr>
            <a:lvl3pPr lvl="2" algn="ctr">
              <a:lnSpc>
                <a:spcPct val="100000"/>
              </a:lnSpc>
              <a:spcBef>
                <a:spcPts val="0"/>
              </a:spcBef>
              <a:spcAft>
                <a:spcPts val="0"/>
              </a:spcAft>
              <a:buSzPts val="1100"/>
              <a:buNone/>
              <a:defRPr sz="1100"/>
            </a:lvl3pPr>
            <a:lvl4pPr lvl="3" algn="ctr">
              <a:lnSpc>
                <a:spcPct val="100000"/>
              </a:lnSpc>
              <a:spcBef>
                <a:spcPts val="0"/>
              </a:spcBef>
              <a:spcAft>
                <a:spcPts val="0"/>
              </a:spcAft>
              <a:buSzPts val="1100"/>
              <a:buNone/>
              <a:defRPr sz="1100"/>
            </a:lvl4pPr>
            <a:lvl5pPr lvl="4" algn="ctr">
              <a:lnSpc>
                <a:spcPct val="100000"/>
              </a:lnSpc>
              <a:spcBef>
                <a:spcPts val="0"/>
              </a:spcBef>
              <a:spcAft>
                <a:spcPts val="0"/>
              </a:spcAft>
              <a:buSzPts val="1100"/>
              <a:buNone/>
              <a:defRPr sz="1100"/>
            </a:lvl5pPr>
            <a:lvl6pPr lvl="5" algn="ctr">
              <a:lnSpc>
                <a:spcPct val="100000"/>
              </a:lnSpc>
              <a:spcBef>
                <a:spcPts val="0"/>
              </a:spcBef>
              <a:spcAft>
                <a:spcPts val="0"/>
              </a:spcAft>
              <a:buSzPts val="1100"/>
              <a:buNone/>
              <a:defRPr sz="1100"/>
            </a:lvl6pPr>
            <a:lvl7pPr lvl="6" algn="ctr">
              <a:lnSpc>
                <a:spcPct val="100000"/>
              </a:lnSpc>
              <a:spcBef>
                <a:spcPts val="0"/>
              </a:spcBef>
              <a:spcAft>
                <a:spcPts val="0"/>
              </a:spcAft>
              <a:buSzPts val="1100"/>
              <a:buNone/>
              <a:defRPr sz="1100"/>
            </a:lvl7pPr>
            <a:lvl8pPr lvl="7" algn="ctr">
              <a:lnSpc>
                <a:spcPct val="100000"/>
              </a:lnSpc>
              <a:spcBef>
                <a:spcPts val="0"/>
              </a:spcBef>
              <a:spcAft>
                <a:spcPts val="0"/>
              </a:spcAft>
              <a:buSzPts val="1100"/>
              <a:buNone/>
              <a:defRPr sz="1100"/>
            </a:lvl8pPr>
            <a:lvl9pPr lvl="8" algn="ctr">
              <a:lnSpc>
                <a:spcPct val="100000"/>
              </a:lnSpc>
              <a:spcBef>
                <a:spcPts val="0"/>
              </a:spcBef>
              <a:spcAft>
                <a:spcPts val="0"/>
              </a:spcAft>
              <a:buSzPts val="1100"/>
              <a:buNone/>
              <a:defRPr sz="1100"/>
            </a:lvl9pPr>
          </a:lstStyle>
          <a:p/>
        </p:txBody>
      </p:sp>
      <p:sp>
        <p:nvSpPr>
          <p:cNvPr id="15" name="Google Shape;15;p37"/>
          <p:cNvSpPr txBox="1"/>
          <p:nvPr>
            <p:ph idx="3" type="subTitle"/>
          </p:nvPr>
        </p:nvSpPr>
        <p:spPr>
          <a:xfrm>
            <a:off x="3633931" y="3340125"/>
            <a:ext cx="1889400" cy="5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100"/>
              <a:buNone/>
              <a:defRPr sz="1100"/>
            </a:lvl1pPr>
            <a:lvl2pPr lvl="1" algn="ctr">
              <a:lnSpc>
                <a:spcPct val="100000"/>
              </a:lnSpc>
              <a:spcBef>
                <a:spcPts val="0"/>
              </a:spcBef>
              <a:spcAft>
                <a:spcPts val="0"/>
              </a:spcAft>
              <a:buSzPts val="1100"/>
              <a:buNone/>
              <a:defRPr sz="1100"/>
            </a:lvl2pPr>
            <a:lvl3pPr lvl="2" algn="ctr">
              <a:lnSpc>
                <a:spcPct val="100000"/>
              </a:lnSpc>
              <a:spcBef>
                <a:spcPts val="0"/>
              </a:spcBef>
              <a:spcAft>
                <a:spcPts val="0"/>
              </a:spcAft>
              <a:buSzPts val="1100"/>
              <a:buNone/>
              <a:defRPr sz="1100"/>
            </a:lvl3pPr>
            <a:lvl4pPr lvl="3" algn="ctr">
              <a:lnSpc>
                <a:spcPct val="100000"/>
              </a:lnSpc>
              <a:spcBef>
                <a:spcPts val="0"/>
              </a:spcBef>
              <a:spcAft>
                <a:spcPts val="0"/>
              </a:spcAft>
              <a:buSzPts val="1100"/>
              <a:buNone/>
              <a:defRPr sz="1100"/>
            </a:lvl4pPr>
            <a:lvl5pPr lvl="4" algn="ctr">
              <a:lnSpc>
                <a:spcPct val="100000"/>
              </a:lnSpc>
              <a:spcBef>
                <a:spcPts val="0"/>
              </a:spcBef>
              <a:spcAft>
                <a:spcPts val="0"/>
              </a:spcAft>
              <a:buSzPts val="1100"/>
              <a:buNone/>
              <a:defRPr sz="1100"/>
            </a:lvl5pPr>
            <a:lvl6pPr lvl="5" algn="ctr">
              <a:lnSpc>
                <a:spcPct val="100000"/>
              </a:lnSpc>
              <a:spcBef>
                <a:spcPts val="0"/>
              </a:spcBef>
              <a:spcAft>
                <a:spcPts val="0"/>
              </a:spcAft>
              <a:buSzPts val="1100"/>
              <a:buNone/>
              <a:defRPr sz="1100"/>
            </a:lvl6pPr>
            <a:lvl7pPr lvl="6" algn="ctr">
              <a:lnSpc>
                <a:spcPct val="100000"/>
              </a:lnSpc>
              <a:spcBef>
                <a:spcPts val="0"/>
              </a:spcBef>
              <a:spcAft>
                <a:spcPts val="0"/>
              </a:spcAft>
              <a:buSzPts val="1100"/>
              <a:buNone/>
              <a:defRPr sz="1100"/>
            </a:lvl7pPr>
            <a:lvl8pPr lvl="7" algn="ctr">
              <a:lnSpc>
                <a:spcPct val="100000"/>
              </a:lnSpc>
              <a:spcBef>
                <a:spcPts val="0"/>
              </a:spcBef>
              <a:spcAft>
                <a:spcPts val="0"/>
              </a:spcAft>
              <a:buSzPts val="1100"/>
              <a:buNone/>
              <a:defRPr sz="1100"/>
            </a:lvl8pPr>
            <a:lvl9pPr lvl="8" algn="ctr">
              <a:lnSpc>
                <a:spcPct val="100000"/>
              </a:lnSpc>
              <a:spcBef>
                <a:spcPts val="0"/>
              </a:spcBef>
              <a:spcAft>
                <a:spcPts val="0"/>
              </a:spcAft>
              <a:buSzPts val="1100"/>
              <a:buNone/>
              <a:defRPr sz="1100"/>
            </a:lvl9pPr>
          </a:lstStyle>
          <a:p/>
        </p:txBody>
      </p:sp>
      <p:sp>
        <p:nvSpPr>
          <p:cNvPr id="16" name="Google Shape;16;p37"/>
          <p:cNvSpPr txBox="1"/>
          <p:nvPr>
            <p:ph type="ctrTitle"/>
          </p:nvPr>
        </p:nvSpPr>
        <p:spPr>
          <a:xfrm>
            <a:off x="726631" y="3274550"/>
            <a:ext cx="2076000" cy="19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1pPr>
            <a:lvl2pPr lvl="1"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2pPr>
            <a:lvl3pPr lvl="2"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3pPr>
            <a:lvl4pPr lvl="3"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4pPr>
            <a:lvl5pPr lvl="4"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5pPr>
            <a:lvl6pPr lvl="5"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6pPr>
            <a:lvl7pPr lvl="6"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7pPr>
            <a:lvl8pPr lvl="7"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8pPr>
            <a:lvl9pPr lvl="8"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9pPr>
          </a:lstStyle>
          <a:p/>
        </p:txBody>
      </p:sp>
      <p:sp>
        <p:nvSpPr>
          <p:cNvPr id="17" name="Google Shape;17;p37"/>
          <p:cNvSpPr txBox="1"/>
          <p:nvPr>
            <p:ph idx="4" type="ctrTitle"/>
          </p:nvPr>
        </p:nvSpPr>
        <p:spPr>
          <a:xfrm>
            <a:off x="6341356" y="3274550"/>
            <a:ext cx="2076000" cy="19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1pPr>
            <a:lvl2pPr lvl="1"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2pPr>
            <a:lvl3pPr lvl="2"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3pPr>
            <a:lvl4pPr lvl="3"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4pPr>
            <a:lvl5pPr lvl="4"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5pPr>
            <a:lvl6pPr lvl="5"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6pPr>
            <a:lvl7pPr lvl="6"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7pPr>
            <a:lvl8pPr lvl="7"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8pPr>
            <a:lvl9pPr lvl="8"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9pPr>
          </a:lstStyle>
          <a:p/>
        </p:txBody>
      </p:sp>
      <p:sp>
        <p:nvSpPr>
          <p:cNvPr id="18" name="Google Shape;18;p37"/>
          <p:cNvSpPr txBox="1"/>
          <p:nvPr>
            <p:ph idx="5" type="ctrTitle"/>
          </p:nvPr>
        </p:nvSpPr>
        <p:spPr>
          <a:xfrm>
            <a:off x="3540631" y="3274550"/>
            <a:ext cx="2076000" cy="19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1pPr>
            <a:lvl2pPr lvl="1"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2pPr>
            <a:lvl3pPr lvl="2"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3pPr>
            <a:lvl4pPr lvl="3"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4pPr>
            <a:lvl5pPr lvl="4"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5pPr>
            <a:lvl6pPr lvl="5"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6pPr>
            <a:lvl7pPr lvl="6"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7pPr>
            <a:lvl8pPr lvl="7"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8pPr>
            <a:lvl9pPr lvl="8"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9pPr>
          </a:lstStyle>
          <a:p/>
        </p:txBody>
      </p:sp>
      <p:sp>
        <p:nvSpPr>
          <p:cNvPr id="19" name="Google Shape;19;p37"/>
          <p:cNvSpPr txBox="1"/>
          <p:nvPr>
            <p:ph idx="6"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000"/>
              <a:buFont typeface="Roboto Black"/>
              <a:buNone/>
              <a:defRPr b="0" sz="3000">
                <a:latin typeface="Roboto Black"/>
                <a:ea typeface="Roboto Black"/>
                <a:cs typeface="Roboto Black"/>
                <a:sym typeface="Roboto Black"/>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IMAGE 2">
  <p:cSld name="TITLE_1_1_1_2_2">
    <p:bg>
      <p:bgPr>
        <a:gradFill>
          <a:gsLst>
            <a:gs pos="0">
              <a:srgbClr val="052643"/>
            </a:gs>
            <a:gs pos="100000">
              <a:srgbClr val="041523"/>
            </a:gs>
          </a:gsLst>
          <a:path path="circle">
            <a:fillToRect b="50%" l="50%" r="50%" t="50%"/>
          </a:path>
          <a:tileRect/>
        </a:gradFill>
      </p:bgPr>
    </p:bg>
    <p:spTree>
      <p:nvGrpSpPr>
        <p:cNvPr id="20" name="Shape 20"/>
        <p:cNvGrpSpPr/>
        <p:nvPr/>
      </p:nvGrpSpPr>
      <p:grpSpPr>
        <a:xfrm>
          <a:off x="0" y="0"/>
          <a:ext cx="0" cy="0"/>
          <a:chOff x="0" y="0"/>
          <a:chExt cx="0" cy="0"/>
        </a:xfrm>
      </p:grpSpPr>
      <p:sp>
        <p:nvSpPr>
          <p:cNvPr id="21" name="Google Shape;21;p36"/>
          <p:cNvSpPr txBox="1"/>
          <p:nvPr>
            <p:ph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000"/>
              <a:buFont typeface="Roboto Black"/>
              <a:buNone/>
              <a:defRPr b="0" sz="3000">
                <a:latin typeface="Roboto Black"/>
                <a:ea typeface="Roboto Black"/>
                <a:cs typeface="Roboto Black"/>
                <a:sym typeface="Roboto Black"/>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
  <p:cSld name="TITLE_1">
    <p:bg>
      <p:bgPr>
        <a:gradFill>
          <a:gsLst>
            <a:gs pos="0">
              <a:srgbClr val="052643"/>
            </a:gs>
            <a:gs pos="100000">
              <a:srgbClr val="041523"/>
            </a:gs>
          </a:gsLst>
          <a:path path="circle">
            <a:fillToRect b="50%" l="50%" r="50%" t="50%"/>
          </a:path>
          <a:tileRect/>
        </a:gradFill>
      </p:bgPr>
    </p:bg>
    <p:spTree>
      <p:nvGrpSpPr>
        <p:cNvPr id="22" name="Shape 22"/>
        <p:cNvGrpSpPr/>
        <p:nvPr/>
      </p:nvGrpSpPr>
      <p:grpSpPr>
        <a:xfrm>
          <a:off x="0" y="0"/>
          <a:ext cx="0" cy="0"/>
          <a:chOff x="0" y="0"/>
          <a:chExt cx="0" cy="0"/>
        </a:xfrm>
      </p:grpSpPr>
      <p:sp>
        <p:nvSpPr>
          <p:cNvPr id="23" name="Google Shape;23;p32"/>
          <p:cNvSpPr txBox="1"/>
          <p:nvPr>
            <p:ph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000"/>
              <a:buFont typeface="Roboto Black"/>
              <a:buNone/>
              <a:defRPr b="0" sz="3000">
                <a:latin typeface="Roboto Black"/>
                <a:ea typeface="Roboto Black"/>
                <a:cs typeface="Roboto Black"/>
                <a:sym typeface="Roboto Black"/>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24" name="Google Shape;24;p32"/>
          <p:cNvSpPr txBox="1"/>
          <p:nvPr>
            <p:ph idx="1" type="subTitle"/>
          </p:nvPr>
        </p:nvSpPr>
        <p:spPr>
          <a:xfrm>
            <a:off x="6411225" y="2121900"/>
            <a:ext cx="1889400" cy="502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accent1"/>
              </a:buClr>
              <a:buSzPts val="900"/>
              <a:buNone/>
              <a:defRPr sz="900">
                <a:solidFill>
                  <a:schemeClr val="accent1"/>
                </a:solidFill>
              </a:defRPr>
            </a:lvl1pPr>
            <a:lvl2pPr lvl="1" algn="ctr">
              <a:lnSpc>
                <a:spcPct val="100000"/>
              </a:lnSpc>
              <a:spcBef>
                <a:spcPts val="0"/>
              </a:spcBef>
              <a:spcAft>
                <a:spcPts val="0"/>
              </a:spcAft>
              <a:buClr>
                <a:schemeClr val="accent1"/>
              </a:buClr>
              <a:buSzPts val="900"/>
              <a:buNone/>
              <a:defRPr sz="900">
                <a:solidFill>
                  <a:schemeClr val="accent1"/>
                </a:solidFill>
              </a:defRPr>
            </a:lvl2pPr>
            <a:lvl3pPr lvl="2" algn="ctr">
              <a:lnSpc>
                <a:spcPct val="100000"/>
              </a:lnSpc>
              <a:spcBef>
                <a:spcPts val="0"/>
              </a:spcBef>
              <a:spcAft>
                <a:spcPts val="0"/>
              </a:spcAft>
              <a:buClr>
                <a:schemeClr val="accent1"/>
              </a:buClr>
              <a:buSzPts val="900"/>
              <a:buNone/>
              <a:defRPr sz="900">
                <a:solidFill>
                  <a:schemeClr val="accent1"/>
                </a:solidFill>
              </a:defRPr>
            </a:lvl3pPr>
            <a:lvl4pPr lvl="3" algn="ctr">
              <a:lnSpc>
                <a:spcPct val="100000"/>
              </a:lnSpc>
              <a:spcBef>
                <a:spcPts val="0"/>
              </a:spcBef>
              <a:spcAft>
                <a:spcPts val="0"/>
              </a:spcAft>
              <a:buClr>
                <a:schemeClr val="accent1"/>
              </a:buClr>
              <a:buSzPts val="900"/>
              <a:buNone/>
              <a:defRPr sz="900">
                <a:solidFill>
                  <a:schemeClr val="accent1"/>
                </a:solidFill>
              </a:defRPr>
            </a:lvl4pPr>
            <a:lvl5pPr lvl="4" algn="ctr">
              <a:lnSpc>
                <a:spcPct val="100000"/>
              </a:lnSpc>
              <a:spcBef>
                <a:spcPts val="0"/>
              </a:spcBef>
              <a:spcAft>
                <a:spcPts val="0"/>
              </a:spcAft>
              <a:buClr>
                <a:schemeClr val="accent1"/>
              </a:buClr>
              <a:buSzPts val="900"/>
              <a:buNone/>
              <a:defRPr sz="900">
                <a:solidFill>
                  <a:schemeClr val="accent1"/>
                </a:solidFill>
              </a:defRPr>
            </a:lvl5pPr>
            <a:lvl6pPr lvl="5" algn="ctr">
              <a:lnSpc>
                <a:spcPct val="100000"/>
              </a:lnSpc>
              <a:spcBef>
                <a:spcPts val="0"/>
              </a:spcBef>
              <a:spcAft>
                <a:spcPts val="0"/>
              </a:spcAft>
              <a:buClr>
                <a:schemeClr val="accent1"/>
              </a:buClr>
              <a:buSzPts val="900"/>
              <a:buNone/>
              <a:defRPr sz="900">
                <a:solidFill>
                  <a:schemeClr val="accent1"/>
                </a:solidFill>
              </a:defRPr>
            </a:lvl6pPr>
            <a:lvl7pPr lvl="6" algn="ctr">
              <a:lnSpc>
                <a:spcPct val="100000"/>
              </a:lnSpc>
              <a:spcBef>
                <a:spcPts val="0"/>
              </a:spcBef>
              <a:spcAft>
                <a:spcPts val="0"/>
              </a:spcAft>
              <a:buClr>
                <a:schemeClr val="accent1"/>
              </a:buClr>
              <a:buSzPts val="900"/>
              <a:buNone/>
              <a:defRPr sz="900">
                <a:solidFill>
                  <a:schemeClr val="accent1"/>
                </a:solidFill>
              </a:defRPr>
            </a:lvl7pPr>
            <a:lvl8pPr lvl="7" algn="ctr">
              <a:lnSpc>
                <a:spcPct val="100000"/>
              </a:lnSpc>
              <a:spcBef>
                <a:spcPts val="0"/>
              </a:spcBef>
              <a:spcAft>
                <a:spcPts val="0"/>
              </a:spcAft>
              <a:buClr>
                <a:schemeClr val="accent1"/>
              </a:buClr>
              <a:buSzPts val="900"/>
              <a:buNone/>
              <a:defRPr sz="900">
                <a:solidFill>
                  <a:schemeClr val="accent1"/>
                </a:solidFill>
              </a:defRPr>
            </a:lvl8pPr>
            <a:lvl9pPr lvl="8" algn="ctr">
              <a:lnSpc>
                <a:spcPct val="100000"/>
              </a:lnSpc>
              <a:spcBef>
                <a:spcPts val="0"/>
              </a:spcBef>
              <a:spcAft>
                <a:spcPts val="0"/>
              </a:spcAft>
              <a:buClr>
                <a:schemeClr val="accent1"/>
              </a:buClr>
              <a:buSzPts val="900"/>
              <a:buNone/>
              <a:defRPr sz="900">
                <a:solidFill>
                  <a:schemeClr val="accent1"/>
                </a:solidFill>
              </a:defRPr>
            </a:lvl9pPr>
          </a:lstStyle>
          <a:p/>
        </p:txBody>
      </p:sp>
      <p:sp>
        <p:nvSpPr>
          <p:cNvPr id="25" name="Google Shape;25;p32"/>
          <p:cNvSpPr txBox="1"/>
          <p:nvPr>
            <p:ph idx="2" type="title"/>
          </p:nvPr>
        </p:nvSpPr>
        <p:spPr>
          <a:xfrm>
            <a:off x="5167125" y="1901250"/>
            <a:ext cx="1176900" cy="6066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1pPr>
            <a:lvl2pPr lvl="1"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2pPr>
            <a:lvl3pPr lvl="2"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3pPr>
            <a:lvl4pPr lvl="3"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4pPr>
            <a:lvl5pPr lvl="4"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5pPr>
            <a:lvl6pPr lvl="5"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6pPr>
            <a:lvl7pPr lvl="6"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7pPr>
            <a:lvl8pPr lvl="7"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8pPr>
            <a:lvl9pPr lvl="8"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9pPr>
          </a:lstStyle>
          <a:p/>
        </p:txBody>
      </p:sp>
      <p:sp>
        <p:nvSpPr>
          <p:cNvPr id="26" name="Google Shape;26;p32"/>
          <p:cNvSpPr txBox="1"/>
          <p:nvPr>
            <p:ph idx="3" type="subTitle"/>
          </p:nvPr>
        </p:nvSpPr>
        <p:spPr>
          <a:xfrm>
            <a:off x="6411225" y="3046600"/>
            <a:ext cx="1889400" cy="502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accent1"/>
              </a:buClr>
              <a:buSzPts val="900"/>
              <a:buNone/>
              <a:defRPr sz="900">
                <a:solidFill>
                  <a:schemeClr val="accent1"/>
                </a:solidFill>
              </a:defRPr>
            </a:lvl1pPr>
            <a:lvl2pPr lvl="1" algn="ctr">
              <a:lnSpc>
                <a:spcPct val="100000"/>
              </a:lnSpc>
              <a:spcBef>
                <a:spcPts val="0"/>
              </a:spcBef>
              <a:spcAft>
                <a:spcPts val="0"/>
              </a:spcAft>
              <a:buClr>
                <a:schemeClr val="accent1"/>
              </a:buClr>
              <a:buSzPts val="900"/>
              <a:buNone/>
              <a:defRPr sz="900">
                <a:solidFill>
                  <a:schemeClr val="accent1"/>
                </a:solidFill>
              </a:defRPr>
            </a:lvl2pPr>
            <a:lvl3pPr lvl="2" algn="ctr">
              <a:lnSpc>
                <a:spcPct val="100000"/>
              </a:lnSpc>
              <a:spcBef>
                <a:spcPts val="0"/>
              </a:spcBef>
              <a:spcAft>
                <a:spcPts val="0"/>
              </a:spcAft>
              <a:buClr>
                <a:schemeClr val="accent1"/>
              </a:buClr>
              <a:buSzPts val="900"/>
              <a:buNone/>
              <a:defRPr sz="900">
                <a:solidFill>
                  <a:schemeClr val="accent1"/>
                </a:solidFill>
              </a:defRPr>
            </a:lvl3pPr>
            <a:lvl4pPr lvl="3" algn="ctr">
              <a:lnSpc>
                <a:spcPct val="100000"/>
              </a:lnSpc>
              <a:spcBef>
                <a:spcPts val="0"/>
              </a:spcBef>
              <a:spcAft>
                <a:spcPts val="0"/>
              </a:spcAft>
              <a:buClr>
                <a:schemeClr val="accent1"/>
              </a:buClr>
              <a:buSzPts val="900"/>
              <a:buNone/>
              <a:defRPr sz="900">
                <a:solidFill>
                  <a:schemeClr val="accent1"/>
                </a:solidFill>
              </a:defRPr>
            </a:lvl4pPr>
            <a:lvl5pPr lvl="4" algn="ctr">
              <a:lnSpc>
                <a:spcPct val="100000"/>
              </a:lnSpc>
              <a:spcBef>
                <a:spcPts val="0"/>
              </a:spcBef>
              <a:spcAft>
                <a:spcPts val="0"/>
              </a:spcAft>
              <a:buClr>
                <a:schemeClr val="accent1"/>
              </a:buClr>
              <a:buSzPts val="900"/>
              <a:buNone/>
              <a:defRPr sz="900">
                <a:solidFill>
                  <a:schemeClr val="accent1"/>
                </a:solidFill>
              </a:defRPr>
            </a:lvl5pPr>
            <a:lvl6pPr lvl="5" algn="ctr">
              <a:lnSpc>
                <a:spcPct val="100000"/>
              </a:lnSpc>
              <a:spcBef>
                <a:spcPts val="0"/>
              </a:spcBef>
              <a:spcAft>
                <a:spcPts val="0"/>
              </a:spcAft>
              <a:buClr>
                <a:schemeClr val="accent1"/>
              </a:buClr>
              <a:buSzPts val="900"/>
              <a:buNone/>
              <a:defRPr sz="900">
                <a:solidFill>
                  <a:schemeClr val="accent1"/>
                </a:solidFill>
              </a:defRPr>
            </a:lvl6pPr>
            <a:lvl7pPr lvl="6" algn="ctr">
              <a:lnSpc>
                <a:spcPct val="100000"/>
              </a:lnSpc>
              <a:spcBef>
                <a:spcPts val="0"/>
              </a:spcBef>
              <a:spcAft>
                <a:spcPts val="0"/>
              </a:spcAft>
              <a:buClr>
                <a:schemeClr val="accent1"/>
              </a:buClr>
              <a:buSzPts val="900"/>
              <a:buNone/>
              <a:defRPr sz="900">
                <a:solidFill>
                  <a:schemeClr val="accent1"/>
                </a:solidFill>
              </a:defRPr>
            </a:lvl7pPr>
            <a:lvl8pPr lvl="7" algn="ctr">
              <a:lnSpc>
                <a:spcPct val="100000"/>
              </a:lnSpc>
              <a:spcBef>
                <a:spcPts val="0"/>
              </a:spcBef>
              <a:spcAft>
                <a:spcPts val="0"/>
              </a:spcAft>
              <a:buClr>
                <a:schemeClr val="accent1"/>
              </a:buClr>
              <a:buSzPts val="900"/>
              <a:buNone/>
              <a:defRPr sz="900">
                <a:solidFill>
                  <a:schemeClr val="accent1"/>
                </a:solidFill>
              </a:defRPr>
            </a:lvl8pPr>
            <a:lvl9pPr lvl="8" algn="ctr">
              <a:lnSpc>
                <a:spcPct val="100000"/>
              </a:lnSpc>
              <a:spcBef>
                <a:spcPts val="0"/>
              </a:spcBef>
              <a:spcAft>
                <a:spcPts val="0"/>
              </a:spcAft>
              <a:buClr>
                <a:schemeClr val="accent1"/>
              </a:buClr>
              <a:buSzPts val="900"/>
              <a:buNone/>
              <a:defRPr sz="900">
                <a:solidFill>
                  <a:schemeClr val="accent1"/>
                </a:solidFill>
              </a:defRPr>
            </a:lvl9pPr>
          </a:lstStyle>
          <a:p/>
        </p:txBody>
      </p:sp>
      <p:sp>
        <p:nvSpPr>
          <p:cNvPr id="27" name="Google Shape;27;p32"/>
          <p:cNvSpPr txBox="1"/>
          <p:nvPr>
            <p:ph idx="4" type="title"/>
          </p:nvPr>
        </p:nvSpPr>
        <p:spPr>
          <a:xfrm>
            <a:off x="5167125" y="2797975"/>
            <a:ext cx="1176900" cy="6066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1pPr>
            <a:lvl2pPr lvl="1"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2pPr>
            <a:lvl3pPr lvl="2"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3pPr>
            <a:lvl4pPr lvl="3"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4pPr>
            <a:lvl5pPr lvl="4"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5pPr>
            <a:lvl6pPr lvl="5"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6pPr>
            <a:lvl7pPr lvl="6"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7pPr>
            <a:lvl8pPr lvl="7"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8pPr>
            <a:lvl9pPr lvl="8"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9pPr>
          </a:lstStyle>
          <a:p/>
        </p:txBody>
      </p:sp>
      <p:sp>
        <p:nvSpPr>
          <p:cNvPr id="28" name="Google Shape;28;p32"/>
          <p:cNvSpPr txBox="1"/>
          <p:nvPr>
            <p:ph idx="5" type="subTitle"/>
          </p:nvPr>
        </p:nvSpPr>
        <p:spPr>
          <a:xfrm>
            <a:off x="6411225" y="3935450"/>
            <a:ext cx="1889400" cy="502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accent1"/>
              </a:buClr>
              <a:buSzPts val="900"/>
              <a:buNone/>
              <a:defRPr sz="900">
                <a:solidFill>
                  <a:schemeClr val="accent1"/>
                </a:solidFill>
              </a:defRPr>
            </a:lvl1pPr>
            <a:lvl2pPr lvl="1" algn="ctr">
              <a:lnSpc>
                <a:spcPct val="100000"/>
              </a:lnSpc>
              <a:spcBef>
                <a:spcPts val="0"/>
              </a:spcBef>
              <a:spcAft>
                <a:spcPts val="0"/>
              </a:spcAft>
              <a:buClr>
                <a:schemeClr val="accent1"/>
              </a:buClr>
              <a:buSzPts val="900"/>
              <a:buNone/>
              <a:defRPr sz="900">
                <a:solidFill>
                  <a:schemeClr val="accent1"/>
                </a:solidFill>
              </a:defRPr>
            </a:lvl2pPr>
            <a:lvl3pPr lvl="2" algn="ctr">
              <a:lnSpc>
                <a:spcPct val="100000"/>
              </a:lnSpc>
              <a:spcBef>
                <a:spcPts val="0"/>
              </a:spcBef>
              <a:spcAft>
                <a:spcPts val="0"/>
              </a:spcAft>
              <a:buClr>
                <a:schemeClr val="accent1"/>
              </a:buClr>
              <a:buSzPts val="900"/>
              <a:buNone/>
              <a:defRPr sz="900">
                <a:solidFill>
                  <a:schemeClr val="accent1"/>
                </a:solidFill>
              </a:defRPr>
            </a:lvl3pPr>
            <a:lvl4pPr lvl="3" algn="ctr">
              <a:lnSpc>
                <a:spcPct val="100000"/>
              </a:lnSpc>
              <a:spcBef>
                <a:spcPts val="0"/>
              </a:spcBef>
              <a:spcAft>
                <a:spcPts val="0"/>
              </a:spcAft>
              <a:buClr>
                <a:schemeClr val="accent1"/>
              </a:buClr>
              <a:buSzPts val="900"/>
              <a:buNone/>
              <a:defRPr sz="900">
                <a:solidFill>
                  <a:schemeClr val="accent1"/>
                </a:solidFill>
              </a:defRPr>
            </a:lvl4pPr>
            <a:lvl5pPr lvl="4" algn="ctr">
              <a:lnSpc>
                <a:spcPct val="100000"/>
              </a:lnSpc>
              <a:spcBef>
                <a:spcPts val="0"/>
              </a:spcBef>
              <a:spcAft>
                <a:spcPts val="0"/>
              </a:spcAft>
              <a:buClr>
                <a:schemeClr val="accent1"/>
              </a:buClr>
              <a:buSzPts val="900"/>
              <a:buNone/>
              <a:defRPr sz="900">
                <a:solidFill>
                  <a:schemeClr val="accent1"/>
                </a:solidFill>
              </a:defRPr>
            </a:lvl5pPr>
            <a:lvl6pPr lvl="5" algn="ctr">
              <a:lnSpc>
                <a:spcPct val="100000"/>
              </a:lnSpc>
              <a:spcBef>
                <a:spcPts val="0"/>
              </a:spcBef>
              <a:spcAft>
                <a:spcPts val="0"/>
              </a:spcAft>
              <a:buClr>
                <a:schemeClr val="accent1"/>
              </a:buClr>
              <a:buSzPts val="900"/>
              <a:buNone/>
              <a:defRPr sz="900">
                <a:solidFill>
                  <a:schemeClr val="accent1"/>
                </a:solidFill>
              </a:defRPr>
            </a:lvl6pPr>
            <a:lvl7pPr lvl="6" algn="ctr">
              <a:lnSpc>
                <a:spcPct val="100000"/>
              </a:lnSpc>
              <a:spcBef>
                <a:spcPts val="0"/>
              </a:spcBef>
              <a:spcAft>
                <a:spcPts val="0"/>
              </a:spcAft>
              <a:buClr>
                <a:schemeClr val="accent1"/>
              </a:buClr>
              <a:buSzPts val="900"/>
              <a:buNone/>
              <a:defRPr sz="900">
                <a:solidFill>
                  <a:schemeClr val="accent1"/>
                </a:solidFill>
              </a:defRPr>
            </a:lvl7pPr>
            <a:lvl8pPr lvl="7" algn="ctr">
              <a:lnSpc>
                <a:spcPct val="100000"/>
              </a:lnSpc>
              <a:spcBef>
                <a:spcPts val="0"/>
              </a:spcBef>
              <a:spcAft>
                <a:spcPts val="0"/>
              </a:spcAft>
              <a:buClr>
                <a:schemeClr val="accent1"/>
              </a:buClr>
              <a:buSzPts val="900"/>
              <a:buNone/>
              <a:defRPr sz="900">
                <a:solidFill>
                  <a:schemeClr val="accent1"/>
                </a:solidFill>
              </a:defRPr>
            </a:lvl8pPr>
            <a:lvl9pPr lvl="8" algn="ctr">
              <a:lnSpc>
                <a:spcPct val="100000"/>
              </a:lnSpc>
              <a:spcBef>
                <a:spcPts val="0"/>
              </a:spcBef>
              <a:spcAft>
                <a:spcPts val="0"/>
              </a:spcAft>
              <a:buClr>
                <a:schemeClr val="accent1"/>
              </a:buClr>
              <a:buSzPts val="900"/>
              <a:buNone/>
              <a:defRPr sz="900">
                <a:solidFill>
                  <a:schemeClr val="accent1"/>
                </a:solidFill>
              </a:defRPr>
            </a:lvl9pPr>
          </a:lstStyle>
          <a:p/>
        </p:txBody>
      </p:sp>
      <p:sp>
        <p:nvSpPr>
          <p:cNvPr id="29" name="Google Shape;29;p32"/>
          <p:cNvSpPr txBox="1"/>
          <p:nvPr>
            <p:ph idx="6" type="title"/>
          </p:nvPr>
        </p:nvSpPr>
        <p:spPr>
          <a:xfrm>
            <a:off x="5167125" y="3694700"/>
            <a:ext cx="1176900" cy="6066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1pPr>
            <a:lvl2pPr lvl="1"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2pPr>
            <a:lvl3pPr lvl="2"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3pPr>
            <a:lvl4pPr lvl="3"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4pPr>
            <a:lvl5pPr lvl="4"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5pPr>
            <a:lvl6pPr lvl="5"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6pPr>
            <a:lvl7pPr lvl="6"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7pPr>
            <a:lvl8pPr lvl="7"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8pPr>
            <a:lvl9pPr lvl="8"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9pPr>
          </a:lstStyle>
          <a:p/>
        </p:txBody>
      </p:sp>
      <p:sp>
        <p:nvSpPr>
          <p:cNvPr id="30" name="Google Shape;30;p32"/>
          <p:cNvSpPr txBox="1"/>
          <p:nvPr>
            <p:ph idx="7" type="subTitle"/>
          </p:nvPr>
        </p:nvSpPr>
        <p:spPr>
          <a:xfrm>
            <a:off x="725750" y="2121900"/>
            <a:ext cx="2010000" cy="5025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Clr>
                <a:schemeClr val="accent1"/>
              </a:buClr>
              <a:buSzPts val="900"/>
              <a:buNone/>
              <a:defRPr sz="900">
                <a:solidFill>
                  <a:schemeClr val="accent1"/>
                </a:solidFill>
              </a:defRPr>
            </a:lvl1pPr>
            <a:lvl2pPr lvl="1" algn="r">
              <a:lnSpc>
                <a:spcPct val="100000"/>
              </a:lnSpc>
              <a:spcBef>
                <a:spcPts val="0"/>
              </a:spcBef>
              <a:spcAft>
                <a:spcPts val="0"/>
              </a:spcAft>
              <a:buClr>
                <a:schemeClr val="accent1"/>
              </a:buClr>
              <a:buSzPts val="900"/>
              <a:buNone/>
              <a:defRPr sz="900">
                <a:solidFill>
                  <a:schemeClr val="accent1"/>
                </a:solidFill>
              </a:defRPr>
            </a:lvl2pPr>
            <a:lvl3pPr lvl="2" algn="r">
              <a:lnSpc>
                <a:spcPct val="100000"/>
              </a:lnSpc>
              <a:spcBef>
                <a:spcPts val="0"/>
              </a:spcBef>
              <a:spcAft>
                <a:spcPts val="0"/>
              </a:spcAft>
              <a:buClr>
                <a:schemeClr val="accent1"/>
              </a:buClr>
              <a:buSzPts val="900"/>
              <a:buNone/>
              <a:defRPr sz="900">
                <a:solidFill>
                  <a:schemeClr val="accent1"/>
                </a:solidFill>
              </a:defRPr>
            </a:lvl3pPr>
            <a:lvl4pPr lvl="3" algn="r">
              <a:lnSpc>
                <a:spcPct val="100000"/>
              </a:lnSpc>
              <a:spcBef>
                <a:spcPts val="0"/>
              </a:spcBef>
              <a:spcAft>
                <a:spcPts val="0"/>
              </a:spcAft>
              <a:buClr>
                <a:schemeClr val="accent1"/>
              </a:buClr>
              <a:buSzPts val="900"/>
              <a:buNone/>
              <a:defRPr sz="900">
                <a:solidFill>
                  <a:schemeClr val="accent1"/>
                </a:solidFill>
              </a:defRPr>
            </a:lvl4pPr>
            <a:lvl5pPr lvl="4" algn="r">
              <a:lnSpc>
                <a:spcPct val="100000"/>
              </a:lnSpc>
              <a:spcBef>
                <a:spcPts val="0"/>
              </a:spcBef>
              <a:spcAft>
                <a:spcPts val="0"/>
              </a:spcAft>
              <a:buClr>
                <a:schemeClr val="accent1"/>
              </a:buClr>
              <a:buSzPts val="900"/>
              <a:buNone/>
              <a:defRPr sz="900">
                <a:solidFill>
                  <a:schemeClr val="accent1"/>
                </a:solidFill>
              </a:defRPr>
            </a:lvl5pPr>
            <a:lvl6pPr lvl="5" algn="r">
              <a:lnSpc>
                <a:spcPct val="100000"/>
              </a:lnSpc>
              <a:spcBef>
                <a:spcPts val="0"/>
              </a:spcBef>
              <a:spcAft>
                <a:spcPts val="0"/>
              </a:spcAft>
              <a:buClr>
                <a:schemeClr val="accent1"/>
              </a:buClr>
              <a:buSzPts val="900"/>
              <a:buNone/>
              <a:defRPr sz="900">
                <a:solidFill>
                  <a:schemeClr val="accent1"/>
                </a:solidFill>
              </a:defRPr>
            </a:lvl6pPr>
            <a:lvl7pPr lvl="6" algn="r">
              <a:lnSpc>
                <a:spcPct val="100000"/>
              </a:lnSpc>
              <a:spcBef>
                <a:spcPts val="0"/>
              </a:spcBef>
              <a:spcAft>
                <a:spcPts val="0"/>
              </a:spcAft>
              <a:buClr>
                <a:schemeClr val="accent1"/>
              </a:buClr>
              <a:buSzPts val="900"/>
              <a:buNone/>
              <a:defRPr sz="900">
                <a:solidFill>
                  <a:schemeClr val="accent1"/>
                </a:solidFill>
              </a:defRPr>
            </a:lvl7pPr>
            <a:lvl8pPr lvl="7" algn="r">
              <a:lnSpc>
                <a:spcPct val="100000"/>
              </a:lnSpc>
              <a:spcBef>
                <a:spcPts val="0"/>
              </a:spcBef>
              <a:spcAft>
                <a:spcPts val="0"/>
              </a:spcAft>
              <a:buClr>
                <a:schemeClr val="accent1"/>
              </a:buClr>
              <a:buSzPts val="900"/>
              <a:buNone/>
              <a:defRPr sz="900">
                <a:solidFill>
                  <a:schemeClr val="accent1"/>
                </a:solidFill>
              </a:defRPr>
            </a:lvl8pPr>
            <a:lvl9pPr lvl="8" algn="r">
              <a:lnSpc>
                <a:spcPct val="100000"/>
              </a:lnSpc>
              <a:spcBef>
                <a:spcPts val="0"/>
              </a:spcBef>
              <a:spcAft>
                <a:spcPts val="0"/>
              </a:spcAft>
              <a:buClr>
                <a:schemeClr val="accent1"/>
              </a:buClr>
              <a:buSzPts val="900"/>
              <a:buNone/>
              <a:defRPr sz="900">
                <a:solidFill>
                  <a:schemeClr val="accent1"/>
                </a:solidFill>
              </a:defRPr>
            </a:lvl9pPr>
          </a:lstStyle>
          <a:p/>
        </p:txBody>
      </p:sp>
      <p:sp>
        <p:nvSpPr>
          <p:cNvPr id="31" name="Google Shape;31;p32"/>
          <p:cNvSpPr txBox="1"/>
          <p:nvPr>
            <p:ph idx="8" type="title"/>
          </p:nvPr>
        </p:nvSpPr>
        <p:spPr>
          <a:xfrm>
            <a:off x="2827575" y="1901250"/>
            <a:ext cx="11769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2pPr>
            <a:lvl3pPr lvl="2"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3pPr>
            <a:lvl4pPr lvl="3"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4pPr>
            <a:lvl5pPr lvl="4"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5pPr>
            <a:lvl6pPr lvl="5"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6pPr>
            <a:lvl7pPr lvl="6"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7pPr>
            <a:lvl8pPr lvl="7"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8pPr>
            <a:lvl9pPr lvl="8"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9pPr>
          </a:lstStyle>
          <a:p/>
        </p:txBody>
      </p:sp>
      <p:sp>
        <p:nvSpPr>
          <p:cNvPr id="32" name="Google Shape;32;p32"/>
          <p:cNvSpPr txBox="1"/>
          <p:nvPr>
            <p:ph idx="9" type="subTitle"/>
          </p:nvPr>
        </p:nvSpPr>
        <p:spPr>
          <a:xfrm>
            <a:off x="725750" y="3046600"/>
            <a:ext cx="2010000" cy="5025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Clr>
                <a:schemeClr val="accent1"/>
              </a:buClr>
              <a:buSzPts val="900"/>
              <a:buNone/>
              <a:defRPr sz="900">
                <a:solidFill>
                  <a:schemeClr val="accent1"/>
                </a:solidFill>
              </a:defRPr>
            </a:lvl1pPr>
            <a:lvl2pPr lvl="1" algn="r">
              <a:lnSpc>
                <a:spcPct val="100000"/>
              </a:lnSpc>
              <a:spcBef>
                <a:spcPts val="0"/>
              </a:spcBef>
              <a:spcAft>
                <a:spcPts val="0"/>
              </a:spcAft>
              <a:buClr>
                <a:schemeClr val="accent1"/>
              </a:buClr>
              <a:buSzPts val="900"/>
              <a:buNone/>
              <a:defRPr sz="900">
                <a:solidFill>
                  <a:schemeClr val="accent1"/>
                </a:solidFill>
              </a:defRPr>
            </a:lvl2pPr>
            <a:lvl3pPr lvl="2" algn="r">
              <a:lnSpc>
                <a:spcPct val="100000"/>
              </a:lnSpc>
              <a:spcBef>
                <a:spcPts val="0"/>
              </a:spcBef>
              <a:spcAft>
                <a:spcPts val="0"/>
              </a:spcAft>
              <a:buClr>
                <a:schemeClr val="accent1"/>
              </a:buClr>
              <a:buSzPts val="900"/>
              <a:buNone/>
              <a:defRPr sz="900">
                <a:solidFill>
                  <a:schemeClr val="accent1"/>
                </a:solidFill>
              </a:defRPr>
            </a:lvl3pPr>
            <a:lvl4pPr lvl="3" algn="r">
              <a:lnSpc>
                <a:spcPct val="100000"/>
              </a:lnSpc>
              <a:spcBef>
                <a:spcPts val="0"/>
              </a:spcBef>
              <a:spcAft>
                <a:spcPts val="0"/>
              </a:spcAft>
              <a:buClr>
                <a:schemeClr val="accent1"/>
              </a:buClr>
              <a:buSzPts val="900"/>
              <a:buNone/>
              <a:defRPr sz="900">
                <a:solidFill>
                  <a:schemeClr val="accent1"/>
                </a:solidFill>
              </a:defRPr>
            </a:lvl4pPr>
            <a:lvl5pPr lvl="4" algn="r">
              <a:lnSpc>
                <a:spcPct val="100000"/>
              </a:lnSpc>
              <a:spcBef>
                <a:spcPts val="0"/>
              </a:spcBef>
              <a:spcAft>
                <a:spcPts val="0"/>
              </a:spcAft>
              <a:buClr>
                <a:schemeClr val="accent1"/>
              </a:buClr>
              <a:buSzPts val="900"/>
              <a:buNone/>
              <a:defRPr sz="900">
                <a:solidFill>
                  <a:schemeClr val="accent1"/>
                </a:solidFill>
              </a:defRPr>
            </a:lvl5pPr>
            <a:lvl6pPr lvl="5" algn="r">
              <a:lnSpc>
                <a:spcPct val="100000"/>
              </a:lnSpc>
              <a:spcBef>
                <a:spcPts val="0"/>
              </a:spcBef>
              <a:spcAft>
                <a:spcPts val="0"/>
              </a:spcAft>
              <a:buClr>
                <a:schemeClr val="accent1"/>
              </a:buClr>
              <a:buSzPts val="900"/>
              <a:buNone/>
              <a:defRPr sz="900">
                <a:solidFill>
                  <a:schemeClr val="accent1"/>
                </a:solidFill>
              </a:defRPr>
            </a:lvl6pPr>
            <a:lvl7pPr lvl="6" algn="r">
              <a:lnSpc>
                <a:spcPct val="100000"/>
              </a:lnSpc>
              <a:spcBef>
                <a:spcPts val="0"/>
              </a:spcBef>
              <a:spcAft>
                <a:spcPts val="0"/>
              </a:spcAft>
              <a:buClr>
                <a:schemeClr val="accent1"/>
              </a:buClr>
              <a:buSzPts val="900"/>
              <a:buNone/>
              <a:defRPr sz="900">
                <a:solidFill>
                  <a:schemeClr val="accent1"/>
                </a:solidFill>
              </a:defRPr>
            </a:lvl7pPr>
            <a:lvl8pPr lvl="7" algn="r">
              <a:lnSpc>
                <a:spcPct val="100000"/>
              </a:lnSpc>
              <a:spcBef>
                <a:spcPts val="0"/>
              </a:spcBef>
              <a:spcAft>
                <a:spcPts val="0"/>
              </a:spcAft>
              <a:buClr>
                <a:schemeClr val="accent1"/>
              </a:buClr>
              <a:buSzPts val="900"/>
              <a:buNone/>
              <a:defRPr sz="900">
                <a:solidFill>
                  <a:schemeClr val="accent1"/>
                </a:solidFill>
              </a:defRPr>
            </a:lvl8pPr>
            <a:lvl9pPr lvl="8" algn="r">
              <a:lnSpc>
                <a:spcPct val="100000"/>
              </a:lnSpc>
              <a:spcBef>
                <a:spcPts val="0"/>
              </a:spcBef>
              <a:spcAft>
                <a:spcPts val="0"/>
              </a:spcAft>
              <a:buClr>
                <a:schemeClr val="accent1"/>
              </a:buClr>
              <a:buSzPts val="900"/>
              <a:buNone/>
              <a:defRPr sz="900">
                <a:solidFill>
                  <a:schemeClr val="accent1"/>
                </a:solidFill>
              </a:defRPr>
            </a:lvl9pPr>
          </a:lstStyle>
          <a:p/>
        </p:txBody>
      </p:sp>
      <p:sp>
        <p:nvSpPr>
          <p:cNvPr id="33" name="Google Shape;33;p32"/>
          <p:cNvSpPr txBox="1"/>
          <p:nvPr>
            <p:ph idx="13" type="title"/>
          </p:nvPr>
        </p:nvSpPr>
        <p:spPr>
          <a:xfrm>
            <a:off x="2827575" y="2797975"/>
            <a:ext cx="11769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2pPr>
            <a:lvl3pPr lvl="2"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3pPr>
            <a:lvl4pPr lvl="3"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4pPr>
            <a:lvl5pPr lvl="4"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5pPr>
            <a:lvl6pPr lvl="5"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6pPr>
            <a:lvl7pPr lvl="6"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7pPr>
            <a:lvl8pPr lvl="7"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8pPr>
            <a:lvl9pPr lvl="8"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9pPr>
          </a:lstStyle>
          <a:p/>
        </p:txBody>
      </p:sp>
      <p:sp>
        <p:nvSpPr>
          <p:cNvPr id="34" name="Google Shape;34;p32"/>
          <p:cNvSpPr txBox="1"/>
          <p:nvPr>
            <p:ph idx="14" type="subTitle"/>
          </p:nvPr>
        </p:nvSpPr>
        <p:spPr>
          <a:xfrm>
            <a:off x="725750" y="3935450"/>
            <a:ext cx="2010000" cy="5025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Clr>
                <a:schemeClr val="accent1"/>
              </a:buClr>
              <a:buSzPts val="900"/>
              <a:buNone/>
              <a:defRPr sz="900">
                <a:solidFill>
                  <a:schemeClr val="accent1"/>
                </a:solidFill>
              </a:defRPr>
            </a:lvl1pPr>
            <a:lvl2pPr lvl="1" algn="r">
              <a:lnSpc>
                <a:spcPct val="100000"/>
              </a:lnSpc>
              <a:spcBef>
                <a:spcPts val="0"/>
              </a:spcBef>
              <a:spcAft>
                <a:spcPts val="0"/>
              </a:spcAft>
              <a:buClr>
                <a:schemeClr val="accent1"/>
              </a:buClr>
              <a:buSzPts val="900"/>
              <a:buNone/>
              <a:defRPr sz="900">
                <a:solidFill>
                  <a:schemeClr val="accent1"/>
                </a:solidFill>
              </a:defRPr>
            </a:lvl2pPr>
            <a:lvl3pPr lvl="2" algn="r">
              <a:lnSpc>
                <a:spcPct val="100000"/>
              </a:lnSpc>
              <a:spcBef>
                <a:spcPts val="0"/>
              </a:spcBef>
              <a:spcAft>
                <a:spcPts val="0"/>
              </a:spcAft>
              <a:buClr>
                <a:schemeClr val="accent1"/>
              </a:buClr>
              <a:buSzPts val="900"/>
              <a:buNone/>
              <a:defRPr sz="900">
                <a:solidFill>
                  <a:schemeClr val="accent1"/>
                </a:solidFill>
              </a:defRPr>
            </a:lvl3pPr>
            <a:lvl4pPr lvl="3" algn="r">
              <a:lnSpc>
                <a:spcPct val="100000"/>
              </a:lnSpc>
              <a:spcBef>
                <a:spcPts val="0"/>
              </a:spcBef>
              <a:spcAft>
                <a:spcPts val="0"/>
              </a:spcAft>
              <a:buClr>
                <a:schemeClr val="accent1"/>
              </a:buClr>
              <a:buSzPts val="900"/>
              <a:buNone/>
              <a:defRPr sz="900">
                <a:solidFill>
                  <a:schemeClr val="accent1"/>
                </a:solidFill>
              </a:defRPr>
            </a:lvl4pPr>
            <a:lvl5pPr lvl="4" algn="r">
              <a:lnSpc>
                <a:spcPct val="100000"/>
              </a:lnSpc>
              <a:spcBef>
                <a:spcPts val="0"/>
              </a:spcBef>
              <a:spcAft>
                <a:spcPts val="0"/>
              </a:spcAft>
              <a:buClr>
                <a:schemeClr val="accent1"/>
              </a:buClr>
              <a:buSzPts val="900"/>
              <a:buNone/>
              <a:defRPr sz="900">
                <a:solidFill>
                  <a:schemeClr val="accent1"/>
                </a:solidFill>
              </a:defRPr>
            </a:lvl5pPr>
            <a:lvl6pPr lvl="5" algn="r">
              <a:lnSpc>
                <a:spcPct val="100000"/>
              </a:lnSpc>
              <a:spcBef>
                <a:spcPts val="0"/>
              </a:spcBef>
              <a:spcAft>
                <a:spcPts val="0"/>
              </a:spcAft>
              <a:buClr>
                <a:schemeClr val="accent1"/>
              </a:buClr>
              <a:buSzPts val="900"/>
              <a:buNone/>
              <a:defRPr sz="900">
                <a:solidFill>
                  <a:schemeClr val="accent1"/>
                </a:solidFill>
              </a:defRPr>
            </a:lvl6pPr>
            <a:lvl7pPr lvl="6" algn="r">
              <a:lnSpc>
                <a:spcPct val="100000"/>
              </a:lnSpc>
              <a:spcBef>
                <a:spcPts val="0"/>
              </a:spcBef>
              <a:spcAft>
                <a:spcPts val="0"/>
              </a:spcAft>
              <a:buClr>
                <a:schemeClr val="accent1"/>
              </a:buClr>
              <a:buSzPts val="900"/>
              <a:buNone/>
              <a:defRPr sz="900">
                <a:solidFill>
                  <a:schemeClr val="accent1"/>
                </a:solidFill>
              </a:defRPr>
            </a:lvl7pPr>
            <a:lvl8pPr lvl="7" algn="r">
              <a:lnSpc>
                <a:spcPct val="100000"/>
              </a:lnSpc>
              <a:spcBef>
                <a:spcPts val="0"/>
              </a:spcBef>
              <a:spcAft>
                <a:spcPts val="0"/>
              </a:spcAft>
              <a:buClr>
                <a:schemeClr val="accent1"/>
              </a:buClr>
              <a:buSzPts val="900"/>
              <a:buNone/>
              <a:defRPr sz="900">
                <a:solidFill>
                  <a:schemeClr val="accent1"/>
                </a:solidFill>
              </a:defRPr>
            </a:lvl8pPr>
            <a:lvl9pPr lvl="8" algn="r">
              <a:lnSpc>
                <a:spcPct val="100000"/>
              </a:lnSpc>
              <a:spcBef>
                <a:spcPts val="0"/>
              </a:spcBef>
              <a:spcAft>
                <a:spcPts val="0"/>
              </a:spcAft>
              <a:buClr>
                <a:schemeClr val="accent1"/>
              </a:buClr>
              <a:buSzPts val="900"/>
              <a:buNone/>
              <a:defRPr sz="900">
                <a:solidFill>
                  <a:schemeClr val="accent1"/>
                </a:solidFill>
              </a:defRPr>
            </a:lvl9pPr>
          </a:lstStyle>
          <a:p/>
        </p:txBody>
      </p:sp>
      <p:sp>
        <p:nvSpPr>
          <p:cNvPr id="35" name="Google Shape;35;p32"/>
          <p:cNvSpPr txBox="1"/>
          <p:nvPr>
            <p:ph idx="15" type="title"/>
          </p:nvPr>
        </p:nvSpPr>
        <p:spPr>
          <a:xfrm>
            <a:off x="2827575" y="3694700"/>
            <a:ext cx="11769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2pPr>
            <a:lvl3pPr lvl="2"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3pPr>
            <a:lvl4pPr lvl="3"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4pPr>
            <a:lvl5pPr lvl="4"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5pPr>
            <a:lvl6pPr lvl="5"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6pPr>
            <a:lvl7pPr lvl="6"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7pPr>
            <a:lvl8pPr lvl="7"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8pPr>
            <a:lvl9pPr lvl="8"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9pPr>
          </a:lstStyle>
          <a:p/>
        </p:txBody>
      </p:sp>
      <p:sp>
        <p:nvSpPr>
          <p:cNvPr id="36" name="Google Shape;36;p32"/>
          <p:cNvSpPr txBox="1"/>
          <p:nvPr>
            <p:ph idx="16" type="ctrTitle"/>
          </p:nvPr>
        </p:nvSpPr>
        <p:spPr>
          <a:xfrm>
            <a:off x="643488" y="2050763"/>
            <a:ext cx="2076000" cy="1962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1pPr>
            <a:lvl2pPr lvl="1"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2pPr>
            <a:lvl3pPr lvl="2"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3pPr>
            <a:lvl4pPr lvl="3"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4pPr>
            <a:lvl5pPr lvl="4"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5pPr>
            <a:lvl6pPr lvl="5"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6pPr>
            <a:lvl7pPr lvl="6"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7pPr>
            <a:lvl8pPr lvl="7"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8pPr>
            <a:lvl9pPr lvl="8"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9pPr>
          </a:lstStyle>
          <a:p/>
        </p:txBody>
      </p:sp>
      <p:sp>
        <p:nvSpPr>
          <p:cNvPr id="37" name="Google Shape;37;p32"/>
          <p:cNvSpPr txBox="1"/>
          <p:nvPr>
            <p:ph idx="17" type="ctrTitle"/>
          </p:nvPr>
        </p:nvSpPr>
        <p:spPr>
          <a:xfrm>
            <a:off x="643488" y="2974963"/>
            <a:ext cx="2076000" cy="1962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1pPr>
            <a:lvl2pPr lvl="1"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2pPr>
            <a:lvl3pPr lvl="2"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3pPr>
            <a:lvl4pPr lvl="3"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4pPr>
            <a:lvl5pPr lvl="4"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5pPr>
            <a:lvl6pPr lvl="5"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6pPr>
            <a:lvl7pPr lvl="6"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7pPr>
            <a:lvl8pPr lvl="7"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8pPr>
            <a:lvl9pPr lvl="8"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9pPr>
          </a:lstStyle>
          <a:p/>
        </p:txBody>
      </p:sp>
      <p:sp>
        <p:nvSpPr>
          <p:cNvPr id="38" name="Google Shape;38;p32"/>
          <p:cNvSpPr txBox="1"/>
          <p:nvPr>
            <p:ph idx="18" type="ctrTitle"/>
          </p:nvPr>
        </p:nvSpPr>
        <p:spPr>
          <a:xfrm>
            <a:off x="643488" y="3863900"/>
            <a:ext cx="2076000" cy="1962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1pPr>
            <a:lvl2pPr lvl="1"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2pPr>
            <a:lvl3pPr lvl="2"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3pPr>
            <a:lvl4pPr lvl="3"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4pPr>
            <a:lvl5pPr lvl="4"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5pPr>
            <a:lvl6pPr lvl="5"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6pPr>
            <a:lvl7pPr lvl="6"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7pPr>
            <a:lvl8pPr lvl="7"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8pPr>
            <a:lvl9pPr lvl="8"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9pPr>
          </a:lstStyle>
          <a:p/>
        </p:txBody>
      </p:sp>
      <p:sp>
        <p:nvSpPr>
          <p:cNvPr id="39" name="Google Shape;39;p32"/>
          <p:cNvSpPr txBox="1"/>
          <p:nvPr>
            <p:ph idx="19" type="ctrTitle"/>
          </p:nvPr>
        </p:nvSpPr>
        <p:spPr>
          <a:xfrm>
            <a:off x="6424513" y="2050763"/>
            <a:ext cx="2076000" cy="19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1pPr>
            <a:lvl2pPr lvl="1"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2pPr>
            <a:lvl3pPr lvl="2"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3pPr>
            <a:lvl4pPr lvl="3"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4pPr>
            <a:lvl5pPr lvl="4"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5pPr>
            <a:lvl6pPr lvl="5"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6pPr>
            <a:lvl7pPr lvl="6"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7pPr>
            <a:lvl8pPr lvl="7"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8pPr>
            <a:lvl9pPr lvl="8"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9pPr>
          </a:lstStyle>
          <a:p/>
        </p:txBody>
      </p:sp>
      <p:sp>
        <p:nvSpPr>
          <p:cNvPr id="40" name="Google Shape;40;p32"/>
          <p:cNvSpPr txBox="1"/>
          <p:nvPr>
            <p:ph idx="20" type="ctrTitle"/>
          </p:nvPr>
        </p:nvSpPr>
        <p:spPr>
          <a:xfrm>
            <a:off x="6424513" y="2974963"/>
            <a:ext cx="2076000" cy="19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1pPr>
            <a:lvl2pPr lvl="1"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2pPr>
            <a:lvl3pPr lvl="2"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3pPr>
            <a:lvl4pPr lvl="3"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4pPr>
            <a:lvl5pPr lvl="4"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5pPr>
            <a:lvl6pPr lvl="5"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6pPr>
            <a:lvl7pPr lvl="6"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7pPr>
            <a:lvl8pPr lvl="7"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8pPr>
            <a:lvl9pPr lvl="8"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9pPr>
          </a:lstStyle>
          <a:p/>
        </p:txBody>
      </p:sp>
      <p:sp>
        <p:nvSpPr>
          <p:cNvPr id="41" name="Google Shape;41;p32"/>
          <p:cNvSpPr txBox="1"/>
          <p:nvPr>
            <p:ph idx="21" type="ctrTitle"/>
          </p:nvPr>
        </p:nvSpPr>
        <p:spPr>
          <a:xfrm>
            <a:off x="6424513" y="3863900"/>
            <a:ext cx="2076000" cy="19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1pPr>
            <a:lvl2pPr lvl="1"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2pPr>
            <a:lvl3pPr lvl="2"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3pPr>
            <a:lvl4pPr lvl="3"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4pPr>
            <a:lvl5pPr lvl="4"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5pPr>
            <a:lvl6pPr lvl="5"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6pPr>
            <a:lvl7pPr lvl="6"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7pPr>
            <a:lvl8pPr lvl="7"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8pPr>
            <a:lvl9pPr lvl="8"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GRAPHIC">
  <p:cSld name="TITLE_1_1_1_2">
    <p:bg>
      <p:bgPr>
        <a:gradFill>
          <a:gsLst>
            <a:gs pos="0">
              <a:srgbClr val="052643"/>
            </a:gs>
            <a:gs pos="100000">
              <a:srgbClr val="041523"/>
            </a:gs>
          </a:gsLst>
          <a:path path="circle">
            <a:fillToRect b="50%" l="50%" r="50%" t="50%"/>
          </a:path>
          <a:tileRect/>
        </a:gradFill>
      </p:bgPr>
    </p:bg>
    <p:spTree>
      <p:nvGrpSpPr>
        <p:cNvPr id="42" name="Shape 42"/>
        <p:cNvGrpSpPr/>
        <p:nvPr/>
      </p:nvGrpSpPr>
      <p:grpSpPr>
        <a:xfrm>
          <a:off x="0" y="0"/>
          <a:ext cx="0" cy="0"/>
          <a:chOff x="0" y="0"/>
          <a:chExt cx="0" cy="0"/>
        </a:xfrm>
      </p:grpSpPr>
      <p:sp>
        <p:nvSpPr>
          <p:cNvPr id="43" name="Google Shape;43;p38"/>
          <p:cNvSpPr txBox="1"/>
          <p:nvPr>
            <p:ph type="ctrTitle"/>
          </p:nvPr>
        </p:nvSpPr>
        <p:spPr>
          <a:xfrm>
            <a:off x="5822506" y="2519563"/>
            <a:ext cx="2076000" cy="19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1pPr>
            <a:lvl2pPr lvl="1"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2pPr>
            <a:lvl3pPr lvl="2"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3pPr>
            <a:lvl4pPr lvl="3"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4pPr>
            <a:lvl5pPr lvl="4"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5pPr>
            <a:lvl6pPr lvl="5"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6pPr>
            <a:lvl7pPr lvl="6"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7pPr>
            <a:lvl8pPr lvl="7"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8pPr>
            <a:lvl9pPr lvl="8"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9pPr>
          </a:lstStyle>
          <a:p/>
        </p:txBody>
      </p:sp>
      <p:sp>
        <p:nvSpPr>
          <p:cNvPr id="44" name="Google Shape;44;p38"/>
          <p:cNvSpPr txBox="1"/>
          <p:nvPr>
            <p:ph idx="2" type="ctrTitle"/>
          </p:nvPr>
        </p:nvSpPr>
        <p:spPr>
          <a:xfrm>
            <a:off x="5822506" y="3943413"/>
            <a:ext cx="2076000" cy="19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1pPr>
            <a:lvl2pPr lvl="1"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2pPr>
            <a:lvl3pPr lvl="2"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3pPr>
            <a:lvl4pPr lvl="3"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4pPr>
            <a:lvl5pPr lvl="4"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5pPr>
            <a:lvl6pPr lvl="5"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6pPr>
            <a:lvl7pPr lvl="6"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7pPr>
            <a:lvl8pPr lvl="7"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8pPr>
            <a:lvl9pPr lvl="8"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9pPr>
          </a:lstStyle>
          <a:p/>
        </p:txBody>
      </p:sp>
      <p:sp>
        <p:nvSpPr>
          <p:cNvPr id="45" name="Google Shape;45;p38"/>
          <p:cNvSpPr txBox="1"/>
          <p:nvPr>
            <p:ph idx="3" type="ctrTitle"/>
          </p:nvPr>
        </p:nvSpPr>
        <p:spPr>
          <a:xfrm>
            <a:off x="5822506" y="3231488"/>
            <a:ext cx="2076000" cy="19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1pPr>
            <a:lvl2pPr lvl="1"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2pPr>
            <a:lvl3pPr lvl="2"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3pPr>
            <a:lvl4pPr lvl="3"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4pPr>
            <a:lvl5pPr lvl="4"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5pPr>
            <a:lvl6pPr lvl="5"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6pPr>
            <a:lvl7pPr lvl="6"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7pPr>
            <a:lvl8pPr lvl="7"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8pPr>
            <a:lvl9pPr lvl="8"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9pPr>
          </a:lstStyle>
          <a:p/>
        </p:txBody>
      </p:sp>
      <p:sp>
        <p:nvSpPr>
          <p:cNvPr id="46" name="Google Shape;46;p38"/>
          <p:cNvSpPr txBox="1"/>
          <p:nvPr>
            <p:ph idx="4" type="title"/>
          </p:nvPr>
        </p:nvSpPr>
        <p:spPr>
          <a:xfrm>
            <a:off x="5822506" y="1971825"/>
            <a:ext cx="11769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2pPr>
            <a:lvl3pPr lvl="2"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3pPr>
            <a:lvl4pPr lvl="3"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4pPr>
            <a:lvl5pPr lvl="4"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5pPr>
            <a:lvl6pPr lvl="5"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6pPr>
            <a:lvl7pPr lvl="6"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7pPr>
            <a:lvl8pPr lvl="7"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8pPr>
            <a:lvl9pPr lvl="8"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9pPr>
          </a:lstStyle>
          <a:p/>
        </p:txBody>
      </p:sp>
      <p:sp>
        <p:nvSpPr>
          <p:cNvPr id="47" name="Google Shape;47;p38"/>
          <p:cNvSpPr txBox="1"/>
          <p:nvPr>
            <p:ph idx="5" type="title"/>
          </p:nvPr>
        </p:nvSpPr>
        <p:spPr>
          <a:xfrm>
            <a:off x="5822506" y="2712375"/>
            <a:ext cx="11769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2pPr>
            <a:lvl3pPr lvl="2"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3pPr>
            <a:lvl4pPr lvl="3"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4pPr>
            <a:lvl5pPr lvl="4"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5pPr>
            <a:lvl6pPr lvl="5"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6pPr>
            <a:lvl7pPr lvl="6"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7pPr>
            <a:lvl8pPr lvl="7"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8pPr>
            <a:lvl9pPr lvl="8"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9pPr>
          </a:lstStyle>
          <a:p/>
        </p:txBody>
      </p:sp>
      <p:sp>
        <p:nvSpPr>
          <p:cNvPr id="48" name="Google Shape;48;p38"/>
          <p:cNvSpPr txBox="1"/>
          <p:nvPr>
            <p:ph idx="6" type="title"/>
          </p:nvPr>
        </p:nvSpPr>
        <p:spPr>
          <a:xfrm>
            <a:off x="5822506" y="3442200"/>
            <a:ext cx="11769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2pPr>
            <a:lvl3pPr lvl="2"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3pPr>
            <a:lvl4pPr lvl="3"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4pPr>
            <a:lvl5pPr lvl="4"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5pPr>
            <a:lvl6pPr lvl="5"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6pPr>
            <a:lvl7pPr lvl="6"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7pPr>
            <a:lvl8pPr lvl="7"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8pPr>
            <a:lvl9pPr lvl="8"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9pPr>
          </a:lstStyle>
          <a:p/>
        </p:txBody>
      </p:sp>
      <p:sp>
        <p:nvSpPr>
          <p:cNvPr id="49" name="Google Shape;49;p38"/>
          <p:cNvSpPr txBox="1"/>
          <p:nvPr>
            <p:ph idx="7"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000"/>
              <a:buFont typeface="Roboto Black"/>
              <a:buNone/>
              <a:defRPr b="0" sz="3000">
                <a:latin typeface="Roboto Black"/>
                <a:ea typeface="Roboto Black"/>
                <a:cs typeface="Roboto Black"/>
                <a:sym typeface="Roboto Black"/>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TITLE_1_1_1_2_2_1_1">
    <p:bg>
      <p:bgPr>
        <a:gradFill>
          <a:gsLst>
            <a:gs pos="0">
              <a:srgbClr val="052643"/>
            </a:gs>
            <a:gs pos="100000">
              <a:srgbClr val="041523"/>
            </a:gs>
          </a:gsLst>
          <a:path path="circle">
            <a:fillToRect b="50%" l="50%" r="50%" t="50%"/>
          </a:path>
          <a:tileRect/>
        </a:gradFill>
      </p:bgPr>
    </p:bg>
    <p:spTree>
      <p:nvGrpSpPr>
        <p:cNvPr id="50" name="Shape 50"/>
        <p:cNvGrpSpPr/>
        <p:nvPr/>
      </p:nvGrpSpPr>
      <p:grpSpPr>
        <a:xfrm>
          <a:off x="0" y="0"/>
          <a:ext cx="0" cy="0"/>
          <a:chOff x="0" y="0"/>
          <a:chExt cx="0" cy="0"/>
        </a:xfrm>
      </p:grpSpPr>
      <p:sp>
        <p:nvSpPr>
          <p:cNvPr id="51" name="Google Shape;51;p29"/>
          <p:cNvSpPr/>
          <p:nvPr/>
        </p:nvSpPr>
        <p:spPr>
          <a:xfrm>
            <a:off x="3681325" y="543450"/>
            <a:ext cx="5803500" cy="40566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1EFFC1"/>
              </a:solidFill>
              <a:latin typeface="Arial"/>
              <a:ea typeface="Arial"/>
              <a:cs typeface="Arial"/>
              <a:sym typeface="Arial"/>
            </a:endParaRPr>
          </a:p>
        </p:txBody>
      </p:sp>
      <p:sp>
        <p:nvSpPr>
          <p:cNvPr id="52" name="Google Shape;52;p29"/>
          <p:cNvSpPr txBox="1"/>
          <p:nvPr>
            <p:ph type="ctrTitle"/>
          </p:nvPr>
        </p:nvSpPr>
        <p:spPr>
          <a:xfrm>
            <a:off x="3986575" y="1429225"/>
            <a:ext cx="35781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0E2A47"/>
              </a:buClr>
              <a:buSzPts val="3000"/>
              <a:buFont typeface="Roboto Black"/>
              <a:buNone/>
              <a:defRPr b="0" sz="3000">
                <a:solidFill>
                  <a:srgbClr val="0E2A47"/>
                </a:solidFill>
                <a:latin typeface="Roboto Black"/>
                <a:ea typeface="Roboto Black"/>
                <a:cs typeface="Roboto Black"/>
                <a:sym typeface="Roboto Black"/>
              </a:defRPr>
            </a:lvl1pPr>
            <a:lvl2pPr lvl="1" algn="ctr">
              <a:lnSpc>
                <a:spcPct val="100000"/>
              </a:lnSpc>
              <a:spcBef>
                <a:spcPts val="0"/>
              </a:spcBef>
              <a:spcAft>
                <a:spcPts val="0"/>
              </a:spcAft>
              <a:buClr>
                <a:srgbClr val="0E2A47"/>
              </a:buClr>
              <a:buSzPts val="5200"/>
              <a:buNone/>
              <a:defRPr sz="5200">
                <a:solidFill>
                  <a:srgbClr val="0E2A47"/>
                </a:solidFill>
              </a:defRPr>
            </a:lvl2pPr>
            <a:lvl3pPr lvl="2" algn="ctr">
              <a:lnSpc>
                <a:spcPct val="100000"/>
              </a:lnSpc>
              <a:spcBef>
                <a:spcPts val="0"/>
              </a:spcBef>
              <a:spcAft>
                <a:spcPts val="0"/>
              </a:spcAft>
              <a:buClr>
                <a:srgbClr val="0E2A47"/>
              </a:buClr>
              <a:buSzPts val="5200"/>
              <a:buNone/>
              <a:defRPr sz="5200">
                <a:solidFill>
                  <a:srgbClr val="0E2A47"/>
                </a:solidFill>
              </a:defRPr>
            </a:lvl3pPr>
            <a:lvl4pPr lvl="3" algn="ctr">
              <a:lnSpc>
                <a:spcPct val="100000"/>
              </a:lnSpc>
              <a:spcBef>
                <a:spcPts val="0"/>
              </a:spcBef>
              <a:spcAft>
                <a:spcPts val="0"/>
              </a:spcAft>
              <a:buClr>
                <a:srgbClr val="0E2A47"/>
              </a:buClr>
              <a:buSzPts val="5200"/>
              <a:buNone/>
              <a:defRPr sz="5200">
                <a:solidFill>
                  <a:srgbClr val="0E2A47"/>
                </a:solidFill>
              </a:defRPr>
            </a:lvl4pPr>
            <a:lvl5pPr lvl="4" algn="ctr">
              <a:lnSpc>
                <a:spcPct val="100000"/>
              </a:lnSpc>
              <a:spcBef>
                <a:spcPts val="0"/>
              </a:spcBef>
              <a:spcAft>
                <a:spcPts val="0"/>
              </a:spcAft>
              <a:buClr>
                <a:srgbClr val="0E2A47"/>
              </a:buClr>
              <a:buSzPts val="5200"/>
              <a:buNone/>
              <a:defRPr sz="5200">
                <a:solidFill>
                  <a:srgbClr val="0E2A47"/>
                </a:solidFill>
              </a:defRPr>
            </a:lvl5pPr>
            <a:lvl6pPr lvl="5" algn="ctr">
              <a:lnSpc>
                <a:spcPct val="100000"/>
              </a:lnSpc>
              <a:spcBef>
                <a:spcPts val="0"/>
              </a:spcBef>
              <a:spcAft>
                <a:spcPts val="0"/>
              </a:spcAft>
              <a:buClr>
                <a:srgbClr val="0E2A47"/>
              </a:buClr>
              <a:buSzPts val="5200"/>
              <a:buNone/>
              <a:defRPr sz="5200">
                <a:solidFill>
                  <a:srgbClr val="0E2A47"/>
                </a:solidFill>
              </a:defRPr>
            </a:lvl6pPr>
            <a:lvl7pPr lvl="6" algn="ctr">
              <a:lnSpc>
                <a:spcPct val="100000"/>
              </a:lnSpc>
              <a:spcBef>
                <a:spcPts val="0"/>
              </a:spcBef>
              <a:spcAft>
                <a:spcPts val="0"/>
              </a:spcAft>
              <a:buClr>
                <a:srgbClr val="0E2A47"/>
              </a:buClr>
              <a:buSzPts val="5200"/>
              <a:buNone/>
              <a:defRPr sz="5200">
                <a:solidFill>
                  <a:srgbClr val="0E2A47"/>
                </a:solidFill>
              </a:defRPr>
            </a:lvl7pPr>
            <a:lvl8pPr lvl="7" algn="ctr">
              <a:lnSpc>
                <a:spcPct val="100000"/>
              </a:lnSpc>
              <a:spcBef>
                <a:spcPts val="0"/>
              </a:spcBef>
              <a:spcAft>
                <a:spcPts val="0"/>
              </a:spcAft>
              <a:buClr>
                <a:srgbClr val="0E2A47"/>
              </a:buClr>
              <a:buSzPts val="5200"/>
              <a:buNone/>
              <a:defRPr sz="5200">
                <a:solidFill>
                  <a:srgbClr val="0E2A47"/>
                </a:solidFill>
              </a:defRPr>
            </a:lvl8pPr>
            <a:lvl9pPr lvl="8" algn="ctr">
              <a:lnSpc>
                <a:spcPct val="100000"/>
              </a:lnSpc>
              <a:spcBef>
                <a:spcPts val="0"/>
              </a:spcBef>
              <a:spcAft>
                <a:spcPts val="0"/>
              </a:spcAft>
              <a:buClr>
                <a:srgbClr val="0E2A47"/>
              </a:buClr>
              <a:buSzPts val="5200"/>
              <a:buNone/>
              <a:defRPr sz="5200">
                <a:solidFill>
                  <a:srgbClr val="0E2A47"/>
                </a:solidFill>
              </a:defRPr>
            </a:lvl9pPr>
          </a:lstStyle>
          <a:p/>
        </p:txBody>
      </p:sp>
      <p:sp>
        <p:nvSpPr>
          <p:cNvPr id="53" name="Google Shape;53;p29"/>
          <p:cNvSpPr txBox="1"/>
          <p:nvPr>
            <p:ph idx="1" type="subTitle"/>
          </p:nvPr>
        </p:nvSpPr>
        <p:spPr>
          <a:xfrm>
            <a:off x="3986575" y="2421700"/>
            <a:ext cx="4470900" cy="1877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0E2A47"/>
              </a:buClr>
              <a:buSzPts val="1000"/>
              <a:buNone/>
              <a:defRPr sz="1000">
                <a:solidFill>
                  <a:srgbClr val="0E2A47"/>
                </a:solidFill>
              </a:defRPr>
            </a:lvl1pPr>
            <a:lvl2pPr lvl="1"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2pPr>
            <a:lvl3pPr lvl="2"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3pPr>
            <a:lvl4pPr lvl="3"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4pPr>
            <a:lvl5pPr lvl="4"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5pPr>
            <a:lvl6pPr lvl="5"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6pPr>
            <a:lvl7pPr lvl="6"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7pPr>
            <a:lvl8pPr lvl="7"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8pPr>
            <a:lvl9pPr lvl="8"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IMAGE">
  <p:cSld name="TITLE_1_1_2_1">
    <p:bg>
      <p:bgPr>
        <a:gradFill>
          <a:gsLst>
            <a:gs pos="0">
              <a:srgbClr val="052643"/>
            </a:gs>
            <a:gs pos="100000">
              <a:srgbClr val="041523"/>
            </a:gs>
          </a:gsLst>
          <a:path path="circle">
            <a:fillToRect b="50%" l="50%" r="50%" t="50%"/>
          </a:path>
          <a:tileRect/>
        </a:gradFill>
      </p:bgPr>
    </p:bg>
    <p:spTree>
      <p:nvGrpSpPr>
        <p:cNvPr id="54" name="Shape 54"/>
        <p:cNvGrpSpPr/>
        <p:nvPr/>
      </p:nvGrpSpPr>
      <p:grpSpPr>
        <a:xfrm>
          <a:off x="0" y="0"/>
          <a:ext cx="0" cy="0"/>
          <a:chOff x="0" y="0"/>
          <a:chExt cx="0" cy="0"/>
        </a:xfrm>
      </p:grpSpPr>
      <p:sp>
        <p:nvSpPr>
          <p:cNvPr id="55" name="Google Shape;55;p28"/>
          <p:cNvSpPr txBox="1"/>
          <p:nvPr>
            <p:ph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000"/>
              <a:buFont typeface="Roboto Black"/>
              <a:buNone/>
              <a:defRPr b="0" sz="3000">
                <a:latin typeface="Roboto Black"/>
                <a:ea typeface="Roboto Black"/>
                <a:cs typeface="Roboto Black"/>
                <a:sym typeface="Roboto Black"/>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2 ">
  <p:cSld name="TITLE_1_1_1_1_1">
    <p:bg>
      <p:bgPr>
        <a:gradFill>
          <a:gsLst>
            <a:gs pos="0">
              <a:srgbClr val="052643"/>
            </a:gs>
            <a:gs pos="100000">
              <a:srgbClr val="041523"/>
            </a:gs>
          </a:gsLst>
          <a:path path="circle">
            <a:fillToRect b="50%" l="50%" r="50%" t="50%"/>
          </a:path>
          <a:tileRect/>
        </a:gradFill>
      </p:bgPr>
    </p:bg>
    <p:spTree>
      <p:nvGrpSpPr>
        <p:cNvPr id="56" name="Shape 56"/>
        <p:cNvGrpSpPr/>
        <p:nvPr/>
      </p:nvGrpSpPr>
      <p:grpSpPr>
        <a:xfrm>
          <a:off x="0" y="0"/>
          <a:ext cx="0" cy="0"/>
          <a:chOff x="0" y="0"/>
          <a:chExt cx="0" cy="0"/>
        </a:xfrm>
      </p:grpSpPr>
      <p:sp>
        <p:nvSpPr>
          <p:cNvPr id="57" name="Google Shape;57;p33"/>
          <p:cNvSpPr txBox="1"/>
          <p:nvPr>
            <p:ph idx="1" type="subTitle"/>
          </p:nvPr>
        </p:nvSpPr>
        <p:spPr>
          <a:xfrm>
            <a:off x="3874944" y="3523425"/>
            <a:ext cx="1394100" cy="5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lt2"/>
              </a:buClr>
              <a:buSzPts val="900"/>
              <a:buNone/>
              <a:defRPr sz="900">
                <a:solidFill>
                  <a:schemeClr val="lt2"/>
                </a:solidFill>
              </a:defRPr>
            </a:lvl1pPr>
            <a:lvl2pPr lvl="1" algn="ctr">
              <a:lnSpc>
                <a:spcPct val="100000"/>
              </a:lnSpc>
              <a:spcBef>
                <a:spcPts val="0"/>
              </a:spcBef>
              <a:spcAft>
                <a:spcPts val="0"/>
              </a:spcAft>
              <a:buClr>
                <a:schemeClr val="lt2"/>
              </a:buClr>
              <a:buSzPts val="900"/>
              <a:buNone/>
              <a:defRPr sz="900">
                <a:solidFill>
                  <a:schemeClr val="lt2"/>
                </a:solidFill>
              </a:defRPr>
            </a:lvl2pPr>
            <a:lvl3pPr lvl="2" algn="ctr">
              <a:lnSpc>
                <a:spcPct val="100000"/>
              </a:lnSpc>
              <a:spcBef>
                <a:spcPts val="0"/>
              </a:spcBef>
              <a:spcAft>
                <a:spcPts val="0"/>
              </a:spcAft>
              <a:buClr>
                <a:schemeClr val="lt2"/>
              </a:buClr>
              <a:buSzPts val="900"/>
              <a:buNone/>
              <a:defRPr sz="900">
                <a:solidFill>
                  <a:schemeClr val="lt2"/>
                </a:solidFill>
              </a:defRPr>
            </a:lvl3pPr>
            <a:lvl4pPr lvl="3" algn="ctr">
              <a:lnSpc>
                <a:spcPct val="100000"/>
              </a:lnSpc>
              <a:spcBef>
                <a:spcPts val="0"/>
              </a:spcBef>
              <a:spcAft>
                <a:spcPts val="0"/>
              </a:spcAft>
              <a:buClr>
                <a:schemeClr val="lt2"/>
              </a:buClr>
              <a:buSzPts val="900"/>
              <a:buNone/>
              <a:defRPr sz="900">
                <a:solidFill>
                  <a:schemeClr val="lt2"/>
                </a:solidFill>
              </a:defRPr>
            </a:lvl4pPr>
            <a:lvl5pPr lvl="4" algn="ctr">
              <a:lnSpc>
                <a:spcPct val="100000"/>
              </a:lnSpc>
              <a:spcBef>
                <a:spcPts val="0"/>
              </a:spcBef>
              <a:spcAft>
                <a:spcPts val="0"/>
              </a:spcAft>
              <a:buClr>
                <a:schemeClr val="lt2"/>
              </a:buClr>
              <a:buSzPts val="900"/>
              <a:buNone/>
              <a:defRPr sz="900">
                <a:solidFill>
                  <a:schemeClr val="lt2"/>
                </a:solidFill>
              </a:defRPr>
            </a:lvl5pPr>
            <a:lvl6pPr lvl="5" algn="ctr">
              <a:lnSpc>
                <a:spcPct val="100000"/>
              </a:lnSpc>
              <a:spcBef>
                <a:spcPts val="0"/>
              </a:spcBef>
              <a:spcAft>
                <a:spcPts val="0"/>
              </a:spcAft>
              <a:buClr>
                <a:schemeClr val="lt2"/>
              </a:buClr>
              <a:buSzPts val="900"/>
              <a:buNone/>
              <a:defRPr sz="900">
                <a:solidFill>
                  <a:schemeClr val="lt2"/>
                </a:solidFill>
              </a:defRPr>
            </a:lvl6pPr>
            <a:lvl7pPr lvl="6" algn="ctr">
              <a:lnSpc>
                <a:spcPct val="100000"/>
              </a:lnSpc>
              <a:spcBef>
                <a:spcPts val="0"/>
              </a:spcBef>
              <a:spcAft>
                <a:spcPts val="0"/>
              </a:spcAft>
              <a:buClr>
                <a:schemeClr val="lt2"/>
              </a:buClr>
              <a:buSzPts val="900"/>
              <a:buNone/>
              <a:defRPr sz="900">
                <a:solidFill>
                  <a:schemeClr val="lt2"/>
                </a:solidFill>
              </a:defRPr>
            </a:lvl7pPr>
            <a:lvl8pPr lvl="7" algn="ctr">
              <a:lnSpc>
                <a:spcPct val="100000"/>
              </a:lnSpc>
              <a:spcBef>
                <a:spcPts val="0"/>
              </a:spcBef>
              <a:spcAft>
                <a:spcPts val="0"/>
              </a:spcAft>
              <a:buClr>
                <a:schemeClr val="lt2"/>
              </a:buClr>
              <a:buSzPts val="900"/>
              <a:buNone/>
              <a:defRPr sz="900">
                <a:solidFill>
                  <a:schemeClr val="lt2"/>
                </a:solidFill>
              </a:defRPr>
            </a:lvl8pPr>
            <a:lvl9pPr lvl="8" algn="ctr">
              <a:lnSpc>
                <a:spcPct val="100000"/>
              </a:lnSpc>
              <a:spcBef>
                <a:spcPts val="0"/>
              </a:spcBef>
              <a:spcAft>
                <a:spcPts val="0"/>
              </a:spcAft>
              <a:buClr>
                <a:schemeClr val="lt2"/>
              </a:buClr>
              <a:buSzPts val="900"/>
              <a:buNone/>
              <a:defRPr sz="900">
                <a:solidFill>
                  <a:schemeClr val="lt2"/>
                </a:solidFill>
              </a:defRPr>
            </a:lvl9pPr>
          </a:lstStyle>
          <a:p/>
        </p:txBody>
      </p:sp>
      <p:sp>
        <p:nvSpPr>
          <p:cNvPr id="58" name="Google Shape;58;p33"/>
          <p:cNvSpPr txBox="1"/>
          <p:nvPr>
            <p:ph idx="2" type="subTitle"/>
          </p:nvPr>
        </p:nvSpPr>
        <p:spPr>
          <a:xfrm>
            <a:off x="6042106" y="3192125"/>
            <a:ext cx="1394100" cy="5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lt2"/>
              </a:buClr>
              <a:buSzPts val="900"/>
              <a:buNone/>
              <a:defRPr sz="900">
                <a:solidFill>
                  <a:schemeClr val="lt2"/>
                </a:solidFill>
              </a:defRPr>
            </a:lvl1pPr>
            <a:lvl2pPr lvl="1" algn="ctr">
              <a:lnSpc>
                <a:spcPct val="100000"/>
              </a:lnSpc>
              <a:spcBef>
                <a:spcPts val="0"/>
              </a:spcBef>
              <a:spcAft>
                <a:spcPts val="0"/>
              </a:spcAft>
              <a:buClr>
                <a:schemeClr val="lt2"/>
              </a:buClr>
              <a:buSzPts val="900"/>
              <a:buNone/>
              <a:defRPr sz="900">
                <a:solidFill>
                  <a:schemeClr val="lt2"/>
                </a:solidFill>
              </a:defRPr>
            </a:lvl2pPr>
            <a:lvl3pPr lvl="2" algn="ctr">
              <a:lnSpc>
                <a:spcPct val="100000"/>
              </a:lnSpc>
              <a:spcBef>
                <a:spcPts val="0"/>
              </a:spcBef>
              <a:spcAft>
                <a:spcPts val="0"/>
              </a:spcAft>
              <a:buClr>
                <a:schemeClr val="lt2"/>
              </a:buClr>
              <a:buSzPts val="900"/>
              <a:buNone/>
              <a:defRPr sz="900">
                <a:solidFill>
                  <a:schemeClr val="lt2"/>
                </a:solidFill>
              </a:defRPr>
            </a:lvl3pPr>
            <a:lvl4pPr lvl="3" algn="ctr">
              <a:lnSpc>
                <a:spcPct val="100000"/>
              </a:lnSpc>
              <a:spcBef>
                <a:spcPts val="0"/>
              </a:spcBef>
              <a:spcAft>
                <a:spcPts val="0"/>
              </a:spcAft>
              <a:buClr>
                <a:schemeClr val="lt2"/>
              </a:buClr>
              <a:buSzPts val="900"/>
              <a:buNone/>
              <a:defRPr sz="900">
                <a:solidFill>
                  <a:schemeClr val="lt2"/>
                </a:solidFill>
              </a:defRPr>
            </a:lvl4pPr>
            <a:lvl5pPr lvl="4" algn="ctr">
              <a:lnSpc>
                <a:spcPct val="100000"/>
              </a:lnSpc>
              <a:spcBef>
                <a:spcPts val="0"/>
              </a:spcBef>
              <a:spcAft>
                <a:spcPts val="0"/>
              </a:spcAft>
              <a:buClr>
                <a:schemeClr val="lt2"/>
              </a:buClr>
              <a:buSzPts val="900"/>
              <a:buNone/>
              <a:defRPr sz="900">
                <a:solidFill>
                  <a:schemeClr val="lt2"/>
                </a:solidFill>
              </a:defRPr>
            </a:lvl5pPr>
            <a:lvl6pPr lvl="5" algn="ctr">
              <a:lnSpc>
                <a:spcPct val="100000"/>
              </a:lnSpc>
              <a:spcBef>
                <a:spcPts val="0"/>
              </a:spcBef>
              <a:spcAft>
                <a:spcPts val="0"/>
              </a:spcAft>
              <a:buClr>
                <a:schemeClr val="lt2"/>
              </a:buClr>
              <a:buSzPts val="900"/>
              <a:buNone/>
              <a:defRPr sz="900">
                <a:solidFill>
                  <a:schemeClr val="lt2"/>
                </a:solidFill>
              </a:defRPr>
            </a:lvl6pPr>
            <a:lvl7pPr lvl="6" algn="ctr">
              <a:lnSpc>
                <a:spcPct val="100000"/>
              </a:lnSpc>
              <a:spcBef>
                <a:spcPts val="0"/>
              </a:spcBef>
              <a:spcAft>
                <a:spcPts val="0"/>
              </a:spcAft>
              <a:buClr>
                <a:schemeClr val="lt2"/>
              </a:buClr>
              <a:buSzPts val="900"/>
              <a:buNone/>
              <a:defRPr sz="900">
                <a:solidFill>
                  <a:schemeClr val="lt2"/>
                </a:solidFill>
              </a:defRPr>
            </a:lvl7pPr>
            <a:lvl8pPr lvl="7" algn="ctr">
              <a:lnSpc>
                <a:spcPct val="100000"/>
              </a:lnSpc>
              <a:spcBef>
                <a:spcPts val="0"/>
              </a:spcBef>
              <a:spcAft>
                <a:spcPts val="0"/>
              </a:spcAft>
              <a:buClr>
                <a:schemeClr val="lt2"/>
              </a:buClr>
              <a:buSzPts val="900"/>
              <a:buNone/>
              <a:defRPr sz="900">
                <a:solidFill>
                  <a:schemeClr val="lt2"/>
                </a:solidFill>
              </a:defRPr>
            </a:lvl8pPr>
            <a:lvl9pPr lvl="8" algn="ctr">
              <a:lnSpc>
                <a:spcPct val="100000"/>
              </a:lnSpc>
              <a:spcBef>
                <a:spcPts val="0"/>
              </a:spcBef>
              <a:spcAft>
                <a:spcPts val="0"/>
              </a:spcAft>
              <a:buClr>
                <a:schemeClr val="lt2"/>
              </a:buClr>
              <a:buSzPts val="900"/>
              <a:buNone/>
              <a:defRPr sz="900">
                <a:solidFill>
                  <a:schemeClr val="lt2"/>
                </a:solidFill>
              </a:defRPr>
            </a:lvl9pPr>
          </a:lstStyle>
          <a:p/>
        </p:txBody>
      </p:sp>
      <p:sp>
        <p:nvSpPr>
          <p:cNvPr id="59" name="Google Shape;59;p33"/>
          <p:cNvSpPr txBox="1"/>
          <p:nvPr>
            <p:ph idx="3" type="subTitle"/>
          </p:nvPr>
        </p:nvSpPr>
        <p:spPr>
          <a:xfrm>
            <a:off x="1707794" y="3891050"/>
            <a:ext cx="1394100" cy="5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lt2"/>
              </a:buClr>
              <a:buSzPts val="900"/>
              <a:buNone/>
              <a:defRPr sz="900">
                <a:solidFill>
                  <a:schemeClr val="lt2"/>
                </a:solidFill>
              </a:defRPr>
            </a:lvl1pPr>
            <a:lvl2pPr lvl="1" algn="ctr">
              <a:lnSpc>
                <a:spcPct val="100000"/>
              </a:lnSpc>
              <a:spcBef>
                <a:spcPts val="0"/>
              </a:spcBef>
              <a:spcAft>
                <a:spcPts val="0"/>
              </a:spcAft>
              <a:buClr>
                <a:schemeClr val="lt2"/>
              </a:buClr>
              <a:buSzPts val="900"/>
              <a:buNone/>
              <a:defRPr sz="900">
                <a:solidFill>
                  <a:schemeClr val="lt2"/>
                </a:solidFill>
              </a:defRPr>
            </a:lvl2pPr>
            <a:lvl3pPr lvl="2" algn="ctr">
              <a:lnSpc>
                <a:spcPct val="100000"/>
              </a:lnSpc>
              <a:spcBef>
                <a:spcPts val="0"/>
              </a:spcBef>
              <a:spcAft>
                <a:spcPts val="0"/>
              </a:spcAft>
              <a:buClr>
                <a:schemeClr val="lt2"/>
              </a:buClr>
              <a:buSzPts val="900"/>
              <a:buNone/>
              <a:defRPr sz="900">
                <a:solidFill>
                  <a:schemeClr val="lt2"/>
                </a:solidFill>
              </a:defRPr>
            </a:lvl3pPr>
            <a:lvl4pPr lvl="3" algn="ctr">
              <a:lnSpc>
                <a:spcPct val="100000"/>
              </a:lnSpc>
              <a:spcBef>
                <a:spcPts val="0"/>
              </a:spcBef>
              <a:spcAft>
                <a:spcPts val="0"/>
              </a:spcAft>
              <a:buClr>
                <a:schemeClr val="lt2"/>
              </a:buClr>
              <a:buSzPts val="900"/>
              <a:buNone/>
              <a:defRPr sz="900">
                <a:solidFill>
                  <a:schemeClr val="lt2"/>
                </a:solidFill>
              </a:defRPr>
            </a:lvl4pPr>
            <a:lvl5pPr lvl="4" algn="ctr">
              <a:lnSpc>
                <a:spcPct val="100000"/>
              </a:lnSpc>
              <a:spcBef>
                <a:spcPts val="0"/>
              </a:spcBef>
              <a:spcAft>
                <a:spcPts val="0"/>
              </a:spcAft>
              <a:buClr>
                <a:schemeClr val="lt2"/>
              </a:buClr>
              <a:buSzPts val="900"/>
              <a:buNone/>
              <a:defRPr sz="900">
                <a:solidFill>
                  <a:schemeClr val="lt2"/>
                </a:solidFill>
              </a:defRPr>
            </a:lvl5pPr>
            <a:lvl6pPr lvl="5" algn="ctr">
              <a:lnSpc>
                <a:spcPct val="100000"/>
              </a:lnSpc>
              <a:spcBef>
                <a:spcPts val="0"/>
              </a:spcBef>
              <a:spcAft>
                <a:spcPts val="0"/>
              </a:spcAft>
              <a:buClr>
                <a:schemeClr val="lt2"/>
              </a:buClr>
              <a:buSzPts val="900"/>
              <a:buNone/>
              <a:defRPr sz="900">
                <a:solidFill>
                  <a:schemeClr val="lt2"/>
                </a:solidFill>
              </a:defRPr>
            </a:lvl6pPr>
            <a:lvl7pPr lvl="6" algn="ctr">
              <a:lnSpc>
                <a:spcPct val="100000"/>
              </a:lnSpc>
              <a:spcBef>
                <a:spcPts val="0"/>
              </a:spcBef>
              <a:spcAft>
                <a:spcPts val="0"/>
              </a:spcAft>
              <a:buClr>
                <a:schemeClr val="lt2"/>
              </a:buClr>
              <a:buSzPts val="900"/>
              <a:buNone/>
              <a:defRPr sz="900">
                <a:solidFill>
                  <a:schemeClr val="lt2"/>
                </a:solidFill>
              </a:defRPr>
            </a:lvl7pPr>
            <a:lvl8pPr lvl="7" algn="ctr">
              <a:lnSpc>
                <a:spcPct val="100000"/>
              </a:lnSpc>
              <a:spcBef>
                <a:spcPts val="0"/>
              </a:spcBef>
              <a:spcAft>
                <a:spcPts val="0"/>
              </a:spcAft>
              <a:buClr>
                <a:schemeClr val="lt2"/>
              </a:buClr>
              <a:buSzPts val="900"/>
              <a:buNone/>
              <a:defRPr sz="900">
                <a:solidFill>
                  <a:schemeClr val="lt2"/>
                </a:solidFill>
              </a:defRPr>
            </a:lvl8pPr>
            <a:lvl9pPr lvl="8" algn="ctr">
              <a:lnSpc>
                <a:spcPct val="100000"/>
              </a:lnSpc>
              <a:spcBef>
                <a:spcPts val="0"/>
              </a:spcBef>
              <a:spcAft>
                <a:spcPts val="0"/>
              </a:spcAft>
              <a:buClr>
                <a:schemeClr val="lt2"/>
              </a:buClr>
              <a:buSzPts val="900"/>
              <a:buNone/>
              <a:defRPr sz="900">
                <a:solidFill>
                  <a:schemeClr val="lt2"/>
                </a:solidFill>
              </a:defRPr>
            </a:lvl9pPr>
          </a:lstStyle>
          <a:p/>
        </p:txBody>
      </p:sp>
      <p:sp>
        <p:nvSpPr>
          <p:cNvPr id="60" name="Google Shape;60;p33"/>
          <p:cNvSpPr txBox="1"/>
          <p:nvPr>
            <p:ph type="ctrTitle"/>
          </p:nvPr>
        </p:nvSpPr>
        <p:spPr>
          <a:xfrm>
            <a:off x="3533994" y="3422225"/>
            <a:ext cx="2076000" cy="19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1pPr>
            <a:lvl2pPr lvl="1"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2pPr>
            <a:lvl3pPr lvl="2"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3pPr>
            <a:lvl4pPr lvl="3"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4pPr>
            <a:lvl5pPr lvl="4"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5pPr>
            <a:lvl6pPr lvl="5"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6pPr>
            <a:lvl7pPr lvl="6"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7pPr>
            <a:lvl8pPr lvl="7"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8pPr>
            <a:lvl9pPr lvl="8"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9pPr>
          </a:lstStyle>
          <a:p/>
        </p:txBody>
      </p:sp>
      <p:sp>
        <p:nvSpPr>
          <p:cNvPr id="61" name="Google Shape;61;p33"/>
          <p:cNvSpPr txBox="1"/>
          <p:nvPr>
            <p:ph idx="4" type="ctrTitle"/>
          </p:nvPr>
        </p:nvSpPr>
        <p:spPr>
          <a:xfrm>
            <a:off x="5701156" y="3096475"/>
            <a:ext cx="2076000" cy="19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1pPr>
            <a:lvl2pPr lvl="1"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2pPr>
            <a:lvl3pPr lvl="2"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3pPr>
            <a:lvl4pPr lvl="3"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4pPr>
            <a:lvl5pPr lvl="4"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5pPr>
            <a:lvl6pPr lvl="5"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6pPr>
            <a:lvl7pPr lvl="6"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7pPr>
            <a:lvl8pPr lvl="7"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8pPr>
            <a:lvl9pPr lvl="8"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9pPr>
          </a:lstStyle>
          <a:p/>
        </p:txBody>
      </p:sp>
      <p:sp>
        <p:nvSpPr>
          <p:cNvPr id="62" name="Google Shape;62;p33"/>
          <p:cNvSpPr txBox="1"/>
          <p:nvPr>
            <p:ph idx="5" type="ctrTitle"/>
          </p:nvPr>
        </p:nvSpPr>
        <p:spPr>
          <a:xfrm>
            <a:off x="1366844" y="3789650"/>
            <a:ext cx="2076000" cy="19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1pPr>
            <a:lvl2pPr lvl="1"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2pPr>
            <a:lvl3pPr lvl="2"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3pPr>
            <a:lvl4pPr lvl="3"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4pPr>
            <a:lvl5pPr lvl="4"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5pPr>
            <a:lvl6pPr lvl="5"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6pPr>
            <a:lvl7pPr lvl="6"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7pPr>
            <a:lvl8pPr lvl="7"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8pPr>
            <a:lvl9pPr lvl="8"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9pPr>
          </a:lstStyle>
          <a:p/>
        </p:txBody>
      </p:sp>
      <p:sp>
        <p:nvSpPr>
          <p:cNvPr id="63" name="Google Shape;63;p33"/>
          <p:cNvSpPr txBox="1"/>
          <p:nvPr>
            <p:ph idx="6"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000"/>
              <a:buFont typeface="Roboto Black"/>
              <a:buNone/>
              <a:defRPr b="0" sz="3000">
                <a:latin typeface="Roboto Black"/>
                <a:ea typeface="Roboto Black"/>
                <a:cs typeface="Roboto Black"/>
                <a:sym typeface="Roboto Black"/>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1">
  <p:cSld name="TITLE_1_1_1">
    <p:bg>
      <p:bgPr>
        <a:gradFill>
          <a:gsLst>
            <a:gs pos="0">
              <a:srgbClr val="052643"/>
            </a:gs>
            <a:gs pos="100000">
              <a:srgbClr val="041523"/>
            </a:gs>
          </a:gsLst>
          <a:path path="circle">
            <a:fillToRect b="50%" l="50%" r="50%" t="50%"/>
          </a:path>
          <a:tileRect/>
        </a:gradFill>
      </p:bgPr>
    </p:bg>
    <p:spTree>
      <p:nvGrpSpPr>
        <p:cNvPr id="64" name="Shape 64"/>
        <p:cNvGrpSpPr/>
        <p:nvPr/>
      </p:nvGrpSpPr>
      <p:grpSpPr>
        <a:xfrm>
          <a:off x="0" y="0"/>
          <a:ext cx="0" cy="0"/>
          <a:chOff x="0" y="0"/>
          <a:chExt cx="0" cy="0"/>
        </a:xfrm>
      </p:grpSpPr>
      <p:sp>
        <p:nvSpPr>
          <p:cNvPr id="65" name="Google Shape;65;p34"/>
          <p:cNvSpPr txBox="1"/>
          <p:nvPr>
            <p:ph type="ctrTitle"/>
          </p:nvPr>
        </p:nvSpPr>
        <p:spPr>
          <a:xfrm>
            <a:off x="1557931" y="2064013"/>
            <a:ext cx="2076000" cy="19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2pPr>
            <a:lvl3pPr lvl="2"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3pPr>
            <a:lvl4pPr lvl="3"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4pPr>
            <a:lvl5pPr lvl="4"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5pPr>
            <a:lvl6pPr lvl="5"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6pPr>
            <a:lvl7pPr lvl="6"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7pPr>
            <a:lvl8pPr lvl="7"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8pPr>
            <a:lvl9pPr lvl="8"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9pPr>
          </a:lstStyle>
          <a:p/>
        </p:txBody>
      </p:sp>
      <p:sp>
        <p:nvSpPr>
          <p:cNvPr id="66" name="Google Shape;66;p34"/>
          <p:cNvSpPr txBox="1"/>
          <p:nvPr>
            <p:ph idx="2" type="ctrTitle"/>
          </p:nvPr>
        </p:nvSpPr>
        <p:spPr>
          <a:xfrm>
            <a:off x="1557931" y="3466700"/>
            <a:ext cx="2076000" cy="19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2pPr>
            <a:lvl3pPr lvl="2"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3pPr>
            <a:lvl4pPr lvl="3"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4pPr>
            <a:lvl5pPr lvl="4"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5pPr>
            <a:lvl6pPr lvl="5"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6pPr>
            <a:lvl7pPr lvl="6"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7pPr>
            <a:lvl8pPr lvl="7"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8pPr>
            <a:lvl9pPr lvl="8"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9pPr>
          </a:lstStyle>
          <a:p/>
        </p:txBody>
      </p:sp>
      <p:sp>
        <p:nvSpPr>
          <p:cNvPr id="67" name="Google Shape;67;p34"/>
          <p:cNvSpPr txBox="1"/>
          <p:nvPr>
            <p:ph idx="3" type="ctrTitle"/>
          </p:nvPr>
        </p:nvSpPr>
        <p:spPr>
          <a:xfrm>
            <a:off x="1557931" y="2765356"/>
            <a:ext cx="2076000" cy="19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2pPr>
            <a:lvl3pPr lvl="2"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3pPr>
            <a:lvl4pPr lvl="3"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4pPr>
            <a:lvl5pPr lvl="4"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5pPr>
            <a:lvl6pPr lvl="5"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6pPr>
            <a:lvl7pPr lvl="6"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7pPr>
            <a:lvl8pPr lvl="7"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8pPr>
            <a:lvl9pPr lvl="8"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9pPr>
          </a:lstStyle>
          <a:p/>
        </p:txBody>
      </p:sp>
      <p:sp>
        <p:nvSpPr>
          <p:cNvPr id="68" name="Google Shape;68;p34"/>
          <p:cNvSpPr txBox="1"/>
          <p:nvPr>
            <p:ph idx="4" type="ctrTitle"/>
          </p:nvPr>
        </p:nvSpPr>
        <p:spPr>
          <a:xfrm>
            <a:off x="998325" y="644550"/>
            <a:ext cx="78339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Font typeface="Roboto Black"/>
              <a:buNone/>
              <a:defRPr b="0" sz="3000">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5200"/>
              <a:buNone/>
              <a:defRPr sz="5200">
                <a:solidFill>
                  <a:schemeClr val="accent1"/>
                </a:solidFill>
              </a:defRPr>
            </a:lvl2pPr>
            <a:lvl3pPr lvl="2" algn="l">
              <a:lnSpc>
                <a:spcPct val="100000"/>
              </a:lnSpc>
              <a:spcBef>
                <a:spcPts val="0"/>
              </a:spcBef>
              <a:spcAft>
                <a:spcPts val="0"/>
              </a:spcAft>
              <a:buClr>
                <a:schemeClr val="accent1"/>
              </a:buClr>
              <a:buSzPts val="5200"/>
              <a:buNone/>
              <a:defRPr sz="5200">
                <a:solidFill>
                  <a:schemeClr val="accent1"/>
                </a:solidFill>
              </a:defRPr>
            </a:lvl3pPr>
            <a:lvl4pPr lvl="3" algn="l">
              <a:lnSpc>
                <a:spcPct val="100000"/>
              </a:lnSpc>
              <a:spcBef>
                <a:spcPts val="0"/>
              </a:spcBef>
              <a:spcAft>
                <a:spcPts val="0"/>
              </a:spcAft>
              <a:buClr>
                <a:schemeClr val="accent1"/>
              </a:buClr>
              <a:buSzPts val="5200"/>
              <a:buNone/>
              <a:defRPr sz="5200">
                <a:solidFill>
                  <a:schemeClr val="accent1"/>
                </a:solidFill>
              </a:defRPr>
            </a:lvl4pPr>
            <a:lvl5pPr lvl="4" algn="l">
              <a:lnSpc>
                <a:spcPct val="100000"/>
              </a:lnSpc>
              <a:spcBef>
                <a:spcPts val="0"/>
              </a:spcBef>
              <a:spcAft>
                <a:spcPts val="0"/>
              </a:spcAft>
              <a:buClr>
                <a:schemeClr val="accent1"/>
              </a:buClr>
              <a:buSzPts val="5200"/>
              <a:buNone/>
              <a:defRPr sz="5200">
                <a:solidFill>
                  <a:schemeClr val="accent1"/>
                </a:solidFill>
              </a:defRPr>
            </a:lvl5pPr>
            <a:lvl6pPr lvl="5" algn="l">
              <a:lnSpc>
                <a:spcPct val="100000"/>
              </a:lnSpc>
              <a:spcBef>
                <a:spcPts val="0"/>
              </a:spcBef>
              <a:spcAft>
                <a:spcPts val="0"/>
              </a:spcAft>
              <a:buClr>
                <a:schemeClr val="accent1"/>
              </a:buClr>
              <a:buSzPts val="5200"/>
              <a:buNone/>
              <a:defRPr sz="5200">
                <a:solidFill>
                  <a:schemeClr val="accent1"/>
                </a:solidFill>
              </a:defRPr>
            </a:lvl6pPr>
            <a:lvl7pPr lvl="6" algn="l">
              <a:lnSpc>
                <a:spcPct val="100000"/>
              </a:lnSpc>
              <a:spcBef>
                <a:spcPts val="0"/>
              </a:spcBef>
              <a:spcAft>
                <a:spcPts val="0"/>
              </a:spcAft>
              <a:buClr>
                <a:schemeClr val="accent1"/>
              </a:buClr>
              <a:buSzPts val="5200"/>
              <a:buNone/>
              <a:defRPr sz="5200">
                <a:solidFill>
                  <a:schemeClr val="accent1"/>
                </a:solidFill>
              </a:defRPr>
            </a:lvl7pPr>
            <a:lvl8pPr lvl="7" algn="l">
              <a:lnSpc>
                <a:spcPct val="100000"/>
              </a:lnSpc>
              <a:spcBef>
                <a:spcPts val="0"/>
              </a:spcBef>
              <a:spcAft>
                <a:spcPts val="0"/>
              </a:spcAft>
              <a:buClr>
                <a:schemeClr val="accent1"/>
              </a:buClr>
              <a:buSzPts val="5200"/>
              <a:buNone/>
              <a:defRPr sz="5200">
                <a:solidFill>
                  <a:schemeClr val="accent1"/>
                </a:solidFill>
              </a:defRPr>
            </a:lvl8pPr>
            <a:lvl9pPr lvl="8" algn="l">
              <a:lnSpc>
                <a:spcPct val="100000"/>
              </a:lnSpc>
              <a:spcBef>
                <a:spcPts val="0"/>
              </a:spcBef>
              <a:spcAft>
                <a:spcPts val="0"/>
              </a:spcAft>
              <a:buClr>
                <a:schemeClr val="accent1"/>
              </a:buClr>
              <a:buSzPts val="5200"/>
              <a:buNone/>
              <a:defRPr sz="5200">
                <a:solidFill>
                  <a:schemeClr val="accent1"/>
                </a:solidFill>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theme" Target="../theme/theme2.xml"/><Relationship Id="rId16" Type="http://schemas.openxmlformats.org/officeDocument/2006/relationships/slideLayout" Target="../slideLayouts/slideLayout15.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26"/>
          <p:cNvSpPr txBox="1"/>
          <p:nvPr>
            <p:ph type="title"/>
          </p:nvPr>
        </p:nvSpPr>
        <p:spPr>
          <a:xfrm>
            <a:off x="692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lt1"/>
              </a:buClr>
              <a:buSzPts val="2800"/>
              <a:buFont typeface="Roboto Black"/>
              <a:buNone/>
              <a:defRPr b="0" i="0" sz="2800" u="none" cap="none" strike="noStrike">
                <a:solidFill>
                  <a:schemeClr val="lt1"/>
                </a:solidFill>
                <a:latin typeface="Roboto Black"/>
                <a:ea typeface="Roboto Black"/>
                <a:cs typeface="Roboto Black"/>
                <a:sym typeface="Roboto Black"/>
              </a:defRPr>
            </a:lvl1pPr>
            <a:lvl2pPr lvl="1" marR="0" rtl="0" algn="l">
              <a:lnSpc>
                <a:spcPct val="100000"/>
              </a:lnSpc>
              <a:spcBef>
                <a:spcPts val="0"/>
              </a:spcBef>
              <a:spcAft>
                <a:spcPts val="0"/>
              </a:spcAft>
              <a:buClr>
                <a:schemeClr val="lt1"/>
              </a:buClr>
              <a:buSzPts val="2800"/>
              <a:buFont typeface="Bree Serif"/>
              <a:buNone/>
              <a:defRPr b="1" i="0" sz="2800" u="none" cap="none" strike="noStrike">
                <a:solidFill>
                  <a:schemeClr val="lt1"/>
                </a:solidFill>
                <a:latin typeface="Bree Serif"/>
                <a:ea typeface="Bree Serif"/>
                <a:cs typeface="Bree Serif"/>
                <a:sym typeface="Bree Serif"/>
              </a:defRPr>
            </a:lvl2pPr>
            <a:lvl3pPr lvl="2" marR="0" rtl="0" algn="l">
              <a:lnSpc>
                <a:spcPct val="100000"/>
              </a:lnSpc>
              <a:spcBef>
                <a:spcPts val="0"/>
              </a:spcBef>
              <a:spcAft>
                <a:spcPts val="0"/>
              </a:spcAft>
              <a:buClr>
                <a:schemeClr val="lt1"/>
              </a:buClr>
              <a:buSzPts val="2800"/>
              <a:buFont typeface="Bree Serif"/>
              <a:buNone/>
              <a:defRPr b="1" i="0" sz="2800" u="none" cap="none" strike="noStrike">
                <a:solidFill>
                  <a:schemeClr val="lt1"/>
                </a:solidFill>
                <a:latin typeface="Bree Serif"/>
                <a:ea typeface="Bree Serif"/>
                <a:cs typeface="Bree Serif"/>
                <a:sym typeface="Bree Serif"/>
              </a:defRPr>
            </a:lvl3pPr>
            <a:lvl4pPr lvl="3" marR="0" rtl="0" algn="l">
              <a:lnSpc>
                <a:spcPct val="100000"/>
              </a:lnSpc>
              <a:spcBef>
                <a:spcPts val="0"/>
              </a:spcBef>
              <a:spcAft>
                <a:spcPts val="0"/>
              </a:spcAft>
              <a:buClr>
                <a:schemeClr val="lt1"/>
              </a:buClr>
              <a:buSzPts val="2800"/>
              <a:buFont typeface="Bree Serif"/>
              <a:buNone/>
              <a:defRPr b="1" i="0" sz="2800" u="none" cap="none" strike="noStrike">
                <a:solidFill>
                  <a:schemeClr val="lt1"/>
                </a:solidFill>
                <a:latin typeface="Bree Serif"/>
                <a:ea typeface="Bree Serif"/>
                <a:cs typeface="Bree Serif"/>
                <a:sym typeface="Bree Serif"/>
              </a:defRPr>
            </a:lvl4pPr>
            <a:lvl5pPr lvl="4" marR="0" rtl="0" algn="l">
              <a:lnSpc>
                <a:spcPct val="100000"/>
              </a:lnSpc>
              <a:spcBef>
                <a:spcPts val="0"/>
              </a:spcBef>
              <a:spcAft>
                <a:spcPts val="0"/>
              </a:spcAft>
              <a:buClr>
                <a:schemeClr val="lt1"/>
              </a:buClr>
              <a:buSzPts val="2800"/>
              <a:buFont typeface="Bree Serif"/>
              <a:buNone/>
              <a:defRPr b="1" i="0" sz="2800" u="none" cap="none" strike="noStrike">
                <a:solidFill>
                  <a:schemeClr val="lt1"/>
                </a:solidFill>
                <a:latin typeface="Bree Serif"/>
                <a:ea typeface="Bree Serif"/>
                <a:cs typeface="Bree Serif"/>
                <a:sym typeface="Bree Serif"/>
              </a:defRPr>
            </a:lvl5pPr>
            <a:lvl6pPr lvl="5" marR="0" rtl="0" algn="l">
              <a:lnSpc>
                <a:spcPct val="100000"/>
              </a:lnSpc>
              <a:spcBef>
                <a:spcPts val="0"/>
              </a:spcBef>
              <a:spcAft>
                <a:spcPts val="0"/>
              </a:spcAft>
              <a:buClr>
                <a:schemeClr val="lt1"/>
              </a:buClr>
              <a:buSzPts val="2800"/>
              <a:buFont typeface="Bree Serif"/>
              <a:buNone/>
              <a:defRPr b="1" i="0" sz="2800" u="none" cap="none" strike="noStrike">
                <a:solidFill>
                  <a:schemeClr val="lt1"/>
                </a:solidFill>
                <a:latin typeface="Bree Serif"/>
                <a:ea typeface="Bree Serif"/>
                <a:cs typeface="Bree Serif"/>
                <a:sym typeface="Bree Serif"/>
              </a:defRPr>
            </a:lvl6pPr>
            <a:lvl7pPr lvl="6" marR="0" rtl="0" algn="l">
              <a:lnSpc>
                <a:spcPct val="100000"/>
              </a:lnSpc>
              <a:spcBef>
                <a:spcPts val="0"/>
              </a:spcBef>
              <a:spcAft>
                <a:spcPts val="0"/>
              </a:spcAft>
              <a:buClr>
                <a:schemeClr val="lt1"/>
              </a:buClr>
              <a:buSzPts val="2800"/>
              <a:buFont typeface="Bree Serif"/>
              <a:buNone/>
              <a:defRPr b="1" i="0" sz="2800" u="none" cap="none" strike="noStrike">
                <a:solidFill>
                  <a:schemeClr val="lt1"/>
                </a:solidFill>
                <a:latin typeface="Bree Serif"/>
                <a:ea typeface="Bree Serif"/>
                <a:cs typeface="Bree Serif"/>
                <a:sym typeface="Bree Serif"/>
              </a:defRPr>
            </a:lvl7pPr>
            <a:lvl8pPr lvl="7" marR="0" rtl="0" algn="l">
              <a:lnSpc>
                <a:spcPct val="100000"/>
              </a:lnSpc>
              <a:spcBef>
                <a:spcPts val="0"/>
              </a:spcBef>
              <a:spcAft>
                <a:spcPts val="0"/>
              </a:spcAft>
              <a:buClr>
                <a:schemeClr val="lt1"/>
              </a:buClr>
              <a:buSzPts val="2800"/>
              <a:buFont typeface="Bree Serif"/>
              <a:buNone/>
              <a:defRPr b="1" i="0" sz="2800" u="none" cap="none" strike="noStrike">
                <a:solidFill>
                  <a:schemeClr val="lt1"/>
                </a:solidFill>
                <a:latin typeface="Bree Serif"/>
                <a:ea typeface="Bree Serif"/>
                <a:cs typeface="Bree Serif"/>
                <a:sym typeface="Bree Serif"/>
              </a:defRPr>
            </a:lvl8pPr>
            <a:lvl9pPr lvl="8" marR="0" rtl="0" algn="l">
              <a:lnSpc>
                <a:spcPct val="100000"/>
              </a:lnSpc>
              <a:spcBef>
                <a:spcPts val="0"/>
              </a:spcBef>
              <a:spcAft>
                <a:spcPts val="0"/>
              </a:spcAft>
              <a:buClr>
                <a:schemeClr val="lt1"/>
              </a:buClr>
              <a:buSzPts val="2800"/>
              <a:buFont typeface="Bree Serif"/>
              <a:buNone/>
              <a:defRPr b="1" i="0" sz="2800" u="none" cap="none" strike="noStrike">
                <a:solidFill>
                  <a:schemeClr val="lt1"/>
                </a:solidFill>
                <a:latin typeface="Bree Serif"/>
                <a:ea typeface="Bree Serif"/>
                <a:cs typeface="Bree Serif"/>
                <a:sym typeface="Bree Serif"/>
              </a:defRPr>
            </a:lvl9pPr>
          </a:lstStyle>
          <a:p/>
        </p:txBody>
      </p:sp>
      <p:sp>
        <p:nvSpPr>
          <p:cNvPr id="7" name="Google Shape;7;p2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lt1"/>
              </a:buClr>
              <a:buSzPts val="1800"/>
              <a:buFont typeface="Roboto Light"/>
              <a:buChar char="●"/>
              <a:defRPr b="0" i="0" sz="1800" u="none" cap="none" strike="noStrike">
                <a:solidFill>
                  <a:schemeClr val="lt1"/>
                </a:solidFill>
                <a:latin typeface="Roboto Light"/>
                <a:ea typeface="Roboto Light"/>
                <a:cs typeface="Roboto Light"/>
                <a:sym typeface="Roboto Light"/>
              </a:defRPr>
            </a:lvl1pPr>
            <a:lvl2pPr indent="-317500" lvl="1" marL="914400" marR="0" rtl="0" algn="l">
              <a:lnSpc>
                <a:spcPct val="115000"/>
              </a:lnSpc>
              <a:spcBef>
                <a:spcPts val="1600"/>
              </a:spcBef>
              <a:spcAft>
                <a:spcPts val="0"/>
              </a:spcAft>
              <a:buClr>
                <a:schemeClr val="lt1"/>
              </a:buClr>
              <a:buSzPts val="1400"/>
              <a:buFont typeface="Roboto Light"/>
              <a:buChar char="○"/>
              <a:defRPr b="0" i="0" sz="1400" u="none" cap="none" strike="noStrike">
                <a:solidFill>
                  <a:schemeClr val="lt1"/>
                </a:solidFill>
                <a:latin typeface="Roboto Light"/>
                <a:ea typeface="Roboto Light"/>
                <a:cs typeface="Roboto Light"/>
                <a:sym typeface="Roboto Light"/>
              </a:defRPr>
            </a:lvl2pPr>
            <a:lvl3pPr indent="-317500" lvl="2" marL="1371600" marR="0" rtl="0" algn="l">
              <a:lnSpc>
                <a:spcPct val="115000"/>
              </a:lnSpc>
              <a:spcBef>
                <a:spcPts val="1600"/>
              </a:spcBef>
              <a:spcAft>
                <a:spcPts val="0"/>
              </a:spcAft>
              <a:buClr>
                <a:schemeClr val="lt1"/>
              </a:buClr>
              <a:buSzPts val="1400"/>
              <a:buFont typeface="Roboto Light"/>
              <a:buChar char="■"/>
              <a:defRPr b="0" i="0" sz="1400" u="none" cap="none" strike="noStrike">
                <a:solidFill>
                  <a:schemeClr val="lt1"/>
                </a:solidFill>
                <a:latin typeface="Roboto Light"/>
                <a:ea typeface="Roboto Light"/>
                <a:cs typeface="Roboto Light"/>
                <a:sym typeface="Roboto Light"/>
              </a:defRPr>
            </a:lvl3pPr>
            <a:lvl4pPr indent="-317500" lvl="3" marL="1828800" marR="0" rtl="0" algn="l">
              <a:lnSpc>
                <a:spcPct val="115000"/>
              </a:lnSpc>
              <a:spcBef>
                <a:spcPts val="1600"/>
              </a:spcBef>
              <a:spcAft>
                <a:spcPts val="0"/>
              </a:spcAft>
              <a:buClr>
                <a:schemeClr val="lt1"/>
              </a:buClr>
              <a:buSzPts val="1400"/>
              <a:buFont typeface="Roboto Light"/>
              <a:buChar char="●"/>
              <a:defRPr b="0" i="0" sz="1400" u="none" cap="none" strike="noStrike">
                <a:solidFill>
                  <a:schemeClr val="lt1"/>
                </a:solidFill>
                <a:latin typeface="Roboto Light"/>
                <a:ea typeface="Roboto Light"/>
                <a:cs typeface="Roboto Light"/>
                <a:sym typeface="Roboto Light"/>
              </a:defRPr>
            </a:lvl4pPr>
            <a:lvl5pPr indent="-317500" lvl="4" marL="2286000" marR="0" rtl="0" algn="l">
              <a:lnSpc>
                <a:spcPct val="115000"/>
              </a:lnSpc>
              <a:spcBef>
                <a:spcPts val="1600"/>
              </a:spcBef>
              <a:spcAft>
                <a:spcPts val="0"/>
              </a:spcAft>
              <a:buClr>
                <a:schemeClr val="lt1"/>
              </a:buClr>
              <a:buSzPts val="1400"/>
              <a:buFont typeface="Roboto Light"/>
              <a:buChar char="○"/>
              <a:defRPr b="0" i="0" sz="1400" u="none" cap="none" strike="noStrike">
                <a:solidFill>
                  <a:schemeClr val="lt1"/>
                </a:solidFill>
                <a:latin typeface="Roboto Light"/>
                <a:ea typeface="Roboto Light"/>
                <a:cs typeface="Roboto Light"/>
                <a:sym typeface="Roboto Light"/>
              </a:defRPr>
            </a:lvl5pPr>
            <a:lvl6pPr indent="-317500" lvl="5" marL="2743200" marR="0" rtl="0" algn="l">
              <a:lnSpc>
                <a:spcPct val="115000"/>
              </a:lnSpc>
              <a:spcBef>
                <a:spcPts val="1600"/>
              </a:spcBef>
              <a:spcAft>
                <a:spcPts val="0"/>
              </a:spcAft>
              <a:buClr>
                <a:schemeClr val="lt1"/>
              </a:buClr>
              <a:buSzPts val="1400"/>
              <a:buFont typeface="Roboto Light"/>
              <a:buChar char="■"/>
              <a:defRPr b="0" i="0" sz="1400" u="none" cap="none" strike="noStrike">
                <a:solidFill>
                  <a:schemeClr val="lt1"/>
                </a:solidFill>
                <a:latin typeface="Roboto Light"/>
                <a:ea typeface="Roboto Light"/>
                <a:cs typeface="Roboto Light"/>
                <a:sym typeface="Roboto Light"/>
              </a:defRPr>
            </a:lvl6pPr>
            <a:lvl7pPr indent="-317500" lvl="6" marL="3200400" marR="0" rtl="0" algn="l">
              <a:lnSpc>
                <a:spcPct val="115000"/>
              </a:lnSpc>
              <a:spcBef>
                <a:spcPts val="1600"/>
              </a:spcBef>
              <a:spcAft>
                <a:spcPts val="0"/>
              </a:spcAft>
              <a:buClr>
                <a:schemeClr val="lt1"/>
              </a:buClr>
              <a:buSzPts val="1400"/>
              <a:buFont typeface="Roboto Light"/>
              <a:buChar char="●"/>
              <a:defRPr b="0" i="0" sz="1400" u="none" cap="none" strike="noStrike">
                <a:solidFill>
                  <a:schemeClr val="lt1"/>
                </a:solidFill>
                <a:latin typeface="Roboto Light"/>
                <a:ea typeface="Roboto Light"/>
                <a:cs typeface="Roboto Light"/>
                <a:sym typeface="Roboto Light"/>
              </a:defRPr>
            </a:lvl7pPr>
            <a:lvl8pPr indent="-317500" lvl="7" marL="3657600" marR="0" rtl="0" algn="l">
              <a:lnSpc>
                <a:spcPct val="115000"/>
              </a:lnSpc>
              <a:spcBef>
                <a:spcPts val="1600"/>
              </a:spcBef>
              <a:spcAft>
                <a:spcPts val="0"/>
              </a:spcAft>
              <a:buClr>
                <a:schemeClr val="lt1"/>
              </a:buClr>
              <a:buSzPts val="1400"/>
              <a:buFont typeface="Roboto Light"/>
              <a:buChar char="○"/>
              <a:defRPr b="0" i="0" sz="1400" u="none" cap="none" strike="noStrike">
                <a:solidFill>
                  <a:schemeClr val="lt1"/>
                </a:solidFill>
                <a:latin typeface="Roboto Light"/>
                <a:ea typeface="Roboto Light"/>
                <a:cs typeface="Roboto Light"/>
                <a:sym typeface="Roboto Light"/>
              </a:defRPr>
            </a:lvl8pPr>
            <a:lvl9pPr indent="-317500" lvl="8" marL="4114800" marR="0" rtl="0" algn="l">
              <a:lnSpc>
                <a:spcPct val="115000"/>
              </a:lnSpc>
              <a:spcBef>
                <a:spcPts val="1600"/>
              </a:spcBef>
              <a:spcAft>
                <a:spcPts val="1600"/>
              </a:spcAft>
              <a:buClr>
                <a:schemeClr val="lt1"/>
              </a:buClr>
              <a:buSzPts val="1400"/>
              <a:buFont typeface="Roboto Light"/>
              <a:buChar char="■"/>
              <a:defRPr b="0" i="0" sz="1400" u="none" cap="none" strike="noStrike">
                <a:solidFill>
                  <a:schemeClr val="lt1"/>
                </a:solidFill>
                <a:latin typeface="Roboto Light"/>
                <a:ea typeface="Roboto Light"/>
                <a:cs typeface="Roboto Light"/>
                <a:sym typeface="Roboto Light"/>
              </a:defRPr>
            </a:lvl9pPr>
          </a:lstStyle>
          <a:p/>
        </p:txBody>
      </p:sp>
      <p:pic>
        <p:nvPicPr>
          <p:cNvPr id="8" name="Google Shape;8;p26"/>
          <p:cNvPicPr preferRelativeResize="0"/>
          <p:nvPr/>
        </p:nvPicPr>
        <p:blipFill rotWithShape="1">
          <a:blip r:embed="rId1">
            <a:alphaModFix/>
          </a:blip>
          <a:srcRect b="0" l="0" r="0" t="0"/>
          <a:stretch/>
        </p:blipFill>
        <p:spPr>
          <a:xfrm>
            <a:off x="7785930" y="98225"/>
            <a:ext cx="1229945" cy="34680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hyperlink" Target="https://forms.gle/vDBCouLoyWLKv37t9"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
          <p:cNvSpPr txBox="1"/>
          <p:nvPr>
            <p:ph type="ctrTitle"/>
          </p:nvPr>
        </p:nvSpPr>
        <p:spPr>
          <a:xfrm>
            <a:off x="5313575" y="3670025"/>
            <a:ext cx="3745200" cy="606600"/>
          </a:xfrm>
          <a:prstGeom prst="rect">
            <a:avLst/>
          </a:prstGeom>
          <a:noFill/>
          <a:ln>
            <a:noFill/>
          </a:ln>
        </p:spPr>
        <p:txBody>
          <a:bodyPr anchorCtr="0" anchor="b" bIns="91425" lIns="91425" spcFirstLastPara="1" rIns="91425" wrap="square" tIns="91425">
            <a:noAutofit/>
          </a:bodyPr>
          <a:lstStyle/>
          <a:p>
            <a:pPr indent="0" lvl="0" marL="0" rtl="0" algn="r">
              <a:lnSpc>
                <a:spcPct val="100000"/>
              </a:lnSpc>
              <a:spcBef>
                <a:spcPts val="0"/>
              </a:spcBef>
              <a:spcAft>
                <a:spcPts val="0"/>
              </a:spcAft>
              <a:buSzPts val="3000"/>
              <a:buNone/>
            </a:pPr>
            <a:r>
              <a:rPr lang="en-GB"/>
              <a:t>Studiu in Echipa 5</a:t>
            </a:r>
            <a:endParaRPr/>
          </a:p>
        </p:txBody>
      </p:sp>
      <p:sp>
        <p:nvSpPr>
          <p:cNvPr id="99" name="Google Shape;99;p1"/>
          <p:cNvSpPr/>
          <p:nvPr/>
        </p:nvSpPr>
        <p:spPr>
          <a:xfrm>
            <a:off x="2238757" y="4488644"/>
            <a:ext cx="816022" cy="427879"/>
          </a:xfrm>
          <a:custGeom>
            <a:rect b="b" l="l" r="r" t="t"/>
            <a:pathLst>
              <a:path extrusionOk="0" h="17832" w="34008">
                <a:moveTo>
                  <a:pt x="4203" y="0"/>
                </a:moveTo>
                <a:cubicBezTo>
                  <a:pt x="1847" y="0"/>
                  <a:pt x="0" y="1847"/>
                  <a:pt x="0" y="4203"/>
                </a:cubicBezTo>
                <a:lnTo>
                  <a:pt x="0" y="13629"/>
                </a:lnTo>
                <a:cubicBezTo>
                  <a:pt x="0" y="15921"/>
                  <a:pt x="1847" y="17832"/>
                  <a:pt x="4203" y="17832"/>
                </a:cubicBezTo>
                <a:lnTo>
                  <a:pt x="29804" y="17832"/>
                </a:lnTo>
                <a:cubicBezTo>
                  <a:pt x="32160" y="17832"/>
                  <a:pt x="34007" y="15921"/>
                  <a:pt x="34007" y="13629"/>
                </a:cubicBezTo>
                <a:lnTo>
                  <a:pt x="34007" y="4203"/>
                </a:lnTo>
                <a:cubicBezTo>
                  <a:pt x="34007" y="1847"/>
                  <a:pt x="32160" y="0"/>
                  <a:pt x="2980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 name="Google Shape;100;p1"/>
          <p:cNvSpPr/>
          <p:nvPr/>
        </p:nvSpPr>
        <p:spPr>
          <a:xfrm>
            <a:off x="3470397" y="1215078"/>
            <a:ext cx="406499" cy="127245"/>
          </a:xfrm>
          <a:custGeom>
            <a:rect b="b" l="l" r="r" t="t"/>
            <a:pathLst>
              <a:path extrusionOk="0" h="5303" w="16941">
                <a:moveTo>
                  <a:pt x="8470" y="0"/>
                </a:moveTo>
                <a:cubicBezTo>
                  <a:pt x="5413" y="0"/>
                  <a:pt x="2357" y="1131"/>
                  <a:pt x="0" y="3392"/>
                </a:cubicBezTo>
                <a:lnTo>
                  <a:pt x="1783" y="5302"/>
                </a:lnTo>
                <a:cubicBezTo>
                  <a:pt x="3662" y="3487"/>
                  <a:pt x="6082" y="2580"/>
                  <a:pt x="8502" y="2580"/>
                </a:cubicBezTo>
                <a:cubicBezTo>
                  <a:pt x="10922" y="2580"/>
                  <a:pt x="13342" y="3487"/>
                  <a:pt x="15221" y="5302"/>
                </a:cubicBezTo>
                <a:lnTo>
                  <a:pt x="16940" y="3392"/>
                </a:lnTo>
                <a:cubicBezTo>
                  <a:pt x="14584" y="1131"/>
                  <a:pt x="11527" y="0"/>
                  <a:pt x="8470"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 name="Google Shape;101;p1"/>
          <p:cNvSpPr/>
          <p:nvPr/>
        </p:nvSpPr>
        <p:spPr>
          <a:xfrm>
            <a:off x="3559034" y="1342660"/>
            <a:ext cx="229224" cy="91349"/>
          </a:xfrm>
          <a:custGeom>
            <a:rect b="b" l="l" r="r" t="t"/>
            <a:pathLst>
              <a:path extrusionOk="0" h="3807" w="9553">
                <a:moveTo>
                  <a:pt x="4752" y="1"/>
                </a:moveTo>
                <a:cubicBezTo>
                  <a:pt x="3025" y="1"/>
                  <a:pt x="1306" y="654"/>
                  <a:pt x="0" y="1959"/>
                </a:cubicBezTo>
                <a:lnTo>
                  <a:pt x="1783" y="3806"/>
                </a:lnTo>
                <a:cubicBezTo>
                  <a:pt x="2611" y="3010"/>
                  <a:pt x="3678" y="2612"/>
                  <a:pt x="4744" y="2612"/>
                </a:cubicBezTo>
                <a:cubicBezTo>
                  <a:pt x="5811" y="2612"/>
                  <a:pt x="6878" y="3010"/>
                  <a:pt x="7706" y="3806"/>
                </a:cubicBezTo>
                <a:lnTo>
                  <a:pt x="9553" y="1959"/>
                </a:lnTo>
                <a:cubicBezTo>
                  <a:pt x="8215" y="654"/>
                  <a:pt x="6480" y="1"/>
                  <a:pt x="475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p1"/>
          <p:cNvSpPr/>
          <p:nvPr/>
        </p:nvSpPr>
        <p:spPr>
          <a:xfrm>
            <a:off x="3624733" y="1459947"/>
            <a:ext cx="114624" cy="98403"/>
          </a:xfrm>
          <a:custGeom>
            <a:rect b="b" l="l" r="r" t="t"/>
            <a:pathLst>
              <a:path extrusionOk="0" h="4101" w="4777">
                <a:moveTo>
                  <a:pt x="2038" y="1"/>
                </a:moveTo>
                <a:cubicBezTo>
                  <a:pt x="892" y="1"/>
                  <a:pt x="0" y="892"/>
                  <a:pt x="0" y="2039"/>
                </a:cubicBezTo>
                <a:cubicBezTo>
                  <a:pt x="0" y="3288"/>
                  <a:pt x="992" y="4101"/>
                  <a:pt x="2047" y="4101"/>
                </a:cubicBezTo>
                <a:cubicBezTo>
                  <a:pt x="2552" y="4101"/>
                  <a:pt x="3071" y="3915"/>
                  <a:pt x="3503" y="3503"/>
                </a:cubicBezTo>
                <a:cubicBezTo>
                  <a:pt x="4777" y="2166"/>
                  <a:pt x="3885" y="1"/>
                  <a:pt x="203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 name="Google Shape;103;p1"/>
          <p:cNvSpPr/>
          <p:nvPr/>
        </p:nvSpPr>
        <p:spPr>
          <a:xfrm>
            <a:off x="3378712" y="1082122"/>
            <a:ext cx="589869" cy="163910"/>
          </a:xfrm>
          <a:custGeom>
            <a:rect b="b" l="l" r="r" t="t"/>
            <a:pathLst>
              <a:path extrusionOk="0" h="6831" w="24583">
                <a:moveTo>
                  <a:pt x="12291" y="1"/>
                </a:moveTo>
                <a:cubicBezTo>
                  <a:pt x="7865" y="1"/>
                  <a:pt x="3439" y="1641"/>
                  <a:pt x="0" y="4920"/>
                </a:cubicBezTo>
                <a:lnTo>
                  <a:pt x="1783" y="6831"/>
                </a:lnTo>
                <a:cubicBezTo>
                  <a:pt x="4713" y="3997"/>
                  <a:pt x="8502" y="2580"/>
                  <a:pt x="12291" y="2580"/>
                </a:cubicBezTo>
                <a:cubicBezTo>
                  <a:pt x="16081" y="2580"/>
                  <a:pt x="19870" y="3997"/>
                  <a:pt x="22799" y="6831"/>
                </a:cubicBezTo>
                <a:lnTo>
                  <a:pt x="24582" y="4920"/>
                </a:lnTo>
                <a:cubicBezTo>
                  <a:pt x="21143" y="1641"/>
                  <a:pt x="16717" y="1"/>
                  <a:pt x="12291"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 name="Google Shape;104;p1"/>
          <p:cNvSpPr/>
          <p:nvPr/>
        </p:nvSpPr>
        <p:spPr>
          <a:xfrm>
            <a:off x="-226081" y="902208"/>
            <a:ext cx="3448945" cy="3969997"/>
          </a:xfrm>
          <a:custGeom>
            <a:rect b="b" l="l" r="r" t="t"/>
            <a:pathLst>
              <a:path extrusionOk="0" h="165451" w="143736">
                <a:moveTo>
                  <a:pt x="75084" y="96481"/>
                </a:moveTo>
                <a:cubicBezTo>
                  <a:pt x="75020" y="96545"/>
                  <a:pt x="74957" y="96609"/>
                  <a:pt x="74893" y="96609"/>
                </a:cubicBezTo>
                <a:cubicBezTo>
                  <a:pt x="74957" y="96545"/>
                  <a:pt x="75020" y="96545"/>
                  <a:pt x="75084" y="96481"/>
                </a:cubicBezTo>
                <a:close/>
                <a:moveTo>
                  <a:pt x="74000" y="97376"/>
                </a:moveTo>
                <a:cubicBezTo>
                  <a:pt x="73937" y="97501"/>
                  <a:pt x="73874" y="97565"/>
                  <a:pt x="73874" y="97691"/>
                </a:cubicBezTo>
                <a:lnTo>
                  <a:pt x="73874" y="97628"/>
                </a:lnTo>
                <a:cubicBezTo>
                  <a:pt x="73874" y="97564"/>
                  <a:pt x="73937" y="97501"/>
                  <a:pt x="74000" y="97376"/>
                </a:cubicBezTo>
                <a:close/>
                <a:moveTo>
                  <a:pt x="73618" y="98331"/>
                </a:moveTo>
                <a:lnTo>
                  <a:pt x="73618" y="98331"/>
                </a:lnTo>
                <a:cubicBezTo>
                  <a:pt x="73556" y="98458"/>
                  <a:pt x="73556" y="98648"/>
                  <a:pt x="73556" y="98838"/>
                </a:cubicBezTo>
                <a:lnTo>
                  <a:pt x="73556" y="98774"/>
                </a:lnTo>
                <a:cubicBezTo>
                  <a:pt x="73556" y="98648"/>
                  <a:pt x="73556" y="98458"/>
                  <a:pt x="73618" y="98331"/>
                </a:cubicBezTo>
                <a:close/>
                <a:moveTo>
                  <a:pt x="87375" y="108709"/>
                </a:moveTo>
                <a:cubicBezTo>
                  <a:pt x="87311" y="108709"/>
                  <a:pt x="87248" y="108772"/>
                  <a:pt x="87184" y="108836"/>
                </a:cubicBezTo>
                <a:lnTo>
                  <a:pt x="87120" y="108772"/>
                </a:lnTo>
                <a:cubicBezTo>
                  <a:pt x="87184" y="108772"/>
                  <a:pt x="87311" y="108709"/>
                  <a:pt x="87375" y="108709"/>
                </a:cubicBezTo>
                <a:close/>
                <a:moveTo>
                  <a:pt x="86929" y="108836"/>
                </a:moveTo>
                <a:cubicBezTo>
                  <a:pt x="86866" y="108900"/>
                  <a:pt x="86802" y="108963"/>
                  <a:pt x="86738" y="108963"/>
                </a:cubicBezTo>
                <a:lnTo>
                  <a:pt x="86675" y="108963"/>
                </a:lnTo>
                <a:cubicBezTo>
                  <a:pt x="86738" y="108963"/>
                  <a:pt x="86802" y="108900"/>
                  <a:pt x="86929" y="108836"/>
                </a:cubicBezTo>
                <a:close/>
                <a:moveTo>
                  <a:pt x="85783" y="109728"/>
                </a:moveTo>
                <a:cubicBezTo>
                  <a:pt x="85783" y="109855"/>
                  <a:pt x="85719" y="109919"/>
                  <a:pt x="85719" y="110046"/>
                </a:cubicBezTo>
                <a:lnTo>
                  <a:pt x="85656" y="110046"/>
                </a:lnTo>
                <a:cubicBezTo>
                  <a:pt x="85719" y="109919"/>
                  <a:pt x="85719" y="109855"/>
                  <a:pt x="85783" y="109728"/>
                </a:cubicBezTo>
                <a:close/>
                <a:moveTo>
                  <a:pt x="85592" y="110173"/>
                </a:moveTo>
                <a:cubicBezTo>
                  <a:pt x="85528" y="110301"/>
                  <a:pt x="85528" y="110428"/>
                  <a:pt x="85528" y="110492"/>
                </a:cubicBezTo>
                <a:lnTo>
                  <a:pt x="85465" y="110492"/>
                </a:lnTo>
                <a:cubicBezTo>
                  <a:pt x="85465" y="110428"/>
                  <a:pt x="85528" y="110301"/>
                  <a:pt x="85592" y="110173"/>
                </a:cubicBezTo>
                <a:close/>
                <a:moveTo>
                  <a:pt x="85401" y="110683"/>
                </a:moveTo>
                <a:cubicBezTo>
                  <a:pt x="85401" y="110810"/>
                  <a:pt x="85401" y="111001"/>
                  <a:pt x="85401" y="111192"/>
                </a:cubicBezTo>
                <a:lnTo>
                  <a:pt x="85337" y="111129"/>
                </a:lnTo>
                <a:cubicBezTo>
                  <a:pt x="85337" y="111001"/>
                  <a:pt x="85401" y="110810"/>
                  <a:pt x="85401" y="110683"/>
                </a:cubicBezTo>
                <a:close/>
                <a:moveTo>
                  <a:pt x="96291" y="112156"/>
                </a:moveTo>
                <a:cubicBezTo>
                  <a:pt x="96294" y="112284"/>
                  <a:pt x="96355" y="112469"/>
                  <a:pt x="96355" y="112593"/>
                </a:cubicBezTo>
                <a:lnTo>
                  <a:pt x="96355" y="112657"/>
                </a:lnTo>
                <a:cubicBezTo>
                  <a:pt x="96355" y="112470"/>
                  <a:pt x="96294" y="112284"/>
                  <a:pt x="96291" y="112156"/>
                </a:cubicBezTo>
                <a:close/>
                <a:moveTo>
                  <a:pt x="90432" y="113758"/>
                </a:moveTo>
                <a:lnTo>
                  <a:pt x="90432" y="113758"/>
                </a:lnTo>
                <a:cubicBezTo>
                  <a:pt x="90432" y="113879"/>
                  <a:pt x="90438" y="113997"/>
                  <a:pt x="90559" y="114058"/>
                </a:cubicBezTo>
                <a:lnTo>
                  <a:pt x="90559" y="114122"/>
                </a:lnTo>
                <a:cubicBezTo>
                  <a:pt x="90438" y="114001"/>
                  <a:pt x="90432" y="113879"/>
                  <a:pt x="90432" y="113758"/>
                </a:cubicBezTo>
                <a:close/>
                <a:moveTo>
                  <a:pt x="91260" y="113740"/>
                </a:moveTo>
                <a:cubicBezTo>
                  <a:pt x="91260" y="113994"/>
                  <a:pt x="91132" y="114185"/>
                  <a:pt x="90878" y="114185"/>
                </a:cubicBezTo>
                <a:lnTo>
                  <a:pt x="90814" y="114185"/>
                </a:lnTo>
                <a:cubicBezTo>
                  <a:pt x="91069" y="114185"/>
                  <a:pt x="91260" y="113994"/>
                  <a:pt x="91260" y="113740"/>
                </a:cubicBezTo>
                <a:close/>
                <a:moveTo>
                  <a:pt x="73556" y="122167"/>
                </a:moveTo>
                <a:cubicBezTo>
                  <a:pt x="73556" y="122287"/>
                  <a:pt x="73552" y="122408"/>
                  <a:pt x="73492" y="122528"/>
                </a:cubicBezTo>
                <a:lnTo>
                  <a:pt x="73492" y="122464"/>
                </a:lnTo>
                <a:cubicBezTo>
                  <a:pt x="73552" y="122404"/>
                  <a:pt x="73556" y="122287"/>
                  <a:pt x="73556" y="122167"/>
                </a:cubicBezTo>
                <a:close/>
                <a:moveTo>
                  <a:pt x="73236" y="122848"/>
                </a:moveTo>
                <a:cubicBezTo>
                  <a:pt x="73173" y="122911"/>
                  <a:pt x="73109" y="122974"/>
                  <a:pt x="72983" y="123037"/>
                </a:cubicBezTo>
                <a:lnTo>
                  <a:pt x="72983" y="122974"/>
                </a:lnTo>
                <a:cubicBezTo>
                  <a:pt x="73109" y="122974"/>
                  <a:pt x="73173" y="122911"/>
                  <a:pt x="73236" y="122848"/>
                </a:cubicBezTo>
                <a:close/>
                <a:moveTo>
                  <a:pt x="142143" y="18914"/>
                </a:moveTo>
                <a:lnTo>
                  <a:pt x="142143" y="121891"/>
                </a:lnTo>
                <a:cubicBezTo>
                  <a:pt x="142143" y="124884"/>
                  <a:pt x="139660" y="127368"/>
                  <a:pt x="136667" y="127368"/>
                </a:cubicBezTo>
                <a:lnTo>
                  <a:pt x="97947" y="127368"/>
                </a:lnTo>
                <a:lnTo>
                  <a:pt x="97947" y="117306"/>
                </a:lnTo>
                <a:lnTo>
                  <a:pt x="120172" y="117306"/>
                </a:lnTo>
                <a:lnTo>
                  <a:pt x="120172" y="115714"/>
                </a:lnTo>
                <a:lnTo>
                  <a:pt x="97947" y="115714"/>
                </a:lnTo>
                <a:lnTo>
                  <a:pt x="97947" y="112593"/>
                </a:lnTo>
                <a:cubicBezTo>
                  <a:pt x="97947" y="112339"/>
                  <a:pt x="97883" y="112084"/>
                  <a:pt x="97819" y="111829"/>
                </a:cubicBezTo>
                <a:lnTo>
                  <a:pt x="133673" y="111829"/>
                </a:lnTo>
                <a:lnTo>
                  <a:pt x="133673" y="110237"/>
                </a:lnTo>
                <a:lnTo>
                  <a:pt x="97119" y="110237"/>
                </a:lnTo>
                <a:cubicBezTo>
                  <a:pt x="96355" y="109154"/>
                  <a:pt x="95145" y="108581"/>
                  <a:pt x="93871" y="108581"/>
                </a:cubicBezTo>
                <a:lnTo>
                  <a:pt x="93744" y="108581"/>
                </a:lnTo>
                <a:cubicBezTo>
                  <a:pt x="92916" y="108581"/>
                  <a:pt x="92152" y="108836"/>
                  <a:pt x="91515" y="109345"/>
                </a:cubicBezTo>
                <a:cubicBezTo>
                  <a:pt x="90814" y="108008"/>
                  <a:pt x="89477" y="107180"/>
                  <a:pt x="88012" y="107116"/>
                </a:cubicBezTo>
                <a:lnTo>
                  <a:pt x="87885" y="107116"/>
                </a:lnTo>
                <a:cubicBezTo>
                  <a:pt x="87120" y="107116"/>
                  <a:pt x="86293" y="107371"/>
                  <a:pt x="85656" y="107817"/>
                </a:cubicBezTo>
                <a:cubicBezTo>
                  <a:pt x="84933" y="106371"/>
                  <a:pt x="83472" y="105534"/>
                  <a:pt x="81957" y="105534"/>
                </a:cubicBezTo>
                <a:cubicBezTo>
                  <a:pt x="81336" y="105534"/>
                  <a:pt x="80707" y="105674"/>
                  <a:pt x="80115" y="105970"/>
                </a:cubicBezTo>
                <a:lnTo>
                  <a:pt x="80115" y="98965"/>
                </a:lnTo>
                <a:cubicBezTo>
                  <a:pt x="80115" y="96736"/>
                  <a:pt x="78396" y="94889"/>
                  <a:pt x="76167" y="94762"/>
                </a:cubicBezTo>
                <a:lnTo>
                  <a:pt x="76039" y="94762"/>
                </a:lnTo>
                <a:cubicBezTo>
                  <a:pt x="73747" y="94762"/>
                  <a:pt x="71964" y="96609"/>
                  <a:pt x="71964" y="98838"/>
                </a:cubicBezTo>
                <a:lnTo>
                  <a:pt x="71964" y="121000"/>
                </a:lnTo>
                <a:lnTo>
                  <a:pt x="67824" y="118516"/>
                </a:lnTo>
                <a:cubicBezTo>
                  <a:pt x="67060" y="118134"/>
                  <a:pt x="66232" y="117879"/>
                  <a:pt x="65404" y="117879"/>
                </a:cubicBezTo>
                <a:cubicBezTo>
                  <a:pt x="61647" y="117879"/>
                  <a:pt x="59545" y="122337"/>
                  <a:pt x="62029" y="125203"/>
                </a:cubicBezTo>
                <a:lnTo>
                  <a:pt x="62093" y="125266"/>
                </a:lnTo>
                <a:lnTo>
                  <a:pt x="62156" y="125266"/>
                </a:lnTo>
                <a:lnTo>
                  <a:pt x="64258" y="127368"/>
                </a:lnTo>
                <a:lnTo>
                  <a:pt x="7070" y="127368"/>
                </a:lnTo>
                <a:cubicBezTo>
                  <a:pt x="4077" y="127368"/>
                  <a:pt x="1593" y="124948"/>
                  <a:pt x="1593" y="121891"/>
                </a:cubicBezTo>
                <a:lnTo>
                  <a:pt x="1593" y="18914"/>
                </a:lnTo>
                <a:close/>
                <a:moveTo>
                  <a:pt x="7070" y="0"/>
                </a:moveTo>
                <a:cubicBezTo>
                  <a:pt x="3185" y="0"/>
                  <a:pt x="1" y="3184"/>
                  <a:pt x="1" y="7069"/>
                </a:cubicBezTo>
                <a:lnTo>
                  <a:pt x="1" y="121891"/>
                </a:lnTo>
                <a:cubicBezTo>
                  <a:pt x="1" y="125776"/>
                  <a:pt x="3185" y="128960"/>
                  <a:pt x="7070" y="128960"/>
                </a:cubicBezTo>
                <a:lnTo>
                  <a:pt x="65914" y="128960"/>
                </a:lnTo>
                <a:lnTo>
                  <a:pt x="73811" y="136666"/>
                </a:lnTo>
                <a:cubicBezTo>
                  <a:pt x="74002" y="136857"/>
                  <a:pt x="74129" y="137112"/>
                  <a:pt x="74129" y="137366"/>
                </a:cubicBezTo>
                <a:lnTo>
                  <a:pt x="74129" y="143607"/>
                </a:lnTo>
                <a:lnTo>
                  <a:pt x="73365" y="143607"/>
                </a:lnTo>
                <a:lnTo>
                  <a:pt x="73365" y="163859"/>
                </a:lnTo>
                <a:lnTo>
                  <a:pt x="74129" y="163859"/>
                </a:lnTo>
                <a:lnTo>
                  <a:pt x="74129" y="165451"/>
                </a:lnTo>
                <a:lnTo>
                  <a:pt x="94699" y="165451"/>
                </a:lnTo>
                <a:lnTo>
                  <a:pt x="94699" y="163859"/>
                </a:lnTo>
                <a:lnTo>
                  <a:pt x="97055" y="163859"/>
                </a:lnTo>
                <a:lnTo>
                  <a:pt x="97055" y="143607"/>
                </a:lnTo>
                <a:lnTo>
                  <a:pt x="94699" y="143607"/>
                </a:lnTo>
                <a:lnTo>
                  <a:pt x="94699" y="137175"/>
                </a:lnTo>
                <a:cubicBezTo>
                  <a:pt x="94699" y="136857"/>
                  <a:pt x="94763" y="136602"/>
                  <a:pt x="94954" y="136347"/>
                </a:cubicBezTo>
                <a:lnTo>
                  <a:pt x="97183" y="132781"/>
                </a:lnTo>
                <a:cubicBezTo>
                  <a:pt x="97692" y="132017"/>
                  <a:pt x="97947" y="131189"/>
                  <a:pt x="97947" y="130297"/>
                </a:cubicBezTo>
                <a:lnTo>
                  <a:pt x="97947" y="128960"/>
                </a:lnTo>
                <a:lnTo>
                  <a:pt x="136667" y="128960"/>
                </a:lnTo>
                <a:cubicBezTo>
                  <a:pt x="140551" y="128960"/>
                  <a:pt x="143672" y="125776"/>
                  <a:pt x="143736" y="121891"/>
                </a:cubicBezTo>
                <a:lnTo>
                  <a:pt x="143736" y="7069"/>
                </a:lnTo>
                <a:cubicBezTo>
                  <a:pt x="143672" y="3121"/>
                  <a:pt x="140551" y="0"/>
                  <a:pt x="13666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 name="Google Shape;105;p1"/>
          <p:cNvSpPr/>
          <p:nvPr/>
        </p:nvSpPr>
        <p:spPr>
          <a:xfrm>
            <a:off x="36760" y="2657970"/>
            <a:ext cx="938276" cy="936765"/>
          </a:xfrm>
          <a:custGeom>
            <a:rect b="b" l="l" r="r" t="t"/>
            <a:pathLst>
              <a:path extrusionOk="0" h="39040" w="39103">
                <a:moveTo>
                  <a:pt x="19551" y="6369"/>
                </a:moveTo>
                <a:cubicBezTo>
                  <a:pt x="20761" y="6369"/>
                  <a:pt x="21971" y="6497"/>
                  <a:pt x="23118" y="6879"/>
                </a:cubicBezTo>
                <a:cubicBezTo>
                  <a:pt x="30123" y="8789"/>
                  <a:pt x="34199" y="16113"/>
                  <a:pt x="32225" y="23118"/>
                </a:cubicBezTo>
                <a:cubicBezTo>
                  <a:pt x="30632" y="28786"/>
                  <a:pt x="25474" y="32671"/>
                  <a:pt x="19551" y="32734"/>
                </a:cubicBezTo>
                <a:cubicBezTo>
                  <a:pt x="18341" y="32671"/>
                  <a:pt x="17131" y="32543"/>
                  <a:pt x="15985" y="32225"/>
                </a:cubicBezTo>
                <a:cubicBezTo>
                  <a:pt x="9617" y="30442"/>
                  <a:pt x="5605" y="24201"/>
                  <a:pt x="6496" y="17705"/>
                </a:cubicBezTo>
                <a:cubicBezTo>
                  <a:pt x="7388" y="11209"/>
                  <a:pt x="12992" y="6369"/>
                  <a:pt x="19551" y="6369"/>
                </a:cubicBezTo>
                <a:close/>
                <a:moveTo>
                  <a:pt x="18469" y="1"/>
                </a:moveTo>
                <a:lnTo>
                  <a:pt x="18596" y="2421"/>
                </a:lnTo>
                <a:cubicBezTo>
                  <a:pt x="16049" y="2548"/>
                  <a:pt x="13501" y="3249"/>
                  <a:pt x="11273" y="4523"/>
                </a:cubicBezTo>
                <a:lnTo>
                  <a:pt x="10063" y="2485"/>
                </a:lnTo>
                <a:cubicBezTo>
                  <a:pt x="8152" y="3504"/>
                  <a:pt x="6433" y="4905"/>
                  <a:pt x="4968" y="6560"/>
                </a:cubicBezTo>
                <a:lnTo>
                  <a:pt x="6751" y="8152"/>
                </a:lnTo>
                <a:cubicBezTo>
                  <a:pt x="5031" y="10063"/>
                  <a:pt x="3821" y="12356"/>
                  <a:pt x="3121" y="14776"/>
                </a:cubicBezTo>
                <a:lnTo>
                  <a:pt x="765" y="14139"/>
                </a:lnTo>
                <a:lnTo>
                  <a:pt x="765" y="14202"/>
                </a:lnTo>
                <a:cubicBezTo>
                  <a:pt x="255" y="15922"/>
                  <a:pt x="64" y="17705"/>
                  <a:pt x="0" y="19488"/>
                </a:cubicBezTo>
                <a:lnTo>
                  <a:pt x="0" y="20635"/>
                </a:lnTo>
                <a:lnTo>
                  <a:pt x="2420" y="20507"/>
                </a:lnTo>
                <a:cubicBezTo>
                  <a:pt x="2548" y="23055"/>
                  <a:pt x="3312" y="25538"/>
                  <a:pt x="4522" y="27831"/>
                </a:cubicBezTo>
                <a:lnTo>
                  <a:pt x="2420" y="28977"/>
                </a:lnTo>
                <a:cubicBezTo>
                  <a:pt x="3503" y="30888"/>
                  <a:pt x="4904" y="32607"/>
                  <a:pt x="6496" y="34072"/>
                </a:cubicBezTo>
                <a:lnTo>
                  <a:pt x="8088" y="32289"/>
                </a:lnTo>
                <a:cubicBezTo>
                  <a:pt x="9999" y="34008"/>
                  <a:pt x="12291" y="35282"/>
                  <a:pt x="14775" y="35982"/>
                </a:cubicBezTo>
                <a:lnTo>
                  <a:pt x="14202" y="38275"/>
                </a:lnTo>
                <a:lnTo>
                  <a:pt x="14266" y="38275"/>
                </a:lnTo>
                <a:cubicBezTo>
                  <a:pt x="15985" y="38784"/>
                  <a:pt x="17768" y="39039"/>
                  <a:pt x="19615" y="39039"/>
                </a:cubicBezTo>
                <a:lnTo>
                  <a:pt x="20761" y="39039"/>
                </a:lnTo>
                <a:lnTo>
                  <a:pt x="20634" y="36619"/>
                </a:lnTo>
                <a:cubicBezTo>
                  <a:pt x="23181" y="36492"/>
                  <a:pt x="25665" y="35728"/>
                  <a:pt x="27958" y="34454"/>
                </a:cubicBezTo>
                <a:lnTo>
                  <a:pt x="29104" y="36619"/>
                </a:lnTo>
                <a:cubicBezTo>
                  <a:pt x="31015" y="35537"/>
                  <a:pt x="32734" y="34136"/>
                  <a:pt x="34199" y="32480"/>
                </a:cubicBezTo>
                <a:lnTo>
                  <a:pt x="32416" y="30888"/>
                </a:lnTo>
                <a:cubicBezTo>
                  <a:pt x="34071" y="28977"/>
                  <a:pt x="35345" y="26685"/>
                  <a:pt x="36046" y="24265"/>
                </a:cubicBezTo>
                <a:lnTo>
                  <a:pt x="38402" y="24901"/>
                </a:lnTo>
                <a:cubicBezTo>
                  <a:pt x="38848" y="23182"/>
                  <a:pt x="39102" y="21399"/>
                  <a:pt x="39102" y="19552"/>
                </a:cubicBezTo>
                <a:cubicBezTo>
                  <a:pt x="39102" y="19170"/>
                  <a:pt x="39102" y="18788"/>
                  <a:pt x="39102" y="18406"/>
                </a:cubicBezTo>
                <a:lnTo>
                  <a:pt x="36619" y="18469"/>
                </a:lnTo>
                <a:cubicBezTo>
                  <a:pt x="36491" y="15922"/>
                  <a:pt x="35727" y="13438"/>
                  <a:pt x="34517" y="11209"/>
                </a:cubicBezTo>
                <a:lnTo>
                  <a:pt x="36619" y="10063"/>
                </a:lnTo>
                <a:cubicBezTo>
                  <a:pt x="35536" y="8089"/>
                  <a:pt x="34199" y="6369"/>
                  <a:pt x="32543" y="4905"/>
                </a:cubicBezTo>
                <a:lnTo>
                  <a:pt x="30951" y="6751"/>
                </a:lnTo>
                <a:cubicBezTo>
                  <a:pt x="29040" y="5032"/>
                  <a:pt x="26748" y="3758"/>
                  <a:pt x="24264" y="3058"/>
                </a:cubicBezTo>
                <a:lnTo>
                  <a:pt x="24901" y="765"/>
                </a:lnTo>
                <a:cubicBezTo>
                  <a:pt x="23181" y="256"/>
                  <a:pt x="21398" y="1"/>
                  <a:pt x="1961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 name="Google Shape;106;p1"/>
          <p:cNvSpPr/>
          <p:nvPr/>
        </p:nvSpPr>
        <p:spPr>
          <a:xfrm>
            <a:off x="1655007" y="2725228"/>
            <a:ext cx="24" cy="24"/>
          </a:xfrm>
          <a:custGeom>
            <a:rect b="b" l="l" r="r" t="t"/>
            <a:pathLst>
              <a:path extrusionOk="0" h="1" w="1">
                <a:moveTo>
                  <a:pt x="1" y="0"/>
                </a:moveTo>
                <a:lnTo>
                  <a:pt x="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p1"/>
          <p:cNvSpPr/>
          <p:nvPr/>
        </p:nvSpPr>
        <p:spPr>
          <a:xfrm>
            <a:off x="1031545" y="2553759"/>
            <a:ext cx="669341" cy="660798"/>
          </a:xfrm>
          <a:custGeom>
            <a:rect b="b" l="l" r="r" t="t"/>
            <a:pathLst>
              <a:path extrusionOk="0" h="27539" w="27895">
                <a:moveTo>
                  <a:pt x="13948" y="5618"/>
                </a:moveTo>
                <a:cubicBezTo>
                  <a:pt x="14712" y="5618"/>
                  <a:pt x="15412" y="5745"/>
                  <a:pt x="16176" y="5936"/>
                </a:cubicBezTo>
                <a:cubicBezTo>
                  <a:pt x="19679" y="6955"/>
                  <a:pt x="22099" y="10139"/>
                  <a:pt x="22099" y="13833"/>
                </a:cubicBezTo>
                <a:cubicBezTo>
                  <a:pt x="22099" y="14533"/>
                  <a:pt x="21972" y="15298"/>
                  <a:pt x="21781" y="16062"/>
                </a:cubicBezTo>
                <a:cubicBezTo>
                  <a:pt x="20802" y="19631"/>
                  <a:pt x="17534" y="22003"/>
                  <a:pt x="13953" y="22003"/>
                </a:cubicBezTo>
                <a:cubicBezTo>
                  <a:pt x="13572" y="22003"/>
                  <a:pt x="13187" y="21976"/>
                  <a:pt x="12801" y="21921"/>
                </a:cubicBezTo>
                <a:cubicBezTo>
                  <a:pt x="8725" y="21411"/>
                  <a:pt x="5732" y="17909"/>
                  <a:pt x="5732" y="13833"/>
                </a:cubicBezTo>
                <a:cubicBezTo>
                  <a:pt x="5732" y="13069"/>
                  <a:pt x="5860" y="12304"/>
                  <a:pt x="6051" y="11604"/>
                </a:cubicBezTo>
                <a:cubicBezTo>
                  <a:pt x="7070" y="8038"/>
                  <a:pt x="10254" y="5618"/>
                  <a:pt x="13948" y="5618"/>
                </a:cubicBezTo>
                <a:close/>
                <a:moveTo>
                  <a:pt x="13928" y="0"/>
                </a:moveTo>
                <a:cubicBezTo>
                  <a:pt x="13059" y="0"/>
                  <a:pt x="12192" y="87"/>
                  <a:pt x="11336" y="268"/>
                </a:cubicBezTo>
                <a:lnTo>
                  <a:pt x="11655" y="1860"/>
                </a:lnTo>
                <a:cubicBezTo>
                  <a:pt x="10381" y="2115"/>
                  <a:pt x="9171" y="2497"/>
                  <a:pt x="8089" y="3134"/>
                </a:cubicBezTo>
                <a:lnTo>
                  <a:pt x="7261" y="1733"/>
                </a:lnTo>
                <a:cubicBezTo>
                  <a:pt x="5350" y="2752"/>
                  <a:pt x="3758" y="4217"/>
                  <a:pt x="2484" y="6000"/>
                </a:cubicBezTo>
                <a:lnTo>
                  <a:pt x="3885" y="6955"/>
                </a:lnTo>
                <a:cubicBezTo>
                  <a:pt x="3121" y="7974"/>
                  <a:pt x="2612" y="9120"/>
                  <a:pt x="2293" y="10394"/>
                </a:cubicBezTo>
                <a:lnTo>
                  <a:pt x="701" y="9948"/>
                </a:lnTo>
                <a:lnTo>
                  <a:pt x="701" y="10012"/>
                </a:lnTo>
                <a:cubicBezTo>
                  <a:pt x="64" y="12050"/>
                  <a:pt x="1" y="14215"/>
                  <a:pt x="383" y="16317"/>
                </a:cubicBezTo>
                <a:lnTo>
                  <a:pt x="1975" y="15998"/>
                </a:lnTo>
                <a:cubicBezTo>
                  <a:pt x="2230" y="17272"/>
                  <a:pt x="2612" y="18482"/>
                  <a:pt x="3249" y="19564"/>
                </a:cubicBezTo>
                <a:lnTo>
                  <a:pt x="1848" y="20392"/>
                </a:lnTo>
                <a:cubicBezTo>
                  <a:pt x="2866" y="22303"/>
                  <a:pt x="4331" y="23959"/>
                  <a:pt x="6114" y="25169"/>
                </a:cubicBezTo>
                <a:lnTo>
                  <a:pt x="7070" y="23831"/>
                </a:lnTo>
                <a:cubicBezTo>
                  <a:pt x="8089" y="24532"/>
                  <a:pt x="9235" y="25041"/>
                  <a:pt x="10445" y="25423"/>
                </a:cubicBezTo>
                <a:lnTo>
                  <a:pt x="10063" y="27015"/>
                </a:lnTo>
                <a:lnTo>
                  <a:pt x="10190" y="27015"/>
                </a:lnTo>
                <a:cubicBezTo>
                  <a:pt x="11436" y="27355"/>
                  <a:pt x="12704" y="27538"/>
                  <a:pt x="13981" y="27538"/>
                </a:cubicBezTo>
                <a:cubicBezTo>
                  <a:pt x="14858" y="27538"/>
                  <a:pt x="15740" y="27452"/>
                  <a:pt x="16622" y="27270"/>
                </a:cubicBezTo>
                <a:lnTo>
                  <a:pt x="16304" y="25678"/>
                </a:lnTo>
                <a:cubicBezTo>
                  <a:pt x="17514" y="25423"/>
                  <a:pt x="18724" y="24978"/>
                  <a:pt x="19870" y="24404"/>
                </a:cubicBezTo>
                <a:lnTo>
                  <a:pt x="20634" y="25805"/>
                </a:lnTo>
                <a:cubicBezTo>
                  <a:pt x="22545" y="24723"/>
                  <a:pt x="24137" y="23258"/>
                  <a:pt x="25347" y="21475"/>
                </a:cubicBezTo>
                <a:lnTo>
                  <a:pt x="24010" y="20583"/>
                </a:lnTo>
                <a:cubicBezTo>
                  <a:pt x="24710" y="19501"/>
                  <a:pt x="25283" y="18354"/>
                  <a:pt x="25602" y="17144"/>
                </a:cubicBezTo>
                <a:lnTo>
                  <a:pt x="27194" y="17590"/>
                </a:lnTo>
                <a:cubicBezTo>
                  <a:pt x="27767" y="15489"/>
                  <a:pt x="27894" y="13323"/>
                  <a:pt x="27449" y="11222"/>
                </a:cubicBezTo>
                <a:lnTo>
                  <a:pt x="27449" y="11222"/>
                </a:lnTo>
                <a:lnTo>
                  <a:pt x="25856" y="11477"/>
                </a:lnTo>
                <a:cubicBezTo>
                  <a:pt x="25602" y="10267"/>
                  <a:pt x="25220" y="9057"/>
                  <a:pt x="24583" y="7910"/>
                </a:cubicBezTo>
                <a:lnTo>
                  <a:pt x="25984" y="7146"/>
                </a:lnTo>
                <a:cubicBezTo>
                  <a:pt x="24965" y="5236"/>
                  <a:pt x="23500" y="3580"/>
                  <a:pt x="21653" y="2370"/>
                </a:cubicBezTo>
                <a:lnTo>
                  <a:pt x="20762" y="3707"/>
                </a:lnTo>
                <a:cubicBezTo>
                  <a:pt x="19743" y="3007"/>
                  <a:pt x="18533" y="2497"/>
                  <a:pt x="17323" y="2115"/>
                </a:cubicBezTo>
                <a:lnTo>
                  <a:pt x="17769" y="523"/>
                </a:lnTo>
                <a:lnTo>
                  <a:pt x="17705" y="523"/>
                </a:lnTo>
                <a:cubicBezTo>
                  <a:pt x="16459" y="183"/>
                  <a:pt x="15191" y="0"/>
                  <a:pt x="13928"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p1"/>
          <p:cNvSpPr/>
          <p:nvPr/>
        </p:nvSpPr>
        <p:spPr>
          <a:xfrm>
            <a:off x="-1529537" y="1971857"/>
            <a:ext cx="426367" cy="424831"/>
          </a:xfrm>
          <a:custGeom>
            <a:rect b="b" l="l" r="r" t="t"/>
            <a:pathLst>
              <a:path extrusionOk="0" h="17705" w="17769">
                <a:moveTo>
                  <a:pt x="8916" y="2867"/>
                </a:moveTo>
                <a:cubicBezTo>
                  <a:pt x="9426" y="2867"/>
                  <a:pt x="9999" y="2930"/>
                  <a:pt x="10572" y="3058"/>
                </a:cubicBezTo>
                <a:cubicBezTo>
                  <a:pt x="13119" y="3822"/>
                  <a:pt x="14902" y="6178"/>
                  <a:pt x="14902" y="8853"/>
                </a:cubicBezTo>
                <a:cubicBezTo>
                  <a:pt x="14902" y="9426"/>
                  <a:pt x="14839" y="9936"/>
                  <a:pt x="14648" y="10509"/>
                </a:cubicBezTo>
                <a:cubicBezTo>
                  <a:pt x="13947" y="13056"/>
                  <a:pt x="11591" y="14839"/>
                  <a:pt x="8916" y="14839"/>
                </a:cubicBezTo>
                <a:cubicBezTo>
                  <a:pt x="5605" y="14839"/>
                  <a:pt x="2930" y="12164"/>
                  <a:pt x="2930" y="8853"/>
                </a:cubicBezTo>
                <a:cubicBezTo>
                  <a:pt x="2930" y="8280"/>
                  <a:pt x="2994" y="7770"/>
                  <a:pt x="3121" y="7197"/>
                </a:cubicBezTo>
                <a:cubicBezTo>
                  <a:pt x="3885" y="4650"/>
                  <a:pt x="6178" y="2867"/>
                  <a:pt x="8852" y="2867"/>
                </a:cubicBezTo>
                <a:close/>
                <a:moveTo>
                  <a:pt x="8343" y="1"/>
                </a:moveTo>
                <a:lnTo>
                  <a:pt x="8407" y="1083"/>
                </a:lnTo>
                <a:cubicBezTo>
                  <a:pt x="7260" y="1147"/>
                  <a:pt x="6114" y="1529"/>
                  <a:pt x="5095" y="2102"/>
                </a:cubicBezTo>
                <a:lnTo>
                  <a:pt x="4586" y="1083"/>
                </a:lnTo>
                <a:cubicBezTo>
                  <a:pt x="3694" y="1593"/>
                  <a:pt x="2930" y="2230"/>
                  <a:pt x="2293" y="2930"/>
                </a:cubicBezTo>
                <a:lnTo>
                  <a:pt x="3057" y="3695"/>
                </a:lnTo>
                <a:cubicBezTo>
                  <a:pt x="2293" y="4522"/>
                  <a:pt x="1720" y="5605"/>
                  <a:pt x="1401" y="6688"/>
                </a:cubicBezTo>
                <a:lnTo>
                  <a:pt x="319" y="6433"/>
                </a:lnTo>
                <a:cubicBezTo>
                  <a:pt x="128" y="7197"/>
                  <a:pt x="0" y="7961"/>
                  <a:pt x="0" y="8789"/>
                </a:cubicBezTo>
                <a:lnTo>
                  <a:pt x="0" y="9299"/>
                </a:lnTo>
                <a:lnTo>
                  <a:pt x="1083" y="9235"/>
                </a:lnTo>
                <a:cubicBezTo>
                  <a:pt x="1147" y="10445"/>
                  <a:pt x="1465" y="11528"/>
                  <a:pt x="2038" y="12610"/>
                </a:cubicBezTo>
                <a:lnTo>
                  <a:pt x="1083" y="13120"/>
                </a:lnTo>
                <a:cubicBezTo>
                  <a:pt x="1592" y="14011"/>
                  <a:pt x="2229" y="14776"/>
                  <a:pt x="2930" y="15412"/>
                </a:cubicBezTo>
                <a:lnTo>
                  <a:pt x="3694" y="14648"/>
                </a:lnTo>
                <a:cubicBezTo>
                  <a:pt x="4586" y="15412"/>
                  <a:pt x="5605" y="15986"/>
                  <a:pt x="6751" y="16304"/>
                </a:cubicBezTo>
                <a:lnTo>
                  <a:pt x="6432" y="17387"/>
                </a:lnTo>
                <a:cubicBezTo>
                  <a:pt x="7197" y="17578"/>
                  <a:pt x="8025" y="17705"/>
                  <a:pt x="8852" y="17705"/>
                </a:cubicBezTo>
                <a:lnTo>
                  <a:pt x="9362" y="17705"/>
                </a:lnTo>
                <a:lnTo>
                  <a:pt x="9298" y="16622"/>
                </a:lnTo>
                <a:cubicBezTo>
                  <a:pt x="10508" y="16559"/>
                  <a:pt x="11591" y="16177"/>
                  <a:pt x="12673" y="15603"/>
                </a:cubicBezTo>
                <a:lnTo>
                  <a:pt x="13183" y="16622"/>
                </a:lnTo>
                <a:cubicBezTo>
                  <a:pt x="14075" y="16113"/>
                  <a:pt x="14839" y="15476"/>
                  <a:pt x="15476" y="14712"/>
                </a:cubicBezTo>
                <a:lnTo>
                  <a:pt x="14711" y="14011"/>
                </a:lnTo>
                <a:cubicBezTo>
                  <a:pt x="15476" y="13120"/>
                  <a:pt x="16049" y="12101"/>
                  <a:pt x="16367" y="10954"/>
                </a:cubicBezTo>
                <a:lnTo>
                  <a:pt x="17450" y="11273"/>
                </a:lnTo>
                <a:cubicBezTo>
                  <a:pt x="17641" y="10509"/>
                  <a:pt x="17768" y="9681"/>
                  <a:pt x="17768" y="8853"/>
                </a:cubicBezTo>
                <a:lnTo>
                  <a:pt x="17768" y="8343"/>
                </a:lnTo>
                <a:lnTo>
                  <a:pt x="16686" y="8407"/>
                </a:lnTo>
                <a:cubicBezTo>
                  <a:pt x="16622" y="7261"/>
                  <a:pt x="16240" y="6115"/>
                  <a:pt x="15667" y="5096"/>
                </a:cubicBezTo>
                <a:lnTo>
                  <a:pt x="16686" y="4522"/>
                </a:lnTo>
                <a:cubicBezTo>
                  <a:pt x="16176" y="3695"/>
                  <a:pt x="15539" y="2867"/>
                  <a:pt x="14775" y="2230"/>
                </a:cubicBezTo>
                <a:lnTo>
                  <a:pt x="14075" y="2994"/>
                </a:lnTo>
                <a:cubicBezTo>
                  <a:pt x="13183" y="2230"/>
                  <a:pt x="12164" y="1657"/>
                  <a:pt x="11018" y="1338"/>
                </a:cubicBezTo>
                <a:lnTo>
                  <a:pt x="11336" y="319"/>
                </a:lnTo>
                <a:cubicBezTo>
                  <a:pt x="10508" y="65"/>
                  <a:pt x="9680" y="1"/>
                  <a:pt x="885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 name="Google Shape;109;p1"/>
          <p:cNvSpPr/>
          <p:nvPr/>
        </p:nvSpPr>
        <p:spPr>
          <a:xfrm>
            <a:off x="-1075696" y="1926026"/>
            <a:ext cx="301065" cy="297994"/>
          </a:xfrm>
          <a:custGeom>
            <a:rect b="b" l="l" r="r" t="t"/>
            <a:pathLst>
              <a:path extrusionOk="0" h="12419" w="12547">
                <a:moveTo>
                  <a:pt x="6242" y="2484"/>
                </a:moveTo>
                <a:cubicBezTo>
                  <a:pt x="6624" y="2484"/>
                  <a:pt x="6942" y="2484"/>
                  <a:pt x="7260" y="2611"/>
                </a:cubicBezTo>
                <a:cubicBezTo>
                  <a:pt x="8916" y="3057"/>
                  <a:pt x="9999" y="4522"/>
                  <a:pt x="9999" y="6178"/>
                </a:cubicBezTo>
                <a:cubicBezTo>
                  <a:pt x="9999" y="6560"/>
                  <a:pt x="9935" y="6878"/>
                  <a:pt x="9872" y="7197"/>
                </a:cubicBezTo>
                <a:cubicBezTo>
                  <a:pt x="9426" y="8789"/>
                  <a:pt x="7961" y="9935"/>
                  <a:pt x="6305" y="9935"/>
                </a:cubicBezTo>
                <a:cubicBezTo>
                  <a:pt x="5923" y="9935"/>
                  <a:pt x="5605" y="9871"/>
                  <a:pt x="5286" y="9808"/>
                </a:cubicBezTo>
                <a:cubicBezTo>
                  <a:pt x="3630" y="9298"/>
                  <a:pt x="2548" y="7833"/>
                  <a:pt x="2548" y="6178"/>
                </a:cubicBezTo>
                <a:cubicBezTo>
                  <a:pt x="2548" y="5859"/>
                  <a:pt x="2612" y="5477"/>
                  <a:pt x="2675" y="5159"/>
                </a:cubicBezTo>
                <a:cubicBezTo>
                  <a:pt x="3121" y="3567"/>
                  <a:pt x="4586" y="2484"/>
                  <a:pt x="6242" y="2484"/>
                </a:cubicBezTo>
                <a:close/>
                <a:moveTo>
                  <a:pt x="6242" y="0"/>
                </a:moveTo>
                <a:cubicBezTo>
                  <a:pt x="5859" y="0"/>
                  <a:pt x="5477" y="0"/>
                  <a:pt x="5095" y="64"/>
                </a:cubicBezTo>
                <a:lnTo>
                  <a:pt x="5223" y="828"/>
                </a:lnTo>
                <a:cubicBezTo>
                  <a:pt x="4649" y="956"/>
                  <a:pt x="4140" y="1147"/>
                  <a:pt x="3630" y="1401"/>
                </a:cubicBezTo>
                <a:lnTo>
                  <a:pt x="3248" y="701"/>
                </a:lnTo>
                <a:cubicBezTo>
                  <a:pt x="2357" y="1147"/>
                  <a:pt x="1656" y="1847"/>
                  <a:pt x="1083" y="2675"/>
                </a:cubicBezTo>
                <a:lnTo>
                  <a:pt x="1720" y="3057"/>
                </a:lnTo>
                <a:cubicBezTo>
                  <a:pt x="1338" y="3567"/>
                  <a:pt x="1147" y="4076"/>
                  <a:pt x="956" y="4649"/>
                </a:cubicBezTo>
                <a:lnTo>
                  <a:pt x="255" y="4458"/>
                </a:lnTo>
                <a:lnTo>
                  <a:pt x="255" y="4522"/>
                </a:lnTo>
                <a:cubicBezTo>
                  <a:pt x="128" y="5095"/>
                  <a:pt x="1" y="5668"/>
                  <a:pt x="1" y="6241"/>
                </a:cubicBezTo>
                <a:cubicBezTo>
                  <a:pt x="1" y="6623"/>
                  <a:pt x="64" y="7006"/>
                  <a:pt x="128" y="7388"/>
                </a:cubicBezTo>
                <a:lnTo>
                  <a:pt x="828" y="7260"/>
                </a:lnTo>
                <a:cubicBezTo>
                  <a:pt x="956" y="7833"/>
                  <a:pt x="1147" y="8343"/>
                  <a:pt x="1465" y="8852"/>
                </a:cubicBezTo>
                <a:lnTo>
                  <a:pt x="765" y="9171"/>
                </a:lnTo>
                <a:cubicBezTo>
                  <a:pt x="1274" y="10062"/>
                  <a:pt x="1911" y="10827"/>
                  <a:pt x="2739" y="11336"/>
                </a:cubicBezTo>
                <a:lnTo>
                  <a:pt x="3185" y="10763"/>
                </a:lnTo>
                <a:cubicBezTo>
                  <a:pt x="3630" y="11081"/>
                  <a:pt x="4204" y="11336"/>
                  <a:pt x="4777" y="11463"/>
                </a:cubicBezTo>
                <a:lnTo>
                  <a:pt x="4522" y="12228"/>
                </a:lnTo>
                <a:lnTo>
                  <a:pt x="4586" y="12228"/>
                </a:lnTo>
                <a:cubicBezTo>
                  <a:pt x="5159" y="12355"/>
                  <a:pt x="5732" y="12419"/>
                  <a:pt x="6305" y="12419"/>
                </a:cubicBezTo>
                <a:cubicBezTo>
                  <a:pt x="6751" y="12419"/>
                  <a:pt x="7133" y="12419"/>
                  <a:pt x="7515" y="12291"/>
                </a:cubicBezTo>
                <a:lnTo>
                  <a:pt x="7388" y="11591"/>
                </a:lnTo>
                <a:cubicBezTo>
                  <a:pt x="7961" y="11463"/>
                  <a:pt x="8470" y="11272"/>
                  <a:pt x="8980" y="11018"/>
                </a:cubicBezTo>
                <a:lnTo>
                  <a:pt x="9362" y="11654"/>
                </a:lnTo>
                <a:cubicBezTo>
                  <a:pt x="10190" y="11145"/>
                  <a:pt x="10954" y="10508"/>
                  <a:pt x="11464" y="9680"/>
                </a:cubicBezTo>
                <a:lnTo>
                  <a:pt x="10890" y="9234"/>
                </a:lnTo>
                <a:cubicBezTo>
                  <a:pt x="11209" y="8789"/>
                  <a:pt x="11464" y="8216"/>
                  <a:pt x="11591" y="7642"/>
                </a:cubicBezTo>
                <a:lnTo>
                  <a:pt x="12292" y="7897"/>
                </a:lnTo>
                <a:cubicBezTo>
                  <a:pt x="12483" y="7388"/>
                  <a:pt x="12546" y="6751"/>
                  <a:pt x="12546" y="6178"/>
                </a:cubicBezTo>
                <a:cubicBezTo>
                  <a:pt x="12546" y="5796"/>
                  <a:pt x="12483" y="5413"/>
                  <a:pt x="12419" y="5031"/>
                </a:cubicBezTo>
                <a:lnTo>
                  <a:pt x="11718" y="5159"/>
                </a:lnTo>
                <a:cubicBezTo>
                  <a:pt x="11591" y="4586"/>
                  <a:pt x="11400" y="4076"/>
                  <a:pt x="11082" y="3567"/>
                </a:cubicBezTo>
                <a:lnTo>
                  <a:pt x="11782" y="3185"/>
                </a:lnTo>
                <a:cubicBezTo>
                  <a:pt x="11273" y="2357"/>
                  <a:pt x="10572" y="1592"/>
                  <a:pt x="9808" y="1019"/>
                </a:cubicBezTo>
                <a:lnTo>
                  <a:pt x="9362" y="1656"/>
                </a:lnTo>
                <a:cubicBezTo>
                  <a:pt x="8853" y="1338"/>
                  <a:pt x="8343" y="1083"/>
                  <a:pt x="7770" y="956"/>
                </a:cubicBezTo>
                <a:lnTo>
                  <a:pt x="7961" y="191"/>
                </a:lnTo>
                <a:cubicBezTo>
                  <a:pt x="7452" y="64"/>
                  <a:pt x="6878" y="0"/>
                  <a:pt x="624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 name="Google Shape;110;p1"/>
          <p:cNvSpPr/>
          <p:nvPr/>
        </p:nvSpPr>
        <p:spPr>
          <a:xfrm>
            <a:off x="1994248" y="1967274"/>
            <a:ext cx="987178" cy="38224"/>
          </a:xfrm>
          <a:custGeom>
            <a:rect b="b" l="l" r="r" t="t"/>
            <a:pathLst>
              <a:path extrusionOk="0" h="1593" w="41141">
                <a:moveTo>
                  <a:pt x="1" y="1"/>
                </a:moveTo>
                <a:lnTo>
                  <a:pt x="1" y="1593"/>
                </a:lnTo>
                <a:lnTo>
                  <a:pt x="41140" y="1593"/>
                </a:lnTo>
                <a:lnTo>
                  <a:pt x="4114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 name="Google Shape;111;p1"/>
          <p:cNvSpPr/>
          <p:nvPr/>
        </p:nvSpPr>
        <p:spPr>
          <a:xfrm>
            <a:off x="1994248" y="2098694"/>
            <a:ext cx="987178" cy="38224"/>
          </a:xfrm>
          <a:custGeom>
            <a:rect b="b" l="l" r="r" t="t"/>
            <a:pathLst>
              <a:path extrusionOk="0" h="1593" w="41141">
                <a:moveTo>
                  <a:pt x="1" y="1"/>
                </a:moveTo>
                <a:lnTo>
                  <a:pt x="1" y="1593"/>
                </a:lnTo>
                <a:lnTo>
                  <a:pt x="41140" y="1593"/>
                </a:lnTo>
                <a:lnTo>
                  <a:pt x="4114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 name="Google Shape;112;p1"/>
          <p:cNvSpPr/>
          <p:nvPr/>
        </p:nvSpPr>
        <p:spPr>
          <a:xfrm>
            <a:off x="1994248" y="2230115"/>
            <a:ext cx="987178" cy="38224"/>
          </a:xfrm>
          <a:custGeom>
            <a:rect b="b" l="l" r="r" t="t"/>
            <a:pathLst>
              <a:path extrusionOk="0" h="1593" w="41141">
                <a:moveTo>
                  <a:pt x="1" y="0"/>
                </a:moveTo>
                <a:lnTo>
                  <a:pt x="1" y="1593"/>
                </a:lnTo>
                <a:lnTo>
                  <a:pt x="41140" y="1593"/>
                </a:lnTo>
                <a:lnTo>
                  <a:pt x="41140"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p1"/>
          <p:cNvSpPr/>
          <p:nvPr/>
        </p:nvSpPr>
        <p:spPr>
          <a:xfrm>
            <a:off x="1994248" y="2494468"/>
            <a:ext cx="987178" cy="38224"/>
          </a:xfrm>
          <a:custGeom>
            <a:rect b="b" l="l" r="r" t="t"/>
            <a:pathLst>
              <a:path extrusionOk="0" h="1593" w="41141">
                <a:moveTo>
                  <a:pt x="1" y="1"/>
                </a:moveTo>
                <a:lnTo>
                  <a:pt x="1" y="1593"/>
                </a:lnTo>
                <a:lnTo>
                  <a:pt x="41140" y="1593"/>
                </a:lnTo>
                <a:lnTo>
                  <a:pt x="4114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p1"/>
          <p:cNvSpPr/>
          <p:nvPr/>
        </p:nvSpPr>
        <p:spPr>
          <a:xfrm>
            <a:off x="1994248" y="2625888"/>
            <a:ext cx="987178" cy="38224"/>
          </a:xfrm>
          <a:custGeom>
            <a:rect b="b" l="l" r="r" t="t"/>
            <a:pathLst>
              <a:path extrusionOk="0" h="1593" w="41141">
                <a:moveTo>
                  <a:pt x="1" y="1"/>
                </a:moveTo>
                <a:lnTo>
                  <a:pt x="1" y="1593"/>
                </a:lnTo>
                <a:lnTo>
                  <a:pt x="41140" y="1593"/>
                </a:lnTo>
                <a:lnTo>
                  <a:pt x="4114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p1"/>
          <p:cNvSpPr/>
          <p:nvPr/>
        </p:nvSpPr>
        <p:spPr>
          <a:xfrm>
            <a:off x="1994248" y="2888730"/>
            <a:ext cx="987178" cy="38224"/>
          </a:xfrm>
          <a:custGeom>
            <a:rect b="b" l="l" r="r" t="t"/>
            <a:pathLst>
              <a:path extrusionOk="0" h="1593" w="41141">
                <a:moveTo>
                  <a:pt x="1" y="0"/>
                </a:moveTo>
                <a:lnTo>
                  <a:pt x="1" y="1592"/>
                </a:lnTo>
                <a:lnTo>
                  <a:pt x="41140" y="1592"/>
                </a:lnTo>
                <a:lnTo>
                  <a:pt x="41140"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1"/>
          <p:cNvSpPr/>
          <p:nvPr/>
        </p:nvSpPr>
        <p:spPr>
          <a:xfrm>
            <a:off x="1994248" y="3020150"/>
            <a:ext cx="987178" cy="38224"/>
          </a:xfrm>
          <a:custGeom>
            <a:rect b="b" l="l" r="r" t="t"/>
            <a:pathLst>
              <a:path extrusionOk="0" h="1593" w="41141">
                <a:moveTo>
                  <a:pt x="1" y="0"/>
                </a:moveTo>
                <a:lnTo>
                  <a:pt x="1" y="1592"/>
                </a:lnTo>
                <a:lnTo>
                  <a:pt x="41140" y="1592"/>
                </a:lnTo>
                <a:lnTo>
                  <a:pt x="41140"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p1"/>
          <p:cNvSpPr/>
          <p:nvPr/>
        </p:nvSpPr>
        <p:spPr>
          <a:xfrm>
            <a:off x="1994248" y="3282968"/>
            <a:ext cx="987178" cy="38224"/>
          </a:xfrm>
          <a:custGeom>
            <a:rect b="b" l="l" r="r" t="t"/>
            <a:pathLst>
              <a:path extrusionOk="0" h="1593" w="41141">
                <a:moveTo>
                  <a:pt x="1" y="1"/>
                </a:moveTo>
                <a:lnTo>
                  <a:pt x="1" y="1593"/>
                </a:lnTo>
                <a:lnTo>
                  <a:pt x="41140" y="1593"/>
                </a:lnTo>
                <a:lnTo>
                  <a:pt x="4114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p1"/>
          <p:cNvSpPr/>
          <p:nvPr/>
        </p:nvSpPr>
        <p:spPr>
          <a:xfrm>
            <a:off x="58164" y="1967274"/>
            <a:ext cx="1705373" cy="38224"/>
          </a:xfrm>
          <a:custGeom>
            <a:rect b="b" l="l" r="r" t="t"/>
            <a:pathLst>
              <a:path extrusionOk="0" h="1593" w="71072">
                <a:moveTo>
                  <a:pt x="0" y="1"/>
                </a:moveTo>
                <a:lnTo>
                  <a:pt x="0" y="1593"/>
                </a:lnTo>
                <a:lnTo>
                  <a:pt x="71071" y="1593"/>
                </a:lnTo>
                <a:lnTo>
                  <a:pt x="71071"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p1"/>
          <p:cNvSpPr/>
          <p:nvPr/>
        </p:nvSpPr>
        <p:spPr>
          <a:xfrm>
            <a:off x="58164" y="2098694"/>
            <a:ext cx="1705373" cy="38224"/>
          </a:xfrm>
          <a:custGeom>
            <a:rect b="b" l="l" r="r" t="t"/>
            <a:pathLst>
              <a:path extrusionOk="0" h="1593" w="71072">
                <a:moveTo>
                  <a:pt x="0" y="1"/>
                </a:moveTo>
                <a:lnTo>
                  <a:pt x="0" y="1593"/>
                </a:lnTo>
                <a:lnTo>
                  <a:pt x="71071" y="1593"/>
                </a:lnTo>
                <a:lnTo>
                  <a:pt x="71071"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1"/>
          <p:cNvSpPr/>
          <p:nvPr/>
        </p:nvSpPr>
        <p:spPr>
          <a:xfrm>
            <a:off x="58164" y="2363047"/>
            <a:ext cx="1147609" cy="38248"/>
          </a:xfrm>
          <a:custGeom>
            <a:rect b="b" l="l" r="r" t="t"/>
            <a:pathLst>
              <a:path extrusionOk="0" h="1594" w="47827">
                <a:moveTo>
                  <a:pt x="0" y="1"/>
                </a:moveTo>
                <a:lnTo>
                  <a:pt x="0" y="1593"/>
                </a:lnTo>
                <a:lnTo>
                  <a:pt x="47827" y="1593"/>
                </a:lnTo>
                <a:lnTo>
                  <a:pt x="4782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p1"/>
          <p:cNvSpPr/>
          <p:nvPr/>
        </p:nvSpPr>
        <p:spPr>
          <a:xfrm>
            <a:off x="2108848" y="1701385"/>
            <a:ext cx="701422" cy="114648"/>
          </a:xfrm>
          <a:custGeom>
            <a:rect b="b" l="l" r="r" t="t"/>
            <a:pathLst>
              <a:path extrusionOk="0" h="4778" w="29232">
                <a:moveTo>
                  <a:pt x="1" y="1"/>
                </a:moveTo>
                <a:lnTo>
                  <a:pt x="1" y="4777"/>
                </a:lnTo>
                <a:lnTo>
                  <a:pt x="29232" y="4777"/>
                </a:lnTo>
                <a:lnTo>
                  <a:pt x="29232"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 name="Google Shape;122;p1"/>
          <p:cNvSpPr/>
          <p:nvPr/>
        </p:nvSpPr>
        <p:spPr>
          <a:xfrm>
            <a:off x="560907" y="1701385"/>
            <a:ext cx="699886" cy="114648"/>
          </a:xfrm>
          <a:custGeom>
            <a:rect b="b" l="l" r="r" t="t"/>
            <a:pathLst>
              <a:path extrusionOk="0" h="4778" w="29168">
                <a:moveTo>
                  <a:pt x="0" y="1"/>
                </a:moveTo>
                <a:lnTo>
                  <a:pt x="0" y="4777"/>
                </a:lnTo>
                <a:lnTo>
                  <a:pt x="29167" y="4777"/>
                </a:lnTo>
                <a:lnTo>
                  <a:pt x="29167"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 name="Google Shape;123;p1"/>
          <p:cNvSpPr/>
          <p:nvPr/>
        </p:nvSpPr>
        <p:spPr>
          <a:xfrm>
            <a:off x="-1540239" y="2988045"/>
            <a:ext cx="735039" cy="1488386"/>
          </a:xfrm>
          <a:custGeom>
            <a:rect b="b" l="l" r="r" t="t"/>
            <a:pathLst>
              <a:path extrusionOk="0" h="62029" w="30633">
                <a:moveTo>
                  <a:pt x="17705" y="42924"/>
                </a:moveTo>
                <a:lnTo>
                  <a:pt x="17705" y="60437"/>
                </a:lnTo>
                <a:lnTo>
                  <a:pt x="12928" y="60437"/>
                </a:lnTo>
                <a:lnTo>
                  <a:pt x="12928" y="42924"/>
                </a:lnTo>
                <a:close/>
                <a:moveTo>
                  <a:pt x="15348" y="1"/>
                </a:moveTo>
                <a:cubicBezTo>
                  <a:pt x="7133" y="1"/>
                  <a:pt x="446" y="6496"/>
                  <a:pt x="192" y="14712"/>
                </a:cubicBezTo>
                <a:cubicBezTo>
                  <a:pt x="1" y="22927"/>
                  <a:pt x="6369" y="29741"/>
                  <a:pt x="14521" y="30187"/>
                </a:cubicBezTo>
                <a:lnTo>
                  <a:pt x="14521" y="41332"/>
                </a:lnTo>
                <a:lnTo>
                  <a:pt x="12164" y="41332"/>
                </a:lnTo>
                <a:cubicBezTo>
                  <a:pt x="11718" y="41332"/>
                  <a:pt x="11336" y="41714"/>
                  <a:pt x="11336" y="42159"/>
                </a:cubicBezTo>
                <a:lnTo>
                  <a:pt x="11336" y="61265"/>
                </a:lnTo>
                <a:cubicBezTo>
                  <a:pt x="11336" y="61710"/>
                  <a:pt x="11718" y="62029"/>
                  <a:pt x="12164" y="62029"/>
                </a:cubicBezTo>
                <a:lnTo>
                  <a:pt x="18533" y="62029"/>
                </a:lnTo>
                <a:cubicBezTo>
                  <a:pt x="18978" y="62029"/>
                  <a:pt x="19297" y="61710"/>
                  <a:pt x="19297" y="61265"/>
                </a:cubicBezTo>
                <a:lnTo>
                  <a:pt x="19297" y="42159"/>
                </a:lnTo>
                <a:cubicBezTo>
                  <a:pt x="19297" y="41714"/>
                  <a:pt x="18978" y="41332"/>
                  <a:pt x="18533" y="41332"/>
                </a:cubicBezTo>
                <a:lnTo>
                  <a:pt x="16113" y="41332"/>
                </a:lnTo>
                <a:lnTo>
                  <a:pt x="16113" y="30187"/>
                </a:lnTo>
                <a:cubicBezTo>
                  <a:pt x="24328" y="29741"/>
                  <a:pt x="30633" y="22927"/>
                  <a:pt x="30442" y="14712"/>
                </a:cubicBezTo>
                <a:cubicBezTo>
                  <a:pt x="30250" y="6496"/>
                  <a:pt x="23500" y="1"/>
                  <a:pt x="1534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 name="Google Shape;124;p1"/>
          <p:cNvSpPr/>
          <p:nvPr/>
        </p:nvSpPr>
        <p:spPr>
          <a:xfrm>
            <a:off x="-1210164" y="4037850"/>
            <a:ext cx="76424" cy="382048"/>
          </a:xfrm>
          <a:custGeom>
            <a:rect b="b" l="l" r="r" t="t"/>
            <a:pathLst>
              <a:path extrusionOk="0" h="15922" w="3185">
                <a:moveTo>
                  <a:pt x="0" y="1"/>
                </a:moveTo>
                <a:lnTo>
                  <a:pt x="0" y="15922"/>
                </a:lnTo>
                <a:lnTo>
                  <a:pt x="3185" y="15922"/>
                </a:lnTo>
                <a:lnTo>
                  <a:pt x="318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 name="Google Shape;125;p1"/>
          <p:cNvSpPr/>
          <p:nvPr/>
        </p:nvSpPr>
        <p:spPr>
          <a:xfrm>
            <a:off x="24523" y="394881"/>
            <a:ext cx="1228616" cy="426343"/>
          </a:xfrm>
          <a:custGeom>
            <a:rect b="b" l="l" r="r" t="t"/>
            <a:pathLst>
              <a:path extrusionOk="0" h="17768" w="51203">
                <a:moveTo>
                  <a:pt x="49611" y="1592"/>
                </a:moveTo>
                <a:lnTo>
                  <a:pt x="49611" y="16176"/>
                </a:lnTo>
                <a:lnTo>
                  <a:pt x="1593" y="16176"/>
                </a:lnTo>
                <a:lnTo>
                  <a:pt x="1593" y="1592"/>
                </a:lnTo>
                <a:close/>
                <a:moveTo>
                  <a:pt x="1" y="0"/>
                </a:moveTo>
                <a:lnTo>
                  <a:pt x="1" y="17768"/>
                </a:lnTo>
                <a:lnTo>
                  <a:pt x="51203" y="17768"/>
                </a:lnTo>
                <a:lnTo>
                  <a:pt x="5120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 name="Google Shape;126;p1"/>
          <p:cNvSpPr/>
          <p:nvPr/>
        </p:nvSpPr>
        <p:spPr>
          <a:xfrm>
            <a:off x="2605497" y="99575"/>
            <a:ext cx="1101778" cy="368659"/>
          </a:xfrm>
          <a:custGeom>
            <a:rect b="b" l="l" r="r" t="t"/>
            <a:pathLst>
              <a:path extrusionOk="0" h="15364" w="45917">
                <a:moveTo>
                  <a:pt x="18787" y="1927"/>
                </a:moveTo>
                <a:lnTo>
                  <a:pt x="18787" y="1927"/>
                </a:lnTo>
                <a:cubicBezTo>
                  <a:pt x="15539" y="5557"/>
                  <a:pt x="18150" y="11288"/>
                  <a:pt x="22990" y="11288"/>
                </a:cubicBezTo>
                <a:cubicBezTo>
                  <a:pt x="27830" y="11288"/>
                  <a:pt x="30377" y="5557"/>
                  <a:pt x="27193" y="1927"/>
                </a:cubicBezTo>
                <a:lnTo>
                  <a:pt x="27193" y="1927"/>
                </a:lnTo>
                <a:cubicBezTo>
                  <a:pt x="27639" y="1990"/>
                  <a:pt x="28149" y="2054"/>
                  <a:pt x="28594" y="2118"/>
                </a:cubicBezTo>
                <a:cubicBezTo>
                  <a:pt x="31396" y="6512"/>
                  <a:pt x="28212" y="12307"/>
                  <a:pt x="22990" y="12307"/>
                </a:cubicBezTo>
                <a:cubicBezTo>
                  <a:pt x="17768" y="12307"/>
                  <a:pt x="14584" y="6512"/>
                  <a:pt x="17386" y="2118"/>
                </a:cubicBezTo>
                <a:cubicBezTo>
                  <a:pt x="17832" y="2054"/>
                  <a:pt x="18278" y="1990"/>
                  <a:pt x="18787" y="1927"/>
                </a:cubicBezTo>
                <a:close/>
                <a:moveTo>
                  <a:pt x="30569" y="2500"/>
                </a:moveTo>
                <a:cubicBezTo>
                  <a:pt x="35026" y="3455"/>
                  <a:pt x="39293" y="5238"/>
                  <a:pt x="43114" y="7722"/>
                </a:cubicBezTo>
                <a:cubicBezTo>
                  <a:pt x="37641" y="11329"/>
                  <a:pt x="31317" y="13418"/>
                  <a:pt x="24736" y="13692"/>
                </a:cubicBezTo>
                <a:lnTo>
                  <a:pt x="24736" y="13692"/>
                </a:lnTo>
                <a:cubicBezTo>
                  <a:pt x="29704" y="12588"/>
                  <a:pt x="32491" y="7212"/>
                  <a:pt x="30569" y="2500"/>
                </a:cubicBezTo>
                <a:close/>
                <a:moveTo>
                  <a:pt x="15348" y="2500"/>
                </a:moveTo>
                <a:lnTo>
                  <a:pt x="15348" y="2500"/>
                </a:lnTo>
                <a:cubicBezTo>
                  <a:pt x="13310" y="7340"/>
                  <a:pt x="16367" y="12880"/>
                  <a:pt x="21589" y="13772"/>
                </a:cubicBezTo>
                <a:cubicBezTo>
                  <a:pt x="14902" y="13517"/>
                  <a:pt x="8406" y="11415"/>
                  <a:pt x="2802" y="7722"/>
                </a:cubicBezTo>
                <a:cubicBezTo>
                  <a:pt x="6623" y="5174"/>
                  <a:pt x="10890" y="3455"/>
                  <a:pt x="15348" y="2500"/>
                </a:cubicBezTo>
                <a:close/>
                <a:moveTo>
                  <a:pt x="22958" y="0"/>
                </a:moveTo>
                <a:cubicBezTo>
                  <a:pt x="22608" y="0"/>
                  <a:pt x="22258" y="48"/>
                  <a:pt x="21907" y="143"/>
                </a:cubicBezTo>
                <a:cubicBezTo>
                  <a:pt x="14393" y="334"/>
                  <a:pt x="7069" y="2754"/>
                  <a:pt x="892" y="7085"/>
                </a:cubicBezTo>
                <a:lnTo>
                  <a:pt x="0" y="7722"/>
                </a:lnTo>
                <a:lnTo>
                  <a:pt x="892" y="8359"/>
                </a:lnTo>
                <a:cubicBezTo>
                  <a:pt x="7388" y="12944"/>
                  <a:pt x="15030" y="15364"/>
                  <a:pt x="22926" y="15364"/>
                </a:cubicBezTo>
                <a:cubicBezTo>
                  <a:pt x="30823" y="15364"/>
                  <a:pt x="38529" y="12944"/>
                  <a:pt x="44961" y="8359"/>
                </a:cubicBezTo>
                <a:lnTo>
                  <a:pt x="45916" y="7722"/>
                </a:lnTo>
                <a:lnTo>
                  <a:pt x="44961" y="7085"/>
                </a:lnTo>
                <a:cubicBezTo>
                  <a:pt x="38847" y="2754"/>
                  <a:pt x="31524" y="334"/>
                  <a:pt x="24009" y="143"/>
                </a:cubicBezTo>
                <a:cubicBezTo>
                  <a:pt x="23659" y="48"/>
                  <a:pt x="23309" y="0"/>
                  <a:pt x="2295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 name="Google Shape;127;p1"/>
          <p:cNvSpPr/>
          <p:nvPr/>
        </p:nvSpPr>
        <p:spPr>
          <a:xfrm>
            <a:off x="-742573" y="2272898"/>
            <a:ext cx="233831" cy="200046"/>
          </a:xfrm>
          <a:custGeom>
            <a:rect b="b" l="l" r="r" t="t"/>
            <a:pathLst>
              <a:path extrusionOk="0" h="8337" w="9745">
                <a:moveTo>
                  <a:pt x="5559" y="1576"/>
                </a:moveTo>
                <a:cubicBezTo>
                  <a:pt x="6878" y="1576"/>
                  <a:pt x="8152" y="2615"/>
                  <a:pt x="8152" y="4204"/>
                </a:cubicBezTo>
                <a:cubicBezTo>
                  <a:pt x="8152" y="5605"/>
                  <a:pt x="7006" y="6751"/>
                  <a:pt x="5541" y="6751"/>
                </a:cubicBezTo>
                <a:cubicBezTo>
                  <a:pt x="3248" y="6751"/>
                  <a:pt x="2102" y="3949"/>
                  <a:pt x="3758" y="2357"/>
                </a:cubicBezTo>
                <a:cubicBezTo>
                  <a:pt x="4276" y="1818"/>
                  <a:pt x="4923" y="1576"/>
                  <a:pt x="5559" y="1576"/>
                </a:cubicBezTo>
                <a:close/>
                <a:moveTo>
                  <a:pt x="5541" y="1"/>
                </a:moveTo>
                <a:cubicBezTo>
                  <a:pt x="1847" y="1"/>
                  <a:pt x="1" y="4458"/>
                  <a:pt x="2612" y="7070"/>
                </a:cubicBezTo>
                <a:cubicBezTo>
                  <a:pt x="3467" y="7945"/>
                  <a:pt x="4527" y="8336"/>
                  <a:pt x="5566" y="8336"/>
                </a:cubicBezTo>
                <a:cubicBezTo>
                  <a:pt x="7699" y="8336"/>
                  <a:pt x="9744" y="6688"/>
                  <a:pt x="9744" y="4204"/>
                </a:cubicBezTo>
                <a:cubicBezTo>
                  <a:pt x="9744" y="1847"/>
                  <a:pt x="7897" y="1"/>
                  <a:pt x="5541"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 name="Google Shape;128;p1"/>
          <p:cNvSpPr/>
          <p:nvPr/>
        </p:nvSpPr>
        <p:spPr>
          <a:xfrm>
            <a:off x="2385439" y="1418388"/>
            <a:ext cx="233831" cy="200502"/>
          </a:xfrm>
          <a:custGeom>
            <a:rect b="b" l="l" r="r" t="t"/>
            <a:pathLst>
              <a:path extrusionOk="0" h="8356" w="9745">
                <a:moveTo>
                  <a:pt x="4034" y="1603"/>
                </a:moveTo>
                <a:cubicBezTo>
                  <a:pt x="4070" y="1603"/>
                  <a:pt x="4105" y="1604"/>
                  <a:pt x="4140" y="1605"/>
                </a:cubicBezTo>
                <a:cubicBezTo>
                  <a:pt x="6433" y="1605"/>
                  <a:pt x="7579" y="4344"/>
                  <a:pt x="5987" y="6000"/>
                </a:cubicBezTo>
                <a:cubicBezTo>
                  <a:pt x="5456" y="6531"/>
                  <a:pt x="4813" y="6767"/>
                  <a:pt x="4185" y="6767"/>
                </a:cubicBezTo>
                <a:cubicBezTo>
                  <a:pt x="2856" y="6767"/>
                  <a:pt x="1593" y="5710"/>
                  <a:pt x="1593" y="4153"/>
                </a:cubicBezTo>
                <a:cubicBezTo>
                  <a:pt x="1593" y="2787"/>
                  <a:pt x="2682" y="1603"/>
                  <a:pt x="4034" y="1603"/>
                </a:cubicBezTo>
                <a:close/>
                <a:moveTo>
                  <a:pt x="4189" y="0"/>
                </a:moveTo>
                <a:cubicBezTo>
                  <a:pt x="2041" y="0"/>
                  <a:pt x="1" y="1654"/>
                  <a:pt x="1" y="4153"/>
                </a:cubicBezTo>
                <a:cubicBezTo>
                  <a:pt x="1" y="6509"/>
                  <a:pt x="1848" y="8356"/>
                  <a:pt x="4140" y="8356"/>
                </a:cubicBezTo>
                <a:cubicBezTo>
                  <a:pt x="7898" y="8356"/>
                  <a:pt x="9744" y="3834"/>
                  <a:pt x="7133" y="1223"/>
                </a:cubicBezTo>
                <a:cubicBezTo>
                  <a:pt x="6268" y="379"/>
                  <a:pt x="5216" y="0"/>
                  <a:pt x="418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 name="Google Shape;129;p1"/>
          <p:cNvSpPr/>
          <p:nvPr/>
        </p:nvSpPr>
        <p:spPr>
          <a:xfrm>
            <a:off x="3338976" y="2473808"/>
            <a:ext cx="189513" cy="161270"/>
          </a:xfrm>
          <a:custGeom>
            <a:rect b="b" l="l" r="r" t="t"/>
            <a:pathLst>
              <a:path extrusionOk="0" h="6721" w="7898">
                <a:moveTo>
                  <a:pt x="4472" y="0"/>
                </a:moveTo>
                <a:cubicBezTo>
                  <a:pt x="3635" y="0"/>
                  <a:pt x="2785" y="307"/>
                  <a:pt x="2102" y="989"/>
                </a:cubicBezTo>
                <a:cubicBezTo>
                  <a:pt x="1" y="3091"/>
                  <a:pt x="1465" y="6721"/>
                  <a:pt x="4522" y="6721"/>
                </a:cubicBezTo>
                <a:cubicBezTo>
                  <a:pt x="6369" y="6721"/>
                  <a:pt x="7897" y="5256"/>
                  <a:pt x="7897" y="3345"/>
                </a:cubicBezTo>
                <a:cubicBezTo>
                  <a:pt x="7897" y="1324"/>
                  <a:pt x="6213" y="0"/>
                  <a:pt x="447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 name="Google Shape;130;p1"/>
          <p:cNvSpPr/>
          <p:nvPr/>
        </p:nvSpPr>
        <p:spPr>
          <a:xfrm>
            <a:off x="742741" y="4509280"/>
            <a:ext cx="189513" cy="162758"/>
          </a:xfrm>
          <a:custGeom>
            <a:rect b="b" l="l" r="r" t="t"/>
            <a:pathLst>
              <a:path extrusionOk="0" h="6783" w="7898">
                <a:moveTo>
                  <a:pt x="4464" y="0"/>
                </a:moveTo>
                <a:cubicBezTo>
                  <a:pt x="3629" y="0"/>
                  <a:pt x="2782" y="307"/>
                  <a:pt x="2102" y="987"/>
                </a:cubicBezTo>
                <a:cubicBezTo>
                  <a:pt x="0" y="3089"/>
                  <a:pt x="1465" y="6782"/>
                  <a:pt x="4522" y="6782"/>
                </a:cubicBezTo>
                <a:cubicBezTo>
                  <a:pt x="6369" y="6782"/>
                  <a:pt x="7897" y="5254"/>
                  <a:pt x="7897" y="3407"/>
                </a:cubicBezTo>
                <a:cubicBezTo>
                  <a:pt x="7897" y="1340"/>
                  <a:pt x="6207" y="0"/>
                  <a:pt x="4464"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 name="Google Shape;131;p1"/>
          <p:cNvSpPr/>
          <p:nvPr/>
        </p:nvSpPr>
        <p:spPr>
          <a:xfrm>
            <a:off x="3910489" y="755070"/>
            <a:ext cx="187977" cy="162422"/>
          </a:xfrm>
          <a:custGeom>
            <a:rect b="b" l="l" r="r" t="t"/>
            <a:pathLst>
              <a:path extrusionOk="0" h="6769" w="7834">
                <a:moveTo>
                  <a:pt x="4420" y="0"/>
                </a:moveTo>
                <a:cubicBezTo>
                  <a:pt x="3604" y="0"/>
                  <a:pt x="2774" y="301"/>
                  <a:pt x="2102" y="974"/>
                </a:cubicBezTo>
                <a:cubicBezTo>
                  <a:pt x="0" y="3139"/>
                  <a:pt x="1465" y="6769"/>
                  <a:pt x="4458" y="6769"/>
                </a:cubicBezTo>
                <a:cubicBezTo>
                  <a:pt x="6369" y="6769"/>
                  <a:pt x="7833" y="5241"/>
                  <a:pt x="7833" y="3394"/>
                </a:cubicBezTo>
                <a:cubicBezTo>
                  <a:pt x="7833" y="1358"/>
                  <a:pt x="6155" y="0"/>
                  <a:pt x="442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 name="Google Shape;132;p1"/>
          <p:cNvSpPr/>
          <p:nvPr/>
        </p:nvSpPr>
        <p:spPr>
          <a:xfrm>
            <a:off x="1221034" y="4212030"/>
            <a:ext cx="276182" cy="199518"/>
          </a:xfrm>
          <a:custGeom>
            <a:rect b="b" l="l" r="r" t="t"/>
            <a:pathLst>
              <a:path extrusionOk="0" h="8315" w="11510">
                <a:moveTo>
                  <a:pt x="6004" y="1555"/>
                </a:moveTo>
                <a:cubicBezTo>
                  <a:pt x="7334" y="1555"/>
                  <a:pt x="8598" y="2583"/>
                  <a:pt x="8598" y="4141"/>
                </a:cubicBezTo>
                <a:cubicBezTo>
                  <a:pt x="8598" y="5542"/>
                  <a:pt x="7452" y="6688"/>
                  <a:pt x="6051" y="6752"/>
                </a:cubicBezTo>
                <a:cubicBezTo>
                  <a:pt x="3758" y="6752"/>
                  <a:pt x="2612" y="3950"/>
                  <a:pt x="4204" y="2294"/>
                </a:cubicBezTo>
                <a:cubicBezTo>
                  <a:pt x="4734" y="1784"/>
                  <a:pt x="5377" y="1555"/>
                  <a:pt x="6004" y="1555"/>
                </a:cubicBezTo>
                <a:close/>
                <a:moveTo>
                  <a:pt x="6130" y="1"/>
                </a:moveTo>
                <a:cubicBezTo>
                  <a:pt x="6104" y="1"/>
                  <a:pt x="6077" y="1"/>
                  <a:pt x="6051" y="2"/>
                </a:cubicBezTo>
                <a:cubicBezTo>
                  <a:pt x="4013" y="2"/>
                  <a:pt x="2293" y="1403"/>
                  <a:pt x="1975" y="3377"/>
                </a:cubicBezTo>
                <a:lnTo>
                  <a:pt x="1083" y="3377"/>
                </a:lnTo>
                <a:cubicBezTo>
                  <a:pt x="1" y="3377"/>
                  <a:pt x="1" y="4969"/>
                  <a:pt x="1083" y="4969"/>
                </a:cubicBezTo>
                <a:lnTo>
                  <a:pt x="1975" y="4969"/>
                </a:lnTo>
                <a:cubicBezTo>
                  <a:pt x="2367" y="7090"/>
                  <a:pt x="4189" y="8314"/>
                  <a:pt x="6051" y="8314"/>
                </a:cubicBezTo>
                <a:cubicBezTo>
                  <a:pt x="7208" y="8314"/>
                  <a:pt x="8380" y="7841"/>
                  <a:pt x="9235" y="6816"/>
                </a:cubicBezTo>
                <a:cubicBezTo>
                  <a:pt x="11510" y="4098"/>
                  <a:pt x="9583" y="1"/>
                  <a:pt x="613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 name="Google Shape;133;p1"/>
          <p:cNvSpPr/>
          <p:nvPr/>
        </p:nvSpPr>
        <p:spPr>
          <a:xfrm>
            <a:off x="-707421" y="2509753"/>
            <a:ext cx="195607" cy="1401284"/>
          </a:xfrm>
          <a:custGeom>
            <a:rect b="b" l="l" r="r" t="t"/>
            <a:pathLst>
              <a:path extrusionOk="0" h="58399" w="8152">
                <a:moveTo>
                  <a:pt x="5859" y="13438"/>
                </a:moveTo>
                <a:lnTo>
                  <a:pt x="6369" y="20634"/>
                </a:lnTo>
                <a:lnTo>
                  <a:pt x="1783" y="20634"/>
                </a:lnTo>
                <a:lnTo>
                  <a:pt x="2293" y="13438"/>
                </a:lnTo>
                <a:close/>
                <a:moveTo>
                  <a:pt x="4076" y="1"/>
                </a:moveTo>
                <a:lnTo>
                  <a:pt x="3376" y="1593"/>
                </a:lnTo>
                <a:cubicBezTo>
                  <a:pt x="2611" y="3312"/>
                  <a:pt x="0" y="8980"/>
                  <a:pt x="0" y="10254"/>
                </a:cubicBezTo>
                <a:cubicBezTo>
                  <a:pt x="64" y="11082"/>
                  <a:pt x="319" y="11909"/>
                  <a:pt x="765" y="12610"/>
                </a:cubicBezTo>
                <a:lnTo>
                  <a:pt x="191" y="20634"/>
                </a:lnTo>
                <a:lnTo>
                  <a:pt x="128" y="20634"/>
                </a:lnTo>
                <a:lnTo>
                  <a:pt x="128" y="21462"/>
                </a:lnTo>
                <a:lnTo>
                  <a:pt x="64" y="22226"/>
                </a:lnTo>
                <a:lnTo>
                  <a:pt x="128" y="22226"/>
                </a:lnTo>
                <a:lnTo>
                  <a:pt x="765" y="58399"/>
                </a:lnTo>
                <a:lnTo>
                  <a:pt x="7388" y="58399"/>
                </a:lnTo>
                <a:lnTo>
                  <a:pt x="8025" y="22163"/>
                </a:lnTo>
                <a:lnTo>
                  <a:pt x="8088" y="22163"/>
                </a:lnTo>
                <a:lnTo>
                  <a:pt x="8025" y="21398"/>
                </a:lnTo>
                <a:lnTo>
                  <a:pt x="8025" y="20571"/>
                </a:lnTo>
                <a:lnTo>
                  <a:pt x="7961" y="20571"/>
                </a:lnTo>
                <a:lnTo>
                  <a:pt x="7388" y="12546"/>
                </a:lnTo>
                <a:cubicBezTo>
                  <a:pt x="7833" y="11846"/>
                  <a:pt x="8088" y="11018"/>
                  <a:pt x="8152" y="10254"/>
                </a:cubicBezTo>
                <a:cubicBezTo>
                  <a:pt x="8152" y="8980"/>
                  <a:pt x="5605" y="3312"/>
                  <a:pt x="4840" y="1593"/>
                </a:cubicBezTo>
                <a:lnTo>
                  <a:pt x="407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 name="Google Shape;134;p1"/>
          <p:cNvSpPr/>
          <p:nvPr/>
        </p:nvSpPr>
        <p:spPr>
          <a:xfrm>
            <a:off x="3578878" y="1713623"/>
            <a:ext cx="779358" cy="716707"/>
          </a:xfrm>
          <a:custGeom>
            <a:rect b="b" l="l" r="r" t="t"/>
            <a:pathLst>
              <a:path extrusionOk="0" h="29869" w="32480">
                <a:moveTo>
                  <a:pt x="27258" y="1592"/>
                </a:moveTo>
                <a:cubicBezTo>
                  <a:pt x="29232" y="1592"/>
                  <a:pt x="30888" y="3248"/>
                  <a:pt x="30888" y="5222"/>
                </a:cubicBezTo>
                <a:lnTo>
                  <a:pt x="30888" y="16112"/>
                </a:lnTo>
                <a:cubicBezTo>
                  <a:pt x="30888" y="18086"/>
                  <a:pt x="29232" y="19679"/>
                  <a:pt x="27258" y="19679"/>
                </a:cubicBezTo>
                <a:lnTo>
                  <a:pt x="24328" y="19679"/>
                </a:lnTo>
                <a:lnTo>
                  <a:pt x="18151" y="25856"/>
                </a:lnTo>
                <a:lnTo>
                  <a:pt x="18406" y="19679"/>
                </a:lnTo>
                <a:lnTo>
                  <a:pt x="5223" y="19679"/>
                </a:lnTo>
                <a:cubicBezTo>
                  <a:pt x="3249" y="19679"/>
                  <a:pt x="1593" y="18086"/>
                  <a:pt x="1593" y="16112"/>
                </a:cubicBezTo>
                <a:lnTo>
                  <a:pt x="1593" y="5222"/>
                </a:lnTo>
                <a:cubicBezTo>
                  <a:pt x="1593" y="3248"/>
                  <a:pt x="3249" y="1592"/>
                  <a:pt x="5223" y="1592"/>
                </a:cubicBezTo>
                <a:close/>
                <a:moveTo>
                  <a:pt x="5223" y="0"/>
                </a:moveTo>
                <a:cubicBezTo>
                  <a:pt x="2357" y="0"/>
                  <a:pt x="1" y="2357"/>
                  <a:pt x="1" y="5222"/>
                </a:cubicBezTo>
                <a:lnTo>
                  <a:pt x="1" y="16112"/>
                </a:lnTo>
                <a:cubicBezTo>
                  <a:pt x="1" y="18978"/>
                  <a:pt x="2357" y="21271"/>
                  <a:pt x="5223" y="21271"/>
                </a:cubicBezTo>
                <a:lnTo>
                  <a:pt x="16750" y="21271"/>
                </a:lnTo>
                <a:lnTo>
                  <a:pt x="16431" y="29868"/>
                </a:lnTo>
                <a:lnTo>
                  <a:pt x="25029" y="21271"/>
                </a:lnTo>
                <a:lnTo>
                  <a:pt x="27258" y="21271"/>
                </a:lnTo>
                <a:cubicBezTo>
                  <a:pt x="30187" y="21271"/>
                  <a:pt x="32480" y="18978"/>
                  <a:pt x="32480" y="16112"/>
                </a:cubicBezTo>
                <a:lnTo>
                  <a:pt x="32480" y="5222"/>
                </a:lnTo>
                <a:cubicBezTo>
                  <a:pt x="32480" y="2357"/>
                  <a:pt x="30123" y="0"/>
                  <a:pt x="2725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 name="Google Shape;135;p1"/>
          <p:cNvSpPr/>
          <p:nvPr/>
        </p:nvSpPr>
        <p:spPr>
          <a:xfrm>
            <a:off x="-1387439" y="827319"/>
            <a:ext cx="932182" cy="716707"/>
          </a:xfrm>
          <a:custGeom>
            <a:rect b="b" l="l" r="r" t="t"/>
            <a:pathLst>
              <a:path extrusionOk="0" h="29869" w="38849">
                <a:moveTo>
                  <a:pt x="33626" y="1593"/>
                </a:moveTo>
                <a:cubicBezTo>
                  <a:pt x="35600" y="1593"/>
                  <a:pt x="37256" y="3248"/>
                  <a:pt x="37256" y="5223"/>
                </a:cubicBezTo>
                <a:lnTo>
                  <a:pt x="37256" y="16113"/>
                </a:lnTo>
                <a:cubicBezTo>
                  <a:pt x="37256" y="18087"/>
                  <a:pt x="35600" y="19679"/>
                  <a:pt x="33626" y="19743"/>
                </a:cubicBezTo>
                <a:lnTo>
                  <a:pt x="30697" y="19743"/>
                </a:lnTo>
                <a:lnTo>
                  <a:pt x="24519" y="25856"/>
                </a:lnTo>
                <a:lnTo>
                  <a:pt x="24774" y="19679"/>
                </a:lnTo>
                <a:lnTo>
                  <a:pt x="5223" y="19679"/>
                </a:lnTo>
                <a:cubicBezTo>
                  <a:pt x="3249" y="19679"/>
                  <a:pt x="1593" y="18087"/>
                  <a:pt x="1593" y="16113"/>
                </a:cubicBezTo>
                <a:lnTo>
                  <a:pt x="1593" y="5223"/>
                </a:lnTo>
                <a:cubicBezTo>
                  <a:pt x="1593" y="3248"/>
                  <a:pt x="3249" y="1593"/>
                  <a:pt x="5223" y="1593"/>
                </a:cubicBezTo>
                <a:close/>
                <a:moveTo>
                  <a:pt x="5223" y="1"/>
                </a:moveTo>
                <a:cubicBezTo>
                  <a:pt x="2357" y="1"/>
                  <a:pt x="1" y="2357"/>
                  <a:pt x="1" y="5223"/>
                </a:cubicBezTo>
                <a:lnTo>
                  <a:pt x="1" y="16113"/>
                </a:lnTo>
                <a:cubicBezTo>
                  <a:pt x="1" y="18978"/>
                  <a:pt x="2357" y="21335"/>
                  <a:pt x="5223" y="21335"/>
                </a:cubicBezTo>
                <a:lnTo>
                  <a:pt x="23118" y="21335"/>
                </a:lnTo>
                <a:lnTo>
                  <a:pt x="22800" y="29868"/>
                </a:lnTo>
                <a:lnTo>
                  <a:pt x="31397" y="21335"/>
                </a:lnTo>
                <a:lnTo>
                  <a:pt x="33626" y="21335"/>
                </a:lnTo>
                <a:cubicBezTo>
                  <a:pt x="36556" y="21271"/>
                  <a:pt x="38848" y="18978"/>
                  <a:pt x="38848" y="16113"/>
                </a:cubicBezTo>
                <a:lnTo>
                  <a:pt x="38848" y="5223"/>
                </a:lnTo>
                <a:cubicBezTo>
                  <a:pt x="38848" y="2357"/>
                  <a:pt x="36556" y="1"/>
                  <a:pt x="3362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 name="Google Shape;136;p1"/>
          <p:cNvSpPr/>
          <p:nvPr/>
        </p:nvSpPr>
        <p:spPr>
          <a:xfrm>
            <a:off x="3328274" y="2971248"/>
            <a:ext cx="236879" cy="1473101"/>
          </a:xfrm>
          <a:custGeom>
            <a:rect b="b" l="l" r="r" t="t"/>
            <a:pathLst>
              <a:path extrusionOk="0" h="61392" w="9872">
                <a:moveTo>
                  <a:pt x="6751" y="16431"/>
                </a:moveTo>
                <a:lnTo>
                  <a:pt x="7261" y="23563"/>
                </a:lnTo>
                <a:lnTo>
                  <a:pt x="2675" y="23563"/>
                </a:lnTo>
                <a:lnTo>
                  <a:pt x="3121" y="16431"/>
                </a:lnTo>
                <a:close/>
                <a:moveTo>
                  <a:pt x="4522" y="0"/>
                </a:moveTo>
                <a:cubicBezTo>
                  <a:pt x="3312" y="2229"/>
                  <a:pt x="1" y="8661"/>
                  <a:pt x="1" y="10890"/>
                </a:cubicBezTo>
                <a:cubicBezTo>
                  <a:pt x="1" y="12482"/>
                  <a:pt x="765" y="13947"/>
                  <a:pt x="1975" y="14902"/>
                </a:cubicBezTo>
                <a:lnTo>
                  <a:pt x="1657" y="14902"/>
                </a:lnTo>
                <a:lnTo>
                  <a:pt x="1020" y="23627"/>
                </a:lnTo>
                <a:lnTo>
                  <a:pt x="956" y="23627"/>
                </a:lnTo>
                <a:lnTo>
                  <a:pt x="956" y="24455"/>
                </a:lnTo>
                <a:lnTo>
                  <a:pt x="956" y="25219"/>
                </a:lnTo>
                <a:lnTo>
                  <a:pt x="1020" y="25219"/>
                </a:lnTo>
                <a:lnTo>
                  <a:pt x="1593" y="61391"/>
                </a:lnTo>
                <a:lnTo>
                  <a:pt x="8216" y="61391"/>
                </a:lnTo>
                <a:lnTo>
                  <a:pt x="8853" y="25219"/>
                </a:lnTo>
                <a:lnTo>
                  <a:pt x="8916" y="25219"/>
                </a:lnTo>
                <a:lnTo>
                  <a:pt x="8853" y="24455"/>
                </a:lnTo>
                <a:lnTo>
                  <a:pt x="8853" y="23627"/>
                </a:lnTo>
                <a:lnTo>
                  <a:pt x="8789" y="23627"/>
                </a:lnTo>
                <a:lnTo>
                  <a:pt x="8216" y="14902"/>
                </a:lnTo>
                <a:lnTo>
                  <a:pt x="7834" y="14902"/>
                </a:lnTo>
                <a:cubicBezTo>
                  <a:pt x="9108" y="13947"/>
                  <a:pt x="9872" y="12482"/>
                  <a:pt x="9872" y="10890"/>
                </a:cubicBezTo>
                <a:cubicBezTo>
                  <a:pt x="9872" y="8661"/>
                  <a:pt x="6560" y="2229"/>
                  <a:pt x="5350" y="0"/>
                </a:cubicBezTo>
                <a:lnTo>
                  <a:pt x="5350" y="9553"/>
                </a:lnTo>
                <a:cubicBezTo>
                  <a:pt x="7261" y="10062"/>
                  <a:pt x="6879" y="12801"/>
                  <a:pt x="4904" y="12801"/>
                </a:cubicBezTo>
                <a:cubicBezTo>
                  <a:pt x="2994" y="12801"/>
                  <a:pt x="2612" y="10062"/>
                  <a:pt x="4522" y="9553"/>
                </a:cubicBezTo>
                <a:lnTo>
                  <a:pt x="4522"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 name="Google Shape;137;p1"/>
          <p:cNvSpPr/>
          <p:nvPr/>
        </p:nvSpPr>
        <p:spPr>
          <a:xfrm>
            <a:off x="3759681" y="2919947"/>
            <a:ext cx="126382" cy="71193"/>
          </a:xfrm>
          <a:custGeom>
            <a:rect b="b" l="l" r="r" t="t"/>
            <a:pathLst>
              <a:path extrusionOk="0" h="2967" w="5267">
                <a:moveTo>
                  <a:pt x="1179" y="1"/>
                </a:moveTo>
                <a:cubicBezTo>
                  <a:pt x="396" y="1"/>
                  <a:pt x="0" y="1235"/>
                  <a:pt x="936" y="1565"/>
                </a:cubicBezTo>
                <a:cubicBezTo>
                  <a:pt x="1891" y="1947"/>
                  <a:pt x="2846" y="2329"/>
                  <a:pt x="3802" y="2839"/>
                </a:cubicBezTo>
                <a:cubicBezTo>
                  <a:pt x="3865" y="2902"/>
                  <a:pt x="3993" y="2966"/>
                  <a:pt x="4120" y="2966"/>
                </a:cubicBezTo>
                <a:cubicBezTo>
                  <a:pt x="4948" y="2966"/>
                  <a:pt x="5266" y="1820"/>
                  <a:pt x="4502" y="1438"/>
                </a:cubicBezTo>
                <a:cubicBezTo>
                  <a:pt x="3547" y="928"/>
                  <a:pt x="2528" y="482"/>
                  <a:pt x="1573" y="100"/>
                </a:cubicBezTo>
                <a:cubicBezTo>
                  <a:pt x="1434" y="31"/>
                  <a:pt x="1302" y="1"/>
                  <a:pt x="1179"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 name="Google Shape;138;p1"/>
          <p:cNvSpPr/>
          <p:nvPr/>
        </p:nvSpPr>
        <p:spPr>
          <a:xfrm>
            <a:off x="4206947" y="3632911"/>
            <a:ext cx="151288" cy="169645"/>
          </a:xfrm>
          <a:custGeom>
            <a:rect b="b" l="l" r="r" t="t"/>
            <a:pathLst>
              <a:path extrusionOk="0" h="7070" w="6305">
                <a:moveTo>
                  <a:pt x="3121" y="0"/>
                </a:moveTo>
                <a:cubicBezTo>
                  <a:pt x="2675" y="0"/>
                  <a:pt x="2293" y="319"/>
                  <a:pt x="2293" y="765"/>
                </a:cubicBezTo>
                <a:lnTo>
                  <a:pt x="0" y="765"/>
                </a:lnTo>
                <a:lnTo>
                  <a:pt x="0" y="7069"/>
                </a:lnTo>
                <a:lnTo>
                  <a:pt x="6305" y="7069"/>
                </a:lnTo>
                <a:lnTo>
                  <a:pt x="6305" y="828"/>
                </a:lnTo>
                <a:lnTo>
                  <a:pt x="3885" y="828"/>
                </a:lnTo>
                <a:lnTo>
                  <a:pt x="3885" y="765"/>
                </a:lnTo>
                <a:cubicBezTo>
                  <a:pt x="3885" y="319"/>
                  <a:pt x="3566" y="0"/>
                  <a:pt x="312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 name="Google Shape;139;p1"/>
          <p:cNvSpPr/>
          <p:nvPr/>
        </p:nvSpPr>
        <p:spPr>
          <a:xfrm>
            <a:off x="3902835" y="2990972"/>
            <a:ext cx="301065" cy="314934"/>
          </a:xfrm>
          <a:custGeom>
            <a:rect b="b" l="l" r="r" t="t"/>
            <a:pathLst>
              <a:path extrusionOk="0" h="13125" w="12547">
                <a:moveTo>
                  <a:pt x="920" y="1"/>
                </a:moveTo>
                <a:cubicBezTo>
                  <a:pt x="664" y="1"/>
                  <a:pt x="420" y="141"/>
                  <a:pt x="256" y="388"/>
                </a:cubicBezTo>
                <a:cubicBezTo>
                  <a:pt x="1" y="707"/>
                  <a:pt x="128" y="1216"/>
                  <a:pt x="510" y="1471"/>
                </a:cubicBezTo>
                <a:cubicBezTo>
                  <a:pt x="1338" y="2044"/>
                  <a:pt x="2166" y="2617"/>
                  <a:pt x="2994" y="3318"/>
                </a:cubicBezTo>
                <a:cubicBezTo>
                  <a:pt x="3121" y="3381"/>
                  <a:pt x="3312" y="3445"/>
                  <a:pt x="3504" y="3445"/>
                </a:cubicBezTo>
                <a:lnTo>
                  <a:pt x="3567" y="3445"/>
                </a:lnTo>
                <a:lnTo>
                  <a:pt x="3567" y="9049"/>
                </a:lnTo>
                <a:lnTo>
                  <a:pt x="9490" y="9049"/>
                </a:lnTo>
                <a:cubicBezTo>
                  <a:pt x="9171" y="9304"/>
                  <a:pt x="9108" y="9750"/>
                  <a:pt x="9299" y="10068"/>
                </a:cubicBezTo>
                <a:cubicBezTo>
                  <a:pt x="9936" y="10960"/>
                  <a:pt x="10445" y="11851"/>
                  <a:pt x="10955" y="12743"/>
                </a:cubicBezTo>
                <a:cubicBezTo>
                  <a:pt x="11082" y="12998"/>
                  <a:pt x="11337" y="13125"/>
                  <a:pt x="11655" y="13125"/>
                </a:cubicBezTo>
                <a:cubicBezTo>
                  <a:pt x="11782" y="13125"/>
                  <a:pt x="11910" y="13125"/>
                  <a:pt x="12037" y="12998"/>
                </a:cubicBezTo>
                <a:cubicBezTo>
                  <a:pt x="12419" y="12807"/>
                  <a:pt x="12547" y="12361"/>
                  <a:pt x="12356" y="11915"/>
                </a:cubicBezTo>
                <a:cubicBezTo>
                  <a:pt x="11846" y="11023"/>
                  <a:pt x="11273" y="10068"/>
                  <a:pt x="10636" y="9177"/>
                </a:cubicBezTo>
                <a:cubicBezTo>
                  <a:pt x="10445" y="8922"/>
                  <a:pt x="10190" y="8858"/>
                  <a:pt x="9872" y="8858"/>
                </a:cubicBezTo>
                <a:lnTo>
                  <a:pt x="9872" y="2744"/>
                </a:lnTo>
                <a:lnTo>
                  <a:pt x="4268" y="2744"/>
                </a:lnTo>
                <a:cubicBezTo>
                  <a:pt x="4268" y="2490"/>
                  <a:pt x="4204" y="2235"/>
                  <a:pt x="4013" y="2044"/>
                </a:cubicBezTo>
                <a:cubicBezTo>
                  <a:pt x="3121" y="1407"/>
                  <a:pt x="2230" y="707"/>
                  <a:pt x="1338" y="133"/>
                </a:cubicBezTo>
                <a:cubicBezTo>
                  <a:pt x="1203" y="43"/>
                  <a:pt x="1060" y="1"/>
                  <a:pt x="92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 name="Google Shape;140;p1"/>
          <p:cNvSpPr/>
          <p:nvPr/>
        </p:nvSpPr>
        <p:spPr>
          <a:xfrm>
            <a:off x="3358844" y="2801628"/>
            <a:ext cx="234863" cy="151288"/>
          </a:xfrm>
          <a:custGeom>
            <a:rect b="b" l="l" r="r" t="t"/>
            <a:pathLst>
              <a:path extrusionOk="0" h="6305" w="9788">
                <a:moveTo>
                  <a:pt x="0" y="0"/>
                </a:moveTo>
                <a:lnTo>
                  <a:pt x="0" y="6305"/>
                </a:lnTo>
                <a:lnTo>
                  <a:pt x="6305" y="6305"/>
                </a:lnTo>
                <a:lnTo>
                  <a:pt x="6305" y="4140"/>
                </a:lnTo>
                <a:cubicBezTo>
                  <a:pt x="7133" y="4140"/>
                  <a:pt x="7834" y="4203"/>
                  <a:pt x="8598" y="4267"/>
                </a:cubicBezTo>
                <a:lnTo>
                  <a:pt x="8725" y="4267"/>
                </a:lnTo>
                <a:cubicBezTo>
                  <a:pt x="8745" y="4268"/>
                  <a:pt x="8765" y="4269"/>
                  <a:pt x="8784" y="4269"/>
                </a:cubicBezTo>
                <a:cubicBezTo>
                  <a:pt x="9746" y="4269"/>
                  <a:pt x="9788" y="2737"/>
                  <a:pt x="8789" y="2675"/>
                </a:cubicBezTo>
                <a:cubicBezTo>
                  <a:pt x="7961" y="2611"/>
                  <a:pt x="7133" y="2548"/>
                  <a:pt x="6305" y="2548"/>
                </a:cubicBezTo>
                <a:lnTo>
                  <a:pt x="630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 name="Google Shape;141;p1"/>
          <p:cNvSpPr/>
          <p:nvPr/>
        </p:nvSpPr>
        <p:spPr>
          <a:xfrm>
            <a:off x="4240660" y="3481406"/>
            <a:ext cx="56460" cy="113328"/>
          </a:xfrm>
          <a:custGeom>
            <a:rect b="b" l="l" r="r" t="t"/>
            <a:pathLst>
              <a:path extrusionOk="0" h="4723" w="2353">
                <a:moveTo>
                  <a:pt x="968" y="1"/>
                </a:moveTo>
                <a:cubicBezTo>
                  <a:pt x="491" y="1"/>
                  <a:pt x="1" y="395"/>
                  <a:pt x="187" y="1029"/>
                </a:cubicBezTo>
                <a:cubicBezTo>
                  <a:pt x="378" y="1984"/>
                  <a:pt x="569" y="3003"/>
                  <a:pt x="697" y="4022"/>
                </a:cubicBezTo>
                <a:cubicBezTo>
                  <a:pt x="760" y="4404"/>
                  <a:pt x="1079" y="4722"/>
                  <a:pt x="1524" y="4722"/>
                </a:cubicBezTo>
                <a:lnTo>
                  <a:pt x="1588" y="4722"/>
                </a:lnTo>
                <a:cubicBezTo>
                  <a:pt x="2034" y="4659"/>
                  <a:pt x="2352" y="4276"/>
                  <a:pt x="2289" y="3831"/>
                </a:cubicBezTo>
                <a:cubicBezTo>
                  <a:pt x="2161" y="2748"/>
                  <a:pt x="1970" y="1729"/>
                  <a:pt x="1716" y="646"/>
                </a:cubicBezTo>
                <a:cubicBezTo>
                  <a:pt x="1636" y="198"/>
                  <a:pt x="1306" y="1"/>
                  <a:pt x="968"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 name="Google Shape;142;p1"/>
          <p:cNvSpPr/>
          <p:nvPr/>
        </p:nvSpPr>
        <p:spPr>
          <a:xfrm>
            <a:off x="3623197" y="2875820"/>
            <a:ext cx="116160" cy="57252"/>
          </a:xfrm>
          <a:custGeom>
            <a:rect b="b" l="l" r="r" t="t"/>
            <a:pathLst>
              <a:path extrusionOk="0" h="2386" w="4841">
                <a:moveTo>
                  <a:pt x="759" y="0"/>
                </a:moveTo>
                <a:cubicBezTo>
                  <a:pt x="402" y="0"/>
                  <a:pt x="118" y="287"/>
                  <a:pt x="64" y="666"/>
                </a:cubicBezTo>
                <a:cubicBezTo>
                  <a:pt x="1" y="1111"/>
                  <a:pt x="255" y="1557"/>
                  <a:pt x="701" y="1621"/>
                </a:cubicBezTo>
                <a:cubicBezTo>
                  <a:pt x="1720" y="1812"/>
                  <a:pt x="2739" y="2067"/>
                  <a:pt x="3694" y="2385"/>
                </a:cubicBezTo>
                <a:lnTo>
                  <a:pt x="3949" y="2385"/>
                </a:lnTo>
                <a:cubicBezTo>
                  <a:pt x="4268" y="2321"/>
                  <a:pt x="4586" y="2130"/>
                  <a:pt x="4713" y="1812"/>
                </a:cubicBezTo>
                <a:cubicBezTo>
                  <a:pt x="4841" y="1366"/>
                  <a:pt x="4586" y="920"/>
                  <a:pt x="4140" y="793"/>
                </a:cubicBezTo>
                <a:cubicBezTo>
                  <a:pt x="3121" y="475"/>
                  <a:pt x="2102" y="220"/>
                  <a:pt x="956" y="29"/>
                </a:cubicBezTo>
                <a:cubicBezTo>
                  <a:pt x="889" y="10"/>
                  <a:pt x="823" y="0"/>
                  <a:pt x="759"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 name="Google Shape;143;p1"/>
          <p:cNvSpPr/>
          <p:nvPr/>
        </p:nvSpPr>
        <p:spPr>
          <a:xfrm>
            <a:off x="4191423" y="3335613"/>
            <a:ext cx="73593" cy="110881"/>
          </a:xfrm>
          <a:custGeom>
            <a:rect b="b" l="l" r="r" t="t"/>
            <a:pathLst>
              <a:path extrusionOk="0" h="4621" w="3067">
                <a:moveTo>
                  <a:pt x="1048" y="1"/>
                </a:moveTo>
                <a:cubicBezTo>
                  <a:pt x="518" y="1"/>
                  <a:pt x="0" y="525"/>
                  <a:pt x="329" y="1182"/>
                </a:cubicBezTo>
                <a:cubicBezTo>
                  <a:pt x="711" y="2074"/>
                  <a:pt x="1093" y="3092"/>
                  <a:pt x="1411" y="4048"/>
                </a:cubicBezTo>
                <a:cubicBezTo>
                  <a:pt x="1539" y="4366"/>
                  <a:pt x="1857" y="4621"/>
                  <a:pt x="2175" y="4621"/>
                </a:cubicBezTo>
                <a:cubicBezTo>
                  <a:pt x="2239" y="4621"/>
                  <a:pt x="2366" y="4621"/>
                  <a:pt x="2430" y="4557"/>
                </a:cubicBezTo>
                <a:cubicBezTo>
                  <a:pt x="2812" y="4430"/>
                  <a:pt x="3067" y="3984"/>
                  <a:pt x="2940" y="3538"/>
                </a:cubicBezTo>
                <a:cubicBezTo>
                  <a:pt x="2621" y="2519"/>
                  <a:pt x="2239" y="1500"/>
                  <a:pt x="1793" y="545"/>
                </a:cubicBezTo>
                <a:cubicBezTo>
                  <a:pt x="1635" y="160"/>
                  <a:pt x="1340" y="1"/>
                  <a:pt x="1048"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 name="Google Shape;144;p1"/>
          <p:cNvSpPr/>
          <p:nvPr/>
        </p:nvSpPr>
        <p:spPr>
          <a:xfrm>
            <a:off x="-1914609" y="1987070"/>
            <a:ext cx="215475" cy="415737"/>
          </a:xfrm>
          <a:custGeom>
            <a:rect b="b" l="l" r="r" t="t"/>
            <a:pathLst>
              <a:path extrusionOk="0" h="17326" w="8980">
                <a:moveTo>
                  <a:pt x="5509" y="0"/>
                </a:moveTo>
                <a:cubicBezTo>
                  <a:pt x="5187" y="0"/>
                  <a:pt x="4877" y="174"/>
                  <a:pt x="4776" y="577"/>
                </a:cubicBezTo>
                <a:cubicBezTo>
                  <a:pt x="4458" y="1659"/>
                  <a:pt x="4267" y="2742"/>
                  <a:pt x="4076" y="3761"/>
                </a:cubicBezTo>
                <a:cubicBezTo>
                  <a:pt x="4012" y="4079"/>
                  <a:pt x="4076" y="4334"/>
                  <a:pt x="4331" y="4525"/>
                </a:cubicBezTo>
                <a:lnTo>
                  <a:pt x="0" y="8856"/>
                </a:lnTo>
                <a:lnTo>
                  <a:pt x="4012" y="12868"/>
                </a:lnTo>
                <a:cubicBezTo>
                  <a:pt x="3757" y="12995"/>
                  <a:pt x="3694" y="13250"/>
                  <a:pt x="3694" y="13505"/>
                </a:cubicBezTo>
                <a:cubicBezTo>
                  <a:pt x="3821" y="14587"/>
                  <a:pt x="4012" y="15670"/>
                  <a:pt x="4203" y="16689"/>
                </a:cubicBezTo>
                <a:cubicBezTo>
                  <a:pt x="4267" y="17071"/>
                  <a:pt x="4585" y="17326"/>
                  <a:pt x="4967" y="17326"/>
                </a:cubicBezTo>
                <a:lnTo>
                  <a:pt x="5158" y="17326"/>
                </a:lnTo>
                <a:cubicBezTo>
                  <a:pt x="5541" y="17262"/>
                  <a:pt x="5859" y="16816"/>
                  <a:pt x="5732" y="16434"/>
                </a:cubicBezTo>
                <a:cubicBezTo>
                  <a:pt x="5541" y="15415"/>
                  <a:pt x="5413" y="14396"/>
                  <a:pt x="5286" y="13377"/>
                </a:cubicBezTo>
                <a:cubicBezTo>
                  <a:pt x="5222" y="13123"/>
                  <a:pt x="5158" y="12932"/>
                  <a:pt x="4967" y="12804"/>
                </a:cubicBezTo>
                <a:lnTo>
                  <a:pt x="8979" y="8856"/>
                </a:lnTo>
                <a:lnTo>
                  <a:pt x="4776" y="4716"/>
                </a:lnTo>
                <a:lnTo>
                  <a:pt x="4840" y="4716"/>
                </a:lnTo>
                <a:cubicBezTo>
                  <a:pt x="5222" y="4716"/>
                  <a:pt x="5541" y="4462"/>
                  <a:pt x="5668" y="4079"/>
                </a:cubicBezTo>
                <a:cubicBezTo>
                  <a:pt x="5859" y="3061"/>
                  <a:pt x="6050" y="2042"/>
                  <a:pt x="6368" y="1023"/>
                </a:cubicBezTo>
                <a:cubicBezTo>
                  <a:pt x="6522" y="407"/>
                  <a:pt x="6001" y="0"/>
                  <a:pt x="550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 name="Google Shape;145;p1"/>
          <p:cNvSpPr/>
          <p:nvPr/>
        </p:nvSpPr>
        <p:spPr>
          <a:xfrm>
            <a:off x="-1742565" y="2580202"/>
            <a:ext cx="87750" cy="103778"/>
          </a:xfrm>
          <a:custGeom>
            <a:rect b="b" l="l" r="r" t="t"/>
            <a:pathLst>
              <a:path extrusionOk="0" h="4325" w="3657">
                <a:moveTo>
                  <a:pt x="1064" y="1"/>
                </a:moveTo>
                <a:cubicBezTo>
                  <a:pt x="528" y="1"/>
                  <a:pt x="1" y="559"/>
                  <a:pt x="345" y="1204"/>
                </a:cubicBezTo>
                <a:cubicBezTo>
                  <a:pt x="918" y="2159"/>
                  <a:pt x="1427" y="3051"/>
                  <a:pt x="2064" y="3942"/>
                </a:cubicBezTo>
                <a:cubicBezTo>
                  <a:pt x="2192" y="4197"/>
                  <a:pt x="2446" y="4325"/>
                  <a:pt x="2701" y="4325"/>
                </a:cubicBezTo>
                <a:cubicBezTo>
                  <a:pt x="2892" y="4325"/>
                  <a:pt x="3019" y="4261"/>
                  <a:pt x="3147" y="4197"/>
                </a:cubicBezTo>
                <a:cubicBezTo>
                  <a:pt x="3529" y="3942"/>
                  <a:pt x="3656" y="3433"/>
                  <a:pt x="3402" y="3051"/>
                </a:cubicBezTo>
                <a:cubicBezTo>
                  <a:pt x="2828" y="2223"/>
                  <a:pt x="2255" y="1331"/>
                  <a:pt x="1746" y="440"/>
                </a:cubicBezTo>
                <a:cubicBezTo>
                  <a:pt x="1580" y="130"/>
                  <a:pt x="1321" y="1"/>
                  <a:pt x="106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 name="Google Shape;146;p1"/>
          <p:cNvSpPr/>
          <p:nvPr/>
        </p:nvSpPr>
        <p:spPr>
          <a:xfrm>
            <a:off x="-1796962" y="2440191"/>
            <a:ext cx="68794" cy="109321"/>
          </a:xfrm>
          <a:custGeom>
            <a:rect b="b" l="l" r="r" t="t"/>
            <a:pathLst>
              <a:path extrusionOk="0" h="4556" w="2867">
                <a:moveTo>
                  <a:pt x="908" y="1"/>
                </a:moveTo>
                <a:cubicBezTo>
                  <a:pt x="839" y="1"/>
                  <a:pt x="769" y="11"/>
                  <a:pt x="701" y="34"/>
                </a:cubicBezTo>
                <a:cubicBezTo>
                  <a:pt x="255" y="161"/>
                  <a:pt x="1" y="607"/>
                  <a:pt x="128" y="989"/>
                </a:cubicBezTo>
                <a:cubicBezTo>
                  <a:pt x="446" y="2072"/>
                  <a:pt x="829" y="3091"/>
                  <a:pt x="1274" y="4046"/>
                </a:cubicBezTo>
                <a:cubicBezTo>
                  <a:pt x="1402" y="4364"/>
                  <a:pt x="1656" y="4555"/>
                  <a:pt x="1975" y="4555"/>
                </a:cubicBezTo>
                <a:cubicBezTo>
                  <a:pt x="2102" y="4555"/>
                  <a:pt x="2230" y="4555"/>
                  <a:pt x="2293" y="4492"/>
                </a:cubicBezTo>
                <a:cubicBezTo>
                  <a:pt x="2675" y="4301"/>
                  <a:pt x="2866" y="3855"/>
                  <a:pt x="2675" y="3473"/>
                </a:cubicBezTo>
                <a:cubicBezTo>
                  <a:pt x="2293" y="2517"/>
                  <a:pt x="1911" y="1499"/>
                  <a:pt x="1656" y="543"/>
                </a:cubicBezTo>
                <a:cubicBezTo>
                  <a:pt x="1552" y="229"/>
                  <a:pt x="1231" y="1"/>
                  <a:pt x="90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 name="Google Shape;147;p1"/>
          <p:cNvSpPr/>
          <p:nvPr/>
        </p:nvSpPr>
        <p:spPr>
          <a:xfrm>
            <a:off x="-1778629" y="1845187"/>
            <a:ext cx="77552" cy="108361"/>
          </a:xfrm>
          <a:custGeom>
            <a:rect b="b" l="l" r="r" t="t"/>
            <a:pathLst>
              <a:path extrusionOk="0" h="4516" w="3232">
                <a:moveTo>
                  <a:pt x="2170" y="1"/>
                </a:moveTo>
                <a:cubicBezTo>
                  <a:pt x="1919" y="1"/>
                  <a:pt x="1674" y="130"/>
                  <a:pt x="1529" y="440"/>
                </a:cubicBezTo>
                <a:cubicBezTo>
                  <a:pt x="1020" y="1395"/>
                  <a:pt x="574" y="2414"/>
                  <a:pt x="192" y="3433"/>
                </a:cubicBezTo>
                <a:cubicBezTo>
                  <a:pt x="1" y="3815"/>
                  <a:pt x="192" y="4325"/>
                  <a:pt x="638" y="4516"/>
                </a:cubicBezTo>
                <a:lnTo>
                  <a:pt x="892" y="4516"/>
                </a:lnTo>
                <a:cubicBezTo>
                  <a:pt x="1211" y="4516"/>
                  <a:pt x="1529" y="4325"/>
                  <a:pt x="1657" y="4006"/>
                </a:cubicBezTo>
                <a:cubicBezTo>
                  <a:pt x="2039" y="3051"/>
                  <a:pt x="2421" y="2096"/>
                  <a:pt x="2930" y="1204"/>
                </a:cubicBezTo>
                <a:cubicBezTo>
                  <a:pt x="3231" y="559"/>
                  <a:pt x="2690" y="1"/>
                  <a:pt x="217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 name="Google Shape;148;p1"/>
          <p:cNvSpPr/>
          <p:nvPr/>
        </p:nvSpPr>
        <p:spPr>
          <a:xfrm>
            <a:off x="-1647209" y="1518015"/>
            <a:ext cx="213963" cy="213963"/>
          </a:xfrm>
          <a:custGeom>
            <a:rect b="b" l="l" r="r" t="t"/>
            <a:pathLst>
              <a:path extrusionOk="0" h="8917" w="8917">
                <a:moveTo>
                  <a:pt x="4459" y="1"/>
                </a:moveTo>
                <a:lnTo>
                  <a:pt x="1" y="4459"/>
                </a:lnTo>
                <a:lnTo>
                  <a:pt x="1656" y="6114"/>
                </a:lnTo>
                <a:lnTo>
                  <a:pt x="1656" y="6178"/>
                </a:lnTo>
                <a:cubicBezTo>
                  <a:pt x="1338" y="6496"/>
                  <a:pt x="1338" y="7006"/>
                  <a:pt x="1656" y="7324"/>
                </a:cubicBezTo>
                <a:cubicBezTo>
                  <a:pt x="1784" y="7452"/>
                  <a:pt x="1975" y="7515"/>
                  <a:pt x="2230" y="7515"/>
                </a:cubicBezTo>
                <a:cubicBezTo>
                  <a:pt x="2421" y="7515"/>
                  <a:pt x="2612" y="7452"/>
                  <a:pt x="2803" y="7261"/>
                </a:cubicBezTo>
                <a:lnTo>
                  <a:pt x="4459" y="8916"/>
                </a:lnTo>
                <a:lnTo>
                  <a:pt x="8916" y="4459"/>
                </a:lnTo>
                <a:lnTo>
                  <a:pt x="445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 name="Google Shape;149;p1"/>
          <p:cNvSpPr/>
          <p:nvPr/>
        </p:nvSpPr>
        <p:spPr>
          <a:xfrm>
            <a:off x="-1709860" y="1717486"/>
            <a:ext cx="87126" cy="100059"/>
          </a:xfrm>
          <a:custGeom>
            <a:rect b="b" l="l" r="r" t="t"/>
            <a:pathLst>
              <a:path extrusionOk="0" h="4170" w="3631">
                <a:moveTo>
                  <a:pt x="2782" y="0"/>
                </a:moveTo>
                <a:cubicBezTo>
                  <a:pt x="2549" y="0"/>
                  <a:pt x="2314" y="100"/>
                  <a:pt x="2166" y="285"/>
                </a:cubicBezTo>
                <a:cubicBezTo>
                  <a:pt x="1465" y="1113"/>
                  <a:pt x="829" y="2005"/>
                  <a:pt x="255" y="2960"/>
                </a:cubicBezTo>
                <a:cubicBezTo>
                  <a:pt x="1" y="3342"/>
                  <a:pt x="128" y="3788"/>
                  <a:pt x="510" y="4042"/>
                </a:cubicBezTo>
                <a:cubicBezTo>
                  <a:pt x="637" y="4106"/>
                  <a:pt x="765" y="4170"/>
                  <a:pt x="892" y="4170"/>
                </a:cubicBezTo>
                <a:cubicBezTo>
                  <a:pt x="1211" y="4170"/>
                  <a:pt x="1465" y="4042"/>
                  <a:pt x="1593" y="3788"/>
                </a:cubicBezTo>
                <a:cubicBezTo>
                  <a:pt x="2166" y="2960"/>
                  <a:pt x="2739" y="2068"/>
                  <a:pt x="3376" y="1304"/>
                </a:cubicBezTo>
                <a:cubicBezTo>
                  <a:pt x="3631" y="922"/>
                  <a:pt x="3567" y="412"/>
                  <a:pt x="3249" y="158"/>
                </a:cubicBezTo>
                <a:cubicBezTo>
                  <a:pt x="3116" y="51"/>
                  <a:pt x="2949" y="0"/>
                  <a:pt x="278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 name="Google Shape;150;p1"/>
          <p:cNvSpPr/>
          <p:nvPr/>
        </p:nvSpPr>
        <p:spPr>
          <a:xfrm>
            <a:off x="-1658918" y="2705552"/>
            <a:ext cx="222626" cy="225985"/>
          </a:xfrm>
          <a:custGeom>
            <a:rect b="b" l="l" r="r" t="t"/>
            <a:pathLst>
              <a:path extrusionOk="0" h="9418" w="9278">
                <a:moveTo>
                  <a:pt x="1102" y="1"/>
                </a:moveTo>
                <a:cubicBezTo>
                  <a:pt x="511" y="1"/>
                  <a:pt x="0" y="732"/>
                  <a:pt x="552" y="1330"/>
                </a:cubicBezTo>
                <a:cubicBezTo>
                  <a:pt x="1062" y="1966"/>
                  <a:pt x="1635" y="2603"/>
                  <a:pt x="2144" y="3176"/>
                </a:cubicBezTo>
                <a:lnTo>
                  <a:pt x="361" y="4959"/>
                </a:lnTo>
                <a:lnTo>
                  <a:pt x="4819" y="9417"/>
                </a:lnTo>
                <a:lnTo>
                  <a:pt x="9277" y="4959"/>
                </a:lnTo>
                <a:lnTo>
                  <a:pt x="4819" y="502"/>
                </a:lnTo>
                <a:lnTo>
                  <a:pt x="3291" y="2094"/>
                </a:lnTo>
                <a:cubicBezTo>
                  <a:pt x="2781" y="1521"/>
                  <a:pt x="2272" y="947"/>
                  <a:pt x="1762" y="374"/>
                </a:cubicBezTo>
                <a:cubicBezTo>
                  <a:pt x="1568" y="109"/>
                  <a:pt x="1329" y="1"/>
                  <a:pt x="110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 name="Google Shape;151;p1"/>
          <p:cNvSpPr/>
          <p:nvPr/>
        </p:nvSpPr>
        <p:spPr>
          <a:xfrm>
            <a:off x="-828907" y="4537210"/>
            <a:ext cx="309464" cy="315150"/>
          </a:xfrm>
          <a:custGeom>
            <a:rect b="b" l="l" r="r" t="t"/>
            <a:pathLst>
              <a:path extrusionOk="0" h="13134" w="12897">
                <a:moveTo>
                  <a:pt x="1070" y="1"/>
                </a:moveTo>
                <a:cubicBezTo>
                  <a:pt x="523" y="1"/>
                  <a:pt x="0" y="567"/>
                  <a:pt x="351" y="1224"/>
                </a:cubicBezTo>
                <a:cubicBezTo>
                  <a:pt x="860" y="2179"/>
                  <a:pt x="1433" y="3071"/>
                  <a:pt x="2070" y="3963"/>
                </a:cubicBezTo>
                <a:cubicBezTo>
                  <a:pt x="2198" y="4154"/>
                  <a:pt x="2452" y="4281"/>
                  <a:pt x="2707" y="4345"/>
                </a:cubicBezTo>
                <a:lnTo>
                  <a:pt x="2834" y="4345"/>
                </a:lnTo>
                <a:lnTo>
                  <a:pt x="2834" y="10458"/>
                </a:lnTo>
                <a:lnTo>
                  <a:pt x="8439" y="10458"/>
                </a:lnTo>
                <a:cubicBezTo>
                  <a:pt x="8439" y="10713"/>
                  <a:pt x="8502" y="10968"/>
                  <a:pt x="8693" y="11095"/>
                </a:cubicBezTo>
                <a:cubicBezTo>
                  <a:pt x="9585" y="11796"/>
                  <a:pt x="10476" y="12433"/>
                  <a:pt x="11368" y="13006"/>
                </a:cubicBezTo>
                <a:cubicBezTo>
                  <a:pt x="11495" y="13133"/>
                  <a:pt x="11623" y="13133"/>
                  <a:pt x="11814" y="13133"/>
                </a:cubicBezTo>
                <a:cubicBezTo>
                  <a:pt x="12578" y="13133"/>
                  <a:pt x="12896" y="12114"/>
                  <a:pt x="12196" y="11732"/>
                </a:cubicBezTo>
                <a:lnTo>
                  <a:pt x="12196" y="11668"/>
                </a:lnTo>
                <a:cubicBezTo>
                  <a:pt x="11368" y="11095"/>
                  <a:pt x="10540" y="10458"/>
                  <a:pt x="9712" y="9822"/>
                </a:cubicBezTo>
                <a:cubicBezTo>
                  <a:pt x="9572" y="9728"/>
                  <a:pt x="9433" y="9669"/>
                  <a:pt x="9268" y="9669"/>
                </a:cubicBezTo>
                <a:cubicBezTo>
                  <a:pt x="9207" y="9669"/>
                  <a:pt x="9144" y="9677"/>
                  <a:pt x="9075" y="9694"/>
                </a:cubicBezTo>
                <a:lnTo>
                  <a:pt x="9075" y="4090"/>
                </a:lnTo>
                <a:lnTo>
                  <a:pt x="3217" y="4090"/>
                </a:lnTo>
                <a:cubicBezTo>
                  <a:pt x="3535" y="3835"/>
                  <a:pt x="3599" y="3389"/>
                  <a:pt x="3408" y="3071"/>
                </a:cubicBezTo>
                <a:cubicBezTo>
                  <a:pt x="2771" y="2179"/>
                  <a:pt x="2261" y="1288"/>
                  <a:pt x="1752" y="396"/>
                </a:cubicBezTo>
                <a:cubicBezTo>
                  <a:pt x="1573" y="118"/>
                  <a:pt x="1319" y="1"/>
                  <a:pt x="107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 name="Google Shape;152;p1"/>
          <p:cNvSpPr/>
          <p:nvPr/>
        </p:nvSpPr>
        <p:spPr>
          <a:xfrm>
            <a:off x="-368419" y="4909037"/>
            <a:ext cx="125566" cy="57924"/>
          </a:xfrm>
          <a:custGeom>
            <a:rect b="b" l="l" r="r" t="t"/>
            <a:pathLst>
              <a:path extrusionOk="0" h="2414" w="5233">
                <a:moveTo>
                  <a:pt x="1161" y="0"/>
                </a:moveTo>
                <a:cubicBezTo>
                  <a:pt x="305" y="0"/>
                  <a:pt x="0" y="1357"/>
                  <a:pt x="1029" y="1586"/>
                </a:cubicBezTo>
                <a:cubicBezTo>
                  <a:pt x="2048" y="1904"/>
                  <a:pt x="3131" y="2159"/>
                  <a:pt x="4213" y="2413"/>
                </a:cubicBezTo>
                <a:lnTo>
                  <a:pt x="4341" y="2413"/>
                </a:lnTo>
                <a:cubicBezTo>
                  <a:pt x="4723" y="2413"/>
                  <a:pt x="5041" y="2095"/>
                  <a:pt x="5105" y="1713"/>
                </a:cubicBezTo>
                <a:cubicBezTo>
                  <a:pt x="5232" y="1331"/>
                  <a:pt x="4914" y="885"/>
                  <a:pt x="4468" y="821"/>
                </a:cubicBezTo>
                <a:cubicBezTo>
                  <a:pt x="3449" y="630"/>
                  <a:pt x="2430" y="376"/>
                  <a:pt x="1475" y="57"/>
                </a:cubicBezTo>
                <a:cubicBezTo>
                  <a:pt x="1364" y="18"/>
                  <a:pt x="1259" y="0"/>
                  <a:pt x="116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 name="Google Shape;153;p1"/>
          <p:cNvSpPr/>
          <p:nvPr/>
        </p:nvSpPr>
        <p:spPr>
          <a:xfrm>
            <a:off x="-918433" y="4248190"/>
            <a:ext cx="53629" cy="112105"/>
          </a:xfrm>
          <a:custGeom>
            <a:rect b="b" l="l" r="r" t="t"/>
            <a:pathLst>
              <a:path extrusionOk="0" h="4672" w="2235">
                <a:moveTo>
                  <a:pt x="875" y="1"/>
                </a:moveTo>
                <a:cubicBezTo>
                  <a:pt x="440" y="1"/>
                  <a:pt x="0" y="326"/>
                  <a:pt x="70" y="915"/>
                </a:cubicBezTo>
                <a:cubicBezTo>
                  <a:pt x="197" y="1933"/>
                  <a:pt x="388" y="3016"/>
                  <a:pt x="643" y="4099"/>
                </a:cubicBezTo>
                <a:cubicBezTo>
                  <a:pt x="706" y="4417"/>
                  <a:pt x="1025" y="4672"/>
                  <a:pt x="1407" y="4672"/>
                </a:cubicBezTo>
                <a:lnTo>
                  <a:pt x="1598" y="4672"/>
                </a:lnTo>
                <a:cubicBezTo>
                  <a:pt x="1980" y="4608"/>
                  <a:pt x="2235" y="4162"/>
                  <a:pt x="2171" y="3780"/>
                </a:cubicBezTo>
                <a:cubicBezTo>
                  <a:pt x="1916" y="2761"/>
                  <a:pt x="1789" y="1742"/>
                  <a:pt x="1662" y="723"/>
                </a:cubicBezTo>
                <a:cubicBezTo>
                  <a:pt x="1604" y="230"/>
                  <a:pt x="1241" y="1"/>
                  <a:pt x="87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 name="Google Shape;154;p1"/>
          <p:cNvSpPr/>
          <p:nvPr/>
        </p:nvSpPr>
        <p:spPr>
          <a:xfrm>
            <a:off x="-887767" y="4396863"/>
            <a:ext cx="71865" cy="110137"/>
          </a:xfrm>
          <a:custGeom>
            <a:rect b="b" l="l" r="r" t="t"/>
            <a:pathLst>
              <a:path extrusionOk="0" h="4590" w="2995">
                <a:moveTo>
                  <a:pt x="965" y="1"/>
                </a:moveTo>
                <a:cubicBezTo>
                  <a:pt x="483" y="1"/>
                  <a:pt x="0" y="407"/>
                  <a:pt x="193" y="1023"/>
                </a:cubicBezTo>
                <a:cubicBezTo>
                  <a:pt x="511" y="2106"/>
                  <a:pt x="893" y="3125"/>
                  <a:pt x="1339" y="4080"/>
                </a:cubicBezTo>
                <a:cubicBezTo>
                  <a:pt x="1466" y="4398"/>
                  <a:pt x="1785" y="4590"/>
                  <a:pt x="2103" y="4590"/>
                </a:cubicBezTo>
                <a:cubicBezTo>
                  <a:pt x="2167" y="4590"/>
                  <a:pt x="2294" y="4526"/>
                  <a:pt x="2422" y="4526"/>
                </a:cubicBezTo>
                <a:cubicBezTo>
                  <a:pt x="2804" y="4335"/>
                  <a:pt x="2995" y="3889"/>
                  <a:pt x="2804" y="3443"/>
                </a:cubicBezTo>
                <a:cubicBezTo>
                  <a:pt x="2422" y="2488"/>
                  <a:pt x="2040" y="1533"/>
                  <a:pt x="1721" y="577"/>
                </a:cubicBezTo>
                <a:cubicBezTo>
                  <a:pt x="1595" y="175"/>
                  <a:pt x="1280" y="1"/>
                  <a:pt x="96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 name="Google Shape;155;p1"/>
          <p:cNvSpPr/>
          <p:nvPr/>
        </p:nvSpPr>
        <p:spPr>
          <a:xfrm>
            <a:off x="-977892" y="4039386"/>
            <a:ext cx="151288" cy="171156"/>
          </a:xfrm>
          <a:custGeom>
            <a:rect b="b" l="l" r="r" t="t"/>
            <a:pathLst>
              <a:path extrusionOk="0" h="7133" w="6305">
                <a:moveTo>
                  <a:pt x="0" y="0"/>
                </a:moveTo>
                <a:lnTo>
                  <a:pt x="0" y="6305"/>
                </a:lnTo>
                <a:lnTo>
                  <a:pt x="2357" y="6305"/>
                </a:lnTo>
                <a:cubicBezTo>
                  <a:pt x="2357" y="6751"/>
                  <a:pt x="2739" y="7133"/>
                  <a:pt x="3184" y="7133"/>
                </a:cubicBezTo>
                <a:cubicBezTo>
                  <a:pt x="3567" y="7133"/>
                  <a:pt x="3949" y="6751"/>
                  <a:pt x="3949" y="6305"/>
                </a:cubicBezTo>
                <a:lnTo>
                  <a:pt x="6305" y="6305"/>
                </a:lnTo>
                <a:lnTo>
                  <a:pt x="630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 name="Google Shape;156;p1"/>
          <p:cNvSpPr/>
          <p:nvPr/>
        </p:nvSpPr>
        <p:spPr>
          <a:xfrm>
            <a:off x="-509462" y="4852241"/>
            <a:ext cx="126022" cy="70401"/>
          </a:xfrm>
          <a:custGeom>
            <a:rect b="b" l="l" r="r" t="t"/>
            <a:pathLst>
              <a:path extrusionOk="0" h="2934" w="5252">
                <a:moveTo>
                  <a:pt x="1122" y="1"/>
                </a:moveTo>
                <a:cubicBezTo>
                  <a:pt x="404" y="1"/>
                  <a:pt x="0" y="1104"/>
                  <a:pt x="857" y="1533"/>
                </a:cubicBezTo>
                <a:cubicBezTo>
                  <a:pt x="1812" y="2042"/>
                  <a:pt x="2768" y="2488"/>
                  <a:pt x="3787" y="2870"/>
                </a:cubicBezTo>
                <a:cubicBezTo>
                  <a:pt x="3914" y="2934"/>
                  <a:pt x="3978" y="2934"/>
                  <a:pt x="4105" y="2934"/>
                </a:cubicBezTo>
                <a:cubicBezTo>
                  <a:pt x="4997" y="2934"/>
                  <a:pt x="5251" y="1724"/>
                  <a:pt x="4423" y="1405"/>
                </a:cubicBezTo>
                <a:cubicBezTo>
                  <a:pt x="3468" y="1023"/>
                  <a:pt x="2513" y="641"/>
                  <a:pt x="1558" y="131"/>
                </a:cubicBezTo>
                <a:cubicBezTo>
                  <a:pt x="1406" y="40"/>
                  <a:pt x="1258" y="1"/>
                  <a:pt x="112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 name="Google Shape;157;p1"/>
          <p:cNvSpPr/>
          <p:nvPr/>
        </p:nvSpPr>
        <p:spPr>
          <a:xfrm>
            <a:off x="-209260" y="4890537"/>
            <a:ext cx="227713" cy="151288"/>
          </a:xfrm>
          <a:custGeom>
            <a:rect b="b" l="l" r="r" t="t"/>
            <a:pathLst>
              <a:path extrusionOk="0" h="6305" w="9490">
                <a:moveTo>
                  <a:pt x="3185" y="0"/>
                </a:moveTo>
                <a:lnTo>
                  <a:pt x="3185" y="2165"/>
                </a:lnTo>
                <a:cubicBezTo>
                  <a:pt x="2420" y="2165"/>
                  <a:pt x="1656" y="2102"/>
                  <a:pt x="892" y="2038"/>
                </a:cubicBezTo>
                <a:cubicBezTo>
                  <a:pt x="854" y="2033"/>
                  <a:pt x="816" y="2030"/>
                  <a:pt x="779" y="2030"/>
                </a:cubicBezTo>
                <a:cubicBezTo>
                  <a:pt x="383" y="2030"/>
                  <a:pt x="64" y="2331"/>
                  <a:pt x="64" y="2739"/>
                </a:cubicBezTo>
                <a:cubicBezTo>
                  <a:pt x="0" y="3184"/>
                  <a:pt x="319" y="3566"/>
                  <a:pt x="765" y="3630"/>
                </a:cubicBezTo>
                <a:cubicBezTo>
                  <a:pt x="1529" y="3694"/>
                  <a:pt x="2357" y="3758"/>
                  <a:pt x="3185" y="3758"/>
                </a:cubicBezTo>
                <a:lnTo>
                  <a:pt x="3185" y="6305"/>
                </a:lnTo>
                <a:lnTo>
                  <a:pt x="9489" y="6305"/>
                </a:lnTo>
                <a:lnTo>
                  <a:pt x="948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 name="Google Shape;158;p1"/>
          <p:cNvSpPr/>
          <p:nvPr/>
        </p:nvSpPr>
        <p:spPr>
          <a:xfrm>
            <a:off x="1331051" y="1643317"/>
            <a:ext cx="230784" cy="230784"/>
          </a:xfrm>
          <a:custGeom>
            <a:rect b="b" l="l" r="r" t="t"/>
            <a:pathLst>
              <a:path extrusionOk="0" h="9618" w="9618">
                <a:moveTo>
                  <a:pt x="1" y="1"/>
                </a:moveTo>
                <a:lnTo>
                  <a:pt x="1" y="9617"/>
                </a:lnTo>
                <a:lnTo>
                  <a:pt x="9617" y="9617"/>
                </a:lnTo>
                <a:lnTo>
                  <a:pt x="961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 name="Google Shape;159;p1"/>
          <p:cNvSpPr/>
          <p:nvPr/>
        </p:nvSpPr>
        <p:spPr>
          <a:xfrm>
            <a:off x="2385439" y="588929"/>
            <a:ext cx="230760" cy="230784"/>
          </a:xfrm>
          <a:custGeom>
            <a:rect b="b" l="l" r="r" t="t"/>
            <a:pathLst>
              <a:path extrusionOk="0" h="9618" w="9617">
                <a:moveTo>
                  <a:pt x="1" y="1"/>
                </a:moveTo>
                <a:lnTo>
                  <a:pt x="1" y="9617"/>
                </a:lnTo>
                <a:lnTo>
                  <a:pt x="9617" y="9617"/>
                </a:lnTo>
                <a:lnTo>
                  <a:pt x="9617"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 name="Google Shape;160;p1"/>
          <p:cNvSpPr/>
          <p:nvPr/>
        </p:nvSpPr>
        <p:spPr>
          <a:xfrm>
            <a:off x="2963071" y="588929"/>
            <a:ext cx="230760" cy="230784"/>
          </a:xfrm>
          <a:custGeom>
            <a:rect b="b" l="l" r="r" t="t"/>
            <a:pathLst>
              <a:path extrusionOk="0" h="9618" w="9617">
                <a:moveTo>
                  <a:pt x="0" y="1"/>
                </a:moveTo>
                <a:lnTo>
                  <a:pt x="0" y="9617"/>
                </a:lnTo>
                <a:lnTo>
                  <a:pt x="9617" y="9617"/>
                </a:lnTo>
                <a:lnTo>
                  <a:pt x="961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 name="Google Shape;161;p1"/>
          <p:cNvSpPr/>
          <p:nvPr/>
        </p:nvSpPr>
        <p:spPr>
          <a:xfrm>
            <a:off x="-493481" y="4066884"/>
            <a:ext cx="453865" cy="583750"/>
          </a:xfrm>
          <a:custGeom>
            <a:rect b="b" l="l" r="r" t="t"/>
            <a:pathLst>
              <a:path extrusionOk="0" h="24328" w="18915">
                <a:moveTo>
                  <a:pt x="16494" y="16749"/>
                </a:moveTo>
                <a:lnTo>
                  <a:pt x="12992" y="21207"/>
                </a:lnTo>
                <a:lnTo>
                  <a:pt x="12992" y="16749"/>
                </a:lnTo>
                <a:close/>
                <a:moveTo>
                  <a:pt x="17322" y="1593"/>
                </a:moveTo>
                <a:lnTo>
                  <a:pt x="17322" y="15157"/>
                </a:lnTo>
                <a:lnTo>
                  <a:pt x="12164" y="15157"/>
                </a:lnTo>
                <a:cubicBezTo>
                  <a:pt x="11718" y="15157"/>
                  <a:pt x="11400" y="15476"/>
                  <a:pt x="11400" y="15922"/>
                </a:cubicBezTo>
                <a:lnTo>
                  <a:pt x="11400" y="22672"/>
                </a:lnTo>
                <a:lnTo>
                  <a:pt x="1592" y="22672"/>
                </a:lnTo>
                <a:lnTo>
                  <a:pt x="1592" y="1593"/>
                </a:lnTo>
                <a:close/>
                <a:moveTo>
                  <a:pt x="764" y="1"/>
                </a:moveTo>
                <a:cubicBezTo>
                  <a:pt x="319" y="1"/>
                  <a:pt x="0" y="383"/>
                  <a:pt x="0" y="828"/>
                </a:cubicBezTo>
                <a:lnTo>
                  <a:pt x="0" y="23500"/>
                </a:lnTo>
                <a:cubicBezTo>
                  <a:pt x="0" y="23946"/>
                  <a:pt x="319" y="24328"/>
                  <a:pt x="764" y="24328"/>
                </a:cubicBezTo>
                <a:lnTo>
                  <a:pt x="12164" y="24328"/>
                </a:lnTo>
                <a:cubicBezTo>
                  <a:pt x="12291" y="24328"/>
                  <a:pt x="12418" y="24264"/>
                  <a:pt x="12482" y="24200"/>
                </a:cubicBezTo>
                <a:cubicBezTo>
                  <a:pt x="12610" y="24137"/>
                  <a:pt x="12737" y="24073"/>
                  <a:pt x="12801" y="24009"/>
                </a:cubicBezTo>
                <a:lnTo>
                  <a:pt x="18787" y="16431"/>
                </a:lnTo>
                <a:cubicBezTo>
                  <a:pt x="18787" y="16367"/>
                  <a:pt x="18851" y="16304"/>
                  <a:pt x="18851" y="16240"/>
                </a:cubicBezTo>
                <a:lnTo>
                  <a:pt x="18851" y="16176"/>
                </a:lnTo>
                <a:cubicBezTo>
                  <a:pt x="18914" y="16113"/>
                  <a:pt x="18914" y="16049"/>
                  <a:pt x="18851" y="15985"/>
                </a:cubicBezTo>
                <a:lnTo>
                  <a:pt x="18914" y="828"/>
                </a:lnTo>
                <a:cubicBezTo>
                  <a:pt x="18914" y="383"/>
                  <a:pt x="18596" y="1"/>
                  <a:pt x="1815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 name="Google Shape;162;p1"/>
          <p:cNvSpPr/>
          <p:nvPr/>
        </p:nvSpPr>
        <p:spPr>
          <a:xfrm>
            <a:off x="-398749" y="4164688"/>
            <a:ext cx="268960" cy="38224"/>
          </a:xfrm>
          <a:custGeom>
            <a:rect b="b" l="l" r="r" t="t"/>
            <a:pathLst>
              <a:path extrusionOk="0" h="1593" w="11209">
                <a:moveTo>
                  <a:pt x="1" y="0"/>
                </a:moveTo>
                <a:lnTo>
                  <a:pt x="1" y="1592"/>
                </a:lnTo>
                <a:lnTo>
                  <a:pt x="11209" y="1592"/>
                </a:lnTo>
                <a:lnTo>
                  <a:pt x="1120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 name="Google Shape;163;p1"/>
          <p:cNvSpPr/>
          <p:nvPr/>
        </p:nvSpPr>
        <p:spPr>
          <a:xfrm>
            <a:off x="-398749" y="4238040"/>
            <a:ext cx="268960" cy="38224"/>
          </a:xfrm>
          <a:custGeom>
            <a:rect b="b" l="l" r="r" t="t"/>
            <a:pathLst>
              <a:path extrusionOk="0" h="1593" w="11209">
                <a:moveTo>
                  <a:pt x="1" y="0"/>
                </a:moveTo>
                <a:lnTo>
                  <a:pt x="1" y="1592"/>
                </a:lnTo>
                <a:lnTo>
                  <a:pt x="11209" y="1592"/>
                </a:lnTo>
                <a:lnTo>
                  <a:pt x="1120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 name="Google Shape;164;p1"/>
          <p:cNvSpPr/>
          <p:nvPr/>
        </p:nvSpPr>
        <p:spPr>
          <a:xfrm>
            <a:off x="-398749" y="4311369"/>
            <a:ext cx="212428" cy="38248"/>
          </a:xfrm>
          <a:custGeom>
            <a:rect b="b" l="l" r="r" t="t"/>
            <a:pathLst>
              <a:path extrusionOk="0" h="1594" w="8853">
                <a:moveTo>
                  <a:pt x="1" y="1"/>
                </a:moveTo>
                <a:lnTo>
                  <a:pt x="1" y="1593"/>
                </a:lnTo>
                <a:lnTo>
                  <a:pt x="8853" y="1593"/>
                </a:lnTo>
                <a:lnTo>
                  <a:pt x="8853"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 name="Google Shape;165;p1"/>
          <p:cNvSpPr/>
          <p:nvPr/>
        </p:nvSpPr>
        <p:spPr>
          <a:xfrm>
            <a:off x="3959391" y="2384451"/>
            <a:ext cx="385096" cy="427903"/>
          </a:xfrm>
          <a:custGeom>
            <a:rect b="b" l="l" r="r" t="t"/>
            <a:pathLst>
              <a:path extrusionOk="0" h="17833" w="16049">
                <a:moveTo>
                  <a:pt x="8024" y="2166"/>
                </a:moveTo>
                <a:lnTo>
                  <a:pt x="14456" y="8216"/>
                </a:lnTo>
                <a:lnTo>
                  <a:pt x="14456" y="16240"/>
                </a:lnTo>
                <a:lnTo>
                  <a:pt x="11081" y="16240"/>
                </a:lnTo>
                <a:lnTo>
                  <a:pt x="11081" y="9872"/>
                </a:lnTo>
                <a:lnTo>
                  <a:pt x="4968" y="9872"/>
                </a:lnTo>
                <a:lnTo>
                  <a:pt x="4968" y="16240"/>
                </a:lnTo>
                <a:lnTo>
                  <a:pt x="1592" y="16240"/>
                </a:lnTo>
                <a:lnTo>
                  <a:pt x="1592" y="8216"/>
                </a:lnTo>
                <a:lnTo>
                  <a:pt x="8024" y="2166"/>
                </a:lnTo>
                <a:close/>
                <a:moveTo>
                  <a:pt x="8024" y="1"/>
                </a:moveTo>
                <a:lnTo>
                  <a:pt x="0" y="7515"/>
                </a:lnTo>
                <a:lnTo>
                  <a:pt x="0" y="17832"/>
                </a:lnTo>
                <a:lnTo>
                  <a:pt x="6560" y="17832"/>
                </a:lnTo>
                <a:lnTo>
                  <a:pt x="6560" y="11464"/>
                </a:lnTo>
                <a:lnTo>
                  <a:pt x="9489" y="11464"/>
                </a:lnTo>
                <a:lnTo>
                  <a:pt x="9489" y="17832"/>
                </a:lnTo>
                <a:lnTo>
                  <a:pt x="16049" y="17832"/>
                </a:lnTo>
                <a:lnTo>
                  <a:pt x="16049" y="7515"/>
                </a:lnTo>
                <a:lnTo>
                  <a:pt x="802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 name="Google Shape;166;p1"/>
          <p:cNvSpPr/>
          <p:nvPr/>
        </p:nvSpPr>
        <p:spPr>
          <a:xfrm>
            <a:off x="1338705" y="153948"/>
            <a:ext cx="504279" cy="431958"/>
          </a:xfrm>
          <a:custGeom>
            <a:rect b="b" l="l" r="r" t="t"/>
            <a:pathLst>
              <a:path extrusionOk="0" h="18002" w="21016">
                <a:moveTo>
                  <a:pt x="8980" y="1635"/>
                </a:moveTo>
                <a:cubicBezTo>
                  <a:pt x="15603" y="1635"/>
                  <a:pt x="18851" y="9595"/>
                  <a:pt x="14202" y="14244"/>
                </a:cubicBezTo>
                <a:cubicBezTo>
                  <a:pt x="12701" y="15745"/>
                  <a:pt x="10855" y="16416"/>
                  <a:pt x="9043" y="16416"/>
                </a:cubicBezTo>
                <a:cubicBezTo>
                  <a:pt x="5242" y="16416"/>
                  <a:pt x="1592" y="13464"/>
                  <a:pt x="1592" y="9022"/>
                </a:cubicBezTo>
                <a:cubicBezTo>
                  <a:pt x="1592" y="4883"/>
                  <a:pt x="4904" y="1635"/>
                  <a:pt x="8980" y="1635"/>
                </a:cubicBezTo>
                <a:close/>
                <a:moveTo>
                  <a:pt x="9054" y="0"/>
                </a:moveTo>
                <a:cubicBezTo>
                  <a:pt x="4432" y="0"/>
                  <a:pt x="0" y="3593"/>
                  <a:pt x="0" y="9022"/>
                </a:cubicBezTo>
                <a:cubicBezTo>
                  <a:pt x="0" y="13926"/>
                  <a:pt x="4012" y="18001"/>
                  <a:pt x="8980" y="18001"/>
                </a:cubicBezTo>
                <a:cubicBezTo>
                  <a:pt x="17004" y="18001"/>
                  <a:pt x="21016" y="8322"/>
                  <a:pt x="15348" y="2654"/>
                </a:cubicBezTo>
                <a:cubicBezTo>
                  <a:pt x="13515" y="821"/>
                  <a:pt x="11263" y="0"/>
                  <a:pt x="905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 name="Google Shape;167;p1"/>
          <p:cNvSpPr/>
          <p:nvPr/>
        </p:nvSpPr>
        <p:spPr>
          <a:xfrm>
            <a:off x="1483875" y="232891"/>
            <a:ext cx="97804" cy="226177"/>
          </a:xfrm>
          <a:custGeom>
            <a:rect b="b" l="l" r="r" t="t"/>
            <a:pathLst>
              <a:path extrusionOk="0" h="9426" w="4076">
                <a:moveTo>
                  <a:pt x="2484" y="1"/>
                </a:moveTo>
                <a:lnTo>
                  <a:pt x="2484" y="5668"/>
                </a:lnTo>
                <a:lnTo>
                  <a:pt x="0" y="8279"/>
                </a:lnTo>
                <a:lnTo>
                  <a:pt x="1146" y="9426"/>
                </a:lnTo>
                <a:lnTo>
                  <a:pt x="4076" y="6305"/>
                </a:lnTo>
                <a:lnTo>
                  <a:pt x="407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 name="Google Shape;168;p1"/>
          <p:cNvSpPr/>
          <p:nvPr/>
        </p:nvSpPr>
        <p:spPr>
          <a:xfrm>
            <a:off x="-1092516" y="2430305"/>
            <a:ext cx="165062" cy="166573"/>
          </a:xfrm>
          <a:custGeom>
            <a:rect b="b" l="l" r="r" t="t"/>
            <a:pathLst>
              <a:path extrusionOk="0" h="6942" w="6879">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 name="Google Shape;169;p1"/>
          <p:cNvSpPr/>
          <p:nvPr/>
        </p:nvSpPr>
        <p:spPr>
          <a:xfrm>
            <a:off x="-488898" y="1446198"/>
            <a:ext cx="145194" cy="145194"/>
          </a:xfrm>
          <a:custGeom>
            <a:rect b="b" l="l" r="r" t="t"/>
            <a:pathLst>
              <a:path extrusionOk="0" h="6051" w="6051">
                <a:moveTo>
                  <a:pt x="1146" y="1"/>
                </a:moveTo>
                <a:lnTo>
                  <a:pt x="0" y="1147"/>
                </a:lnTo>
                <a:lnTo>
                  <a:pt x="1911" y="3057"/>
                </a:lnTo>
                <a:lnTo>
                  <a:pt x="0" y="4904"/>
                </a:lnTo>
                <a:lnTo>
                  <a:pt x="1146" y="6051"/>
                </a:lnTo>
                <a:lnTo>
                  <a:pt x="3057" y="4140"/>
                </a:lnTo>
                <a:lnTo>
                  <a:pt x="4904" y="6051"/>
                </a:lnTo>
                <a:lnTo>
                  <a:pt x="6050" y="4904"/>
                </a:lnTo>
                <a:lnTo>
                  <a:pt x="4140" y="3057"/>
                </a:lnTo>
                <a:lnTo>
                  <a:pt x="6050" y="1147"/>
                </a:lnTo>
                <a:lnTo>
                  <a:pt x="4904" y="1"/>
                </a:lnTo>
                <a:lnTo>
                  <a:pt x="3057" y="1911"/>
                </a:lnTo>
                <a:lnTo>
                  <a:pt x="114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 name="Google Shape;170;p1"/>
          <p:cNvSpPr/>
          <p:nvPr/>
        </p:nvSpPr>
        <p:spPr>
          <a:xfrm>
            <a:off x="3936452" y="266508"/>
            <a:ext cx="143682" cy="145194"/>
          </a:xfrm>
          <a:custGeom>
            <a:rect b="b" l="l" r="r" t="t"/>
            <a:pathLst>
              <a:path extrusionOk="0" h="6051" w="5988">
                <a:moveTo>
                  <a:pt x="1084" y="1"/>
                </a:moveTo>
                <a:lnTo>
                  <a:pt x="1" y="1147"/>
                </a:lnTo>
                <a:lnTo>
                  <a:pt x="1848" y="3057"/>
                </a:lnTo>
                <a:lnTo>
                  <a:pt x="1" y="4904"/>
                </a:lnTo>
                <a:lnTo>
                  <a:pt x="1084" y="6051"/>
                </a:lnTo>
                <a:lnTo>
                  <a:pt x="2994" y="4140"/>
                </a:lnTo>
                <a:lnTo>
                  <a:pt x="4905" y="6051"/>
                </a:lnTo>
                <a:lnTo>
                  <a:pt x="5987" y="4904"/>
                </a:lnTo>
                <a:lnTo>
                  <a:pt x="4140" y="3057"/>
                </a:lnTo>
                <a:lnTo>
                  <a:pt x="5987" y="1147"/>
                </a:lnTo>
                <a:lnTo>
                  <a:pt x="4905" y="1"/>
                </a:lnTo>
                <a:lnTo>
                  <a:pt x="2994" y="1911"/>
                </a:lnTo>
                <a:lnTo>
                  <a:pt x="108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 name="Google Shape;171;p1"/>
          <p:cNvSpPr/>
          <p:nvPr/>
        </p:nvSpPr>
        <p:spPr>
          <a:xfrm>
            <a:off x="-1092516" y="2699241"/>
            <a:ext cx="165062" cy="166573"/>
          </a:xfrm>
          <a:custGeom>
            <a:rect b="b" l="l" r="r" t="t"/>
            <a:pathLst>
              <a:path extrusionOk="0" h="6942" w="6879">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 name="Google Shape;172;p1"/>
          <p:cNvSpPr/>
          <p:nvPr/>
        </p:nvSpPr>
        <p:spPr>
          <a:xfrm>
            <a:off x="169693" y="1435496"/>
            <a:ext cx="165062" cy="166597"/>
          </a:xfrm>
          <a:custGeom>
            <a:rect b="b" l="l" r="r" t="t"/>
            <a:pathLst>
              <a:path extrusionOk="0" h="6943" w="6879">
                <a:moveTo>
                  <a:pt x="2612" y="1"/>
                </a:moveTo>
                <a:lnTo>
                  <a:pt x="2612" y="2676"/>
                </a:lnTo>
                <a:lnTo>
                  <a:pt x="1" y="2676"/>
                </a:lnTo>
                <a:lnTo>
                  <a:pt x="1" y="4268"/>
                </a:lnTo>
                <a:lnTo>
                  <a:pt x="2612" y="4268"/>
                </a:lnTo>
                <a:lnTo>
                  <a:pt x="2612" y="6942"/>
                </a:lnTo>
                <a:lnTo>
                  <a:pt x="4204" y="6942"/>
                </a:lnTo>
                <a:lnTo>
                  <a:pt x="4204" y="4268"/>
                </a:lnTo>
                <a:lnTo>
                  <a:pt x="6879" y="4268"/>
                </a:lnTo>
                <a:lnTo>
                  <a:pt x="6879" y="2676"/>
                </a:lnTo>
                <a:lnTo>
                  <a:pt x="4204" y="2676"/>
                </a:lnTo>
                <a:lnTo>
                  <a:pt x="42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 name="Google Shape;173;p1"/>
          <p:cNvSpPr/>
          <p:nvPr/>
        </p:nvSpPr>
        <p:spPr>
          <a:xfrm>
            <a:off x="849711" y="1453829"/>
            <a:ext cx="1453233" cy="129933"/>
          </a:xfrm>
          <a:custGeom>
            <a:rect b="b" l="l" r="r" t="t"/>
            <a:pathLst>
              <a:path extrusionOk="0" h="5415" w="60564">
                <a:moveTo>
                  <a:pt x="55851" y="1"/>
                </a:moveTo>
                <a:lnTo>
                  <a:pt x="55851" y="1912"/>
                </a:lnTo>
                <a:lnTo>
                  <a:pt x="1083" y="1912"/>
                </a:lnTo>
                <a:cubicBezTo>
                  <a:pt x="0" y="1912"/>
                  <a:pt x="0" y="3504"/>
                  <a:pt x="1083" y="3504"/>
                </a:cubicBezTo>
                <a:lnTo>
                  <a:pt x="55851" y="3504"/>
                </a:lnTo>
                <a:lnTo>
                  <a:pt x="55851" y="5414"/>
                </a:lnTo>
                <a:lnTo>
                  <a:pt x="60564" y="2676"/>
                </a:lnTo>
                <a:lnTo>
                  <a:pt x="55851"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 name="Google Shape;174;p1"/>
          <p:cNvSpPr/>
          <p:nvPr/>
        </p:nvSpPr>
        <p:spPr>
          <a:xfrm>
            <a:off x="-848007" y="158003"/>
            <a:ext cx="2017116" cy="591405"/>
          </a:xfrm>
          <a:custGeom>
            <a:rect b="b" l="l" r="r" t="t"/>
            <a:pathLst>
              <a:path extrusionOk="0" h="24647" w="84064">
                <a:moveTo>
                  <a:pt x="23563" y="1"/>
                </a:moveTo>
                <a:lnTo>
                  <a:pt x="23563" y="2357"/>
                </a:lnTo>
                <a:lnTo>
                  <a:pt x="7897" y="2357"/>
                </a:lnTo>
                <a:cubicBezTo>
                  <a:pt x="3503" y="2357"/>
                  <a:pt x="0" y="5860"/>
                  <a:pt x="0" y="10254"/>
                </a:cubicBezTo>
                <a:lnTo>
                  <a:pt x="0" y="23882"/>
                </a:lnTo>
                <a:cubicBezTo>
                  <a:pt x="0" y="24265"/>
                  <a:pt x="383" y="24647"/>
                  <a:pt x="828" y="24647"/>
                </a:cubicBezTo>
                <a:cubicBezTo>
                  <a:pt x="1274" y="24647"/>
                  <a:pt x="1593" y="24265"/>
                  <a:pt x="1593" y="23882"/>
                </a:cubicBezTo>
                <a:lnTo>
                  <a:pt x="1593" y="10190"/>
                </a:lnTo>
                <a:cubicBezTo>
                  <a:pt x="1593" y="6751"/>
                  <a:pt x="4395" y="3949"/>
                  <a:pt x="7897" y="3949"/>
                </a:cubicBezTo>
                <a:lnTo>
                  <a:pt x="23563" y="3949"/>
                </a:lnTo>
                <a:lnTo>
                  <a:pt x="23563" y="6369"/>
                </a:lnTo>
                <a:lnTo>
                  <a:pt x="29868" y="6369"/>
                </a:lnTo>
                <a:lnTo>
                  <a:pt x="29868" y="3949"/>
                </a:lnTo>
                <a:lnTo>
                  <a:pt x="79414" y="3949"/>
                </a:lnTo>
                <a:lnTo>
                  <a:pt x="79414" y="5860"/>
                </a:lnTo>
                <a:lnTo>
                  <a:pt x="84063" y="3185"/>
                </a:lnTo>
                <a:lnTo>
                  <a:pt x="79414" y="447"/>
                </a:lnTo>
                <a:lnTo>
                  <a:pt x="79414" y="2357"/>
                </a:lnTo>
                <a:lnTo>
                  <a:pt x="29868" y="2357"/>
                </a:lnTo>
                <a:lnTo>
                  <a:pt x="29868"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 name="Google Shape;175;p1"/>
          <p:cNvSpPr/>
          <p:nvPr/>
        </p:nvSpPr>
        <p:spPr>
          <a:xfrm>
            <a:off x="3445946" y="532397"/>
            <a:ext cx="809903" cy="1066626"/>
          </a:xfrm>
          <a:custGeom>
            <a:rect b="b" l="l" r="r" t="t"/>
            <a:pathLst>
              <a:path extrusionOk="0" h="44452" w="33753">
                <a:moveTo>
                  <a:pt x="0" y="1"/>
                </a:moveTo>
                <a:lnTo>
                  <a:pt x="0" y="6305"/>
                </a:lnTo>
                <a:lnTo>
                  <a:pt x="6305" y="6305"/>
                </a:lnTo>
                <a:lnTo>
                  <a:pt x="6305" y="3885"/>
                </a:lnTo>
                <a:lnTo>
                  <a:pt x="24264" y="3885"/>
                </a:lnTo>
                <a:cubicBezTo>
                  <a:pt x="27576" y="3885"/>
                  <a:pt x="30250" y="6560"/>
                  <a:pt x="30314" y="9935"/>
                </a:cubicBezTo>
                <a:lnTo>
                  <a:pt x="30314" y="39803"/>
                </a:lnTo>
                <a:lnTo>
                  <a:pt x="28403" y="39803"/>
                </a:lnTo>
                <a:lnTo>
                  <a:pt x="31078" y="44452"/>
                </a:lnTo>
                <a:lnTo>
                  <a:pt x="33753" y="39803"/>
                </a:lnTo>
                <a:lnTo>
                  <a:pt x="31906" y="39803"/>
                </a:lnTo>
                <a:lnTo>
                  <a:pt x="31906" y="9935"/>
                </a:lnTo>
                <a:cubicBezTo>
                  <a:pt x="31842" y="5796"/>
                  <a:pt x="28467" y="2357"/>
                  <a:pt x="24264" y="2357"/>
                </a:cubicBezTo>
                <a:lnTo>
                  <a:pt x="6305" y="2357"/>
                </a:lnTo>
                <a:lnTo>
                  <a:pt x="630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 name="Google Shape;176;p1"/>
          <p:cNvSpPr/>
          <p:nvPr/>
        </p:nvSpPr>
        <p:spPr>
          <a:xfrm>
            <a:off x="-1256018" y="481959"/>
            <a:ext cx="129909" cy="302217"/>
          </a:xfrm>
          <a:custGeom>
            <a:rect b="b" l="l" r="r" t="t"/>
            <a:pathLst>
              <a:path extrusionOk="0" h="12595" w="5414">
                <a:moveTo>
                  <a:pt x="2676" y="1"/>
                </a:moveTo>
                <a:lnTo>
                  <a:pt x="1" y="4714"/>
                </a:lnTo>
                <a:lnTo>
                  <a:pt x="1911" y="4714"/>
                </a:lnTo>
                <a:lnTo>
                  <a:pt x="1911" y="11783"/>
                </a:lnTo>
                <a:cubicBezTo>
                  <a:pt x="1911" y="12324"/>
                  <a:pt x="2309" y="12594"/>
                  <a:pt x="2707" y="12594"/>
                </a:cubicBezTo>
                <a:cubicBezTo>
                  <a:pt x="3105" y="12594"/>
                  <a:pt x="3503" y="12324"/>
                  <a:pt x="3503" y="11783"/>
                </a:cubicBezTo>
                <a:lnTo>
                  <a:pt x="3503" y="4714"/>
                </a:lnTo>
                <a:lnTo>
                  <a:pt x="5414" y="4714"/>
                </a:lnTo>
                <a:lnTo>
                  <a:pt x="267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 name="Google Shape;177;p1"/>
          <p:cNvSpPr/>
          <p:nvPr/>
        </p:nvSpPr>
        <p:spPr>
          <a:xfrm>
            <a:off x="-432366" y="3597758"/>
            <a:ext cx="129909" cy="302577"/>
          </a:xfrm>
          <a:custGeom>
            <a:rect b="b" l="l" r="r" t="t"/>
            <a:pathLst>
              <a:path extrusionOk="0" h="12610" w="5414">
                <a:moveTo>
                  <a:pt x="2739" y="1"/>
                </a:moveTo>
                <a:cubicBezTo>
                  <a:pt x="2293" y="1"/>
                  <a:pt x="1911" y="383"/>
                  <a:pt x="1911" y="828"/>
                </a:cubicBezTo>
                <a:lnTo>
                  <a:pt x="1911" y="7897"/>
                </a:lnTo>
                <a:lnTo>
                  <a:pt x="0" y="7897"/>
                </a:lnTo>
                <a:lnTo>
                  <a:pt x="2739" y="12610"/>
                </a:lnTo>
                <a:lnTo>
                  <a:pt x="5414" y="7897"/>
                </a:lnTo>
                <a:lnTo>
                  <a:pt x="3503" y="7897"/>
                </a:lnTo>
                <a:lnTo>
                  <a:pt x="3503" y="828"/>
                </a:lnTo>
                <a:cubicBezTo>
                  <a:pt x="3503" y="383"/>
                  <a:pt x="3121" y="1"/>
                  <a:pt x="273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 name="Google Shape;178;p1"/>
          <p:cNvSpPr/>
          <p:nvPr/>
        </p:nvSpPr>
        <p:spPr>
          <a:xfrm>
            <a:off x="-1074160" y="481959"/>
            <a:ext cx="128373" cy="302217"/>
          </a:xfrm>
          <a:custGeom>
            <a:rect b="b" l="l" r="r" t="t"/>
            <a:pathLst>
              <a:path extrusionOk="0" h="12595" w="5350">
                <a:moveTo>
                  <a:pt x="2675" y="1"/>
                </a:moveTo>
                <a:lnTo>
                  <a:pt x="0" y="4714"/>
                </a:lnTo>
                <a:lnTo>
                  <a:pt x="1911" y="4714"/>
                </a:lnTo>
                <a:lnTo>
                  <a:pt x="1847" y="11783"/>
                </a:lnTo>
                <a:cubicBezTo>
                  <a:pt x="1847" y="12324"/>
                  <a:pt x="2245" y="12594"/>
                  <a:pt x="2643" y="12594"/>
                </a:cubicBezTo>
                <a:cubicBezTo>
                  <a:pt x="3041" y="12594"/>
                  <a:pt x="3439" y="12324"/>
                  <a:pt x="3439" y="11783"/>
                </a:cubicBezTo>
                <a:lnTo>
                  <a:pt x="3439" y="4714"/>
                </a:lnTo>
                <a:lnTo>
                  <a:pt x="5350" y="4714"/>
                </a:lnTo>
                <a:lnTo>
                  <a:pt x="267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 name="Google Shape;179;p1"/>
          <p:cNvSpPr/>
          <p:nvPr/>
        </p:nvSpPr>
        <p:spPr>
          <a:xfrm>
            <a:off x="-432366" y="1941311"/>
            <a:ext cx="129909" cy="1601450"/>
          </a:xfrm>
          <a:custGeom>
            <a:rect b="b" l="l" r="r" t="t"/>
            <a:pathLst>
              <a:path extrusionOk="0" h="66741" w="5414">
                <a:moveTo>
                  <a:pt x="2739" y="0"/>
                </a:moveTo>
                <a:lnTo>
                  <a:pt x="0" y="4649"/>
                </a:lnTo>
                <a:lnTo>
                  <a:pt x="1911" y="4649"/>
                </a:lnTo>
                <a:lnTo>
                  <a:pt x="1911" y="65977"/>
                </a:lnTo>
                <a:cubicBezTo>
                  <a:pt x="1911" y="66486"/>
                  <a:pt x="2309" y="66741"/>
                  <a:pt x="2707" y="66741"/>
                </a:cubicBezTo>
                <a:cubicBezTo>
                  <a:pt x="3105" y="66741"/>
                  <a:pt x="3503" y="66486"/>
                  <a:pt x="3503" y="65977"/>
                </a:cubicBezTo>
                <a:lnTo>
                  <a:pt x="3503" y="4649"/>
                </a:lnTo>
                <a:lnTo>
                  <a:pt x="5414" y="4649"/>
                </a:lnTo>
                <a:lnTo>
                  <a:pt x="273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 name="Google Shape;180;p1"/>
          <p:cNvSpPr/>
          <p:nvPr/>
        </p:nvSpPr>
        <p:spPr>
          <a:xfrm>
            <a:off x="3209091" y="4536010"/>
            <a:ext cx="1005510" cy="152824"/>
          </a:xfrm>
          <a:custGeom>
            <a:rect b="b" l="l" r="r" t="t"/>
            <a:pathLst>
              <a:path extrusionOk="0" h="6369" w="41905">
                <a:moveTo>
                  <a:pt x="25092" y="1"/>
                </a:moveTo>
                <a:lnTo>
                  <a:pt x="25092" y="2357"/>
                </a:lnTo>
                <a:lnTo>
                  <a:pt x="1019" y="2357"/>
                </a:lnTo>
                <a:cubicBezTo>
                  <a:pt x="0" y="2357"/>
                  <a:pt x="0" y="3949"/>
                  <a:pt x="1019" y="3949"/>
                </a:cubicBezTo>
                <a:lnTo>
                  <a:pt x="25092" y="3949"/>
                </a:lnTo>
                <a:lnTo>
                  <a:pt x="25092" y="6369"/>
                </a:lnTo>
                <a:lnTo>
                  <a:pt x="31397" y="6369"/>
                </a:lnTo>
                <a:lnTo>
                  <a:pt x="31397" y="3949"/>
                </a:lnTo>
                <a:lnTo>
                  <a:pt x="37256" y="3949"/>
                </a:lnTo>
                <a:lnTo>
                  <a:pt x="37256" y="5859"/>
                </a:lnTo>
                <a:lnTo>
                  <a:pt x="41904" y="3185"/>
                </a:lnTo>
                <a:lnTo>
                  <a:pt x="37256" y="446"/>
                </a:lnTo>
                <a:lnTo>
                  <a:pt x="37256" y="2357"/>
                </a:lnTo>
                <a:lnTo>
                  <a:pt x="31397" y="2357"/>
                </a:lnTo>
                <a:lnTo>
                  <a:pt x="31397"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 name="Google Shape;181;p1"/>
          <p:cNvSpPr/>
          <p:nvPr/>
        </p:nvSpPr>
        <p:spPr>
          <a:xfrm>
            <a:off x="168637" y="4665895"/>
            <a:ext cx="1180770" cy="378017"/>
          </a:xfrm>
          <a:custGeom>
            <a:rect b="b" l="l" r="r" t="t"/>
            <a:pathLst>
              <a:path extrusionOk="0" h="15754" w="49209">
                <a:moveTo>
                  <a:pt x="46534" y="1"/>
                </a:moveTo>
                <a:lnTo>
                  <a:pt x="43796" y="4650"/>
                </a:lnTo>
                <a:lnTo>
                  <a:pt x="45706" y="4650"/>
                </a:lnTo>
                <a:lnTo>
                  <a:pt x="45706" y="8725"/>
                </a:lnTo>
                <a:cubicBezTo>
                  <a:pt x="45706" y="10381"/>
                  <a:pt x="44369" y="11719"/>
                  <a:pt x="42713" y="11719"/>
                </a:cubicBezTo>
                <a:lnTo>
                  <a:pt x="32651" y="11719"/>
                </a:lnTo>
                <a:lnTo>
                  <a:pt x="32651" y="9235"/>
                </a:lnTo>
                <a:lnTo>
                  <a:pt x="26346" y="9235"/>
                </a:lnTo>
                <a:lnTo>
                  <a:pt x="26346" y="11719"/>
                </a:lnTo>
                <a:lnTo>
                  <a:pt x="6859" y="11719"/>
                </a:lnTo>
                <a:cubicBezTo>
                  <a:pt x="6497" y="9847"/>
                  <a:pt x="5018" y="8948"/>
                  <a:pt x="3536" y="8948"/>
                </a:cubicBezTo>
                <a:cubicBezTo>
                  <a:pt x="1892" y="8948"/>
                  <a:pt x="243" y="10054"/>
                  <a:pt x="109" y="12164"/>
                </a:cubicBezTo>
                <a:cubicBezTo>
                  <a:pt x="0" y="14441"/>
                  <a:pt x="1778" y="15754"/>
                  <a:pt x="3558" y="15754"/>
                </a:cubicBezTo>
                <a:cubicBezTo>
                  <a:pt x="4915" y="15754"/>
                  <a:pt x="6272" y="14991"/>
                  <a:pt x="6795" y="13311"/>
                </a:cubicBezTo>
                <a:lnTo>
                  <a:pt x="26346" y="13311"/>
                </a:lnTo>
                <a:lnTo>
                  <a:pt x="26346" y="15540"/>
                </a:lnTo>
                <a:lnTo>
                  <a:pt x="32651" y="15540"/>
                </a:lnTo>
                <a:lnTo>
                  <a:pt x="32651" y="13311"/>
                </a:lnTo>
                <a:lnTo>
                  <a:pt x="42650" y="13311"/>
                </a:lnTo>
                <a:cubicBezTo>
                  <a:pt x="45261" y="13311"/>
                  <a:pt x="47298" y="11273"/>
                  <a:pt x="47298" y="8725"/>
                </a:cubicBezTo>
                <a:lnTo>
                  <a:pt x="47298" y="4650"/>
                </a:lnTo>
                <a:lnTo>
                  <a:pt x="49209" y="4650"/>
                </a:lnTo>
                <a:lnTo>
                  <a:pt x="4653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 name="Google Shape;182;p1"/>
          <p:cNvSpPr/>
          <p:nvPr/>
        </p:nvSpPr>
        <p:spPr>
          <a:xfrm>
            <a:off x="-1356869" y="2564773"/>
            <a:ext cx="189513" cy="161270"/>
          </a:xfrm>
          <a:custGeom>
            <a:rect b="b" l="l" r="r" t="t"/>
            <a:pathLst>
              <a:path extrusionOk="0" h="6721" w="7898">
                <a:moveTo>
                  <a:pt x="4522" y="0"/>
                </a:moveTo>
                <a:cubicBezTo>
                  <a:pt x="1465" y="0"/>
                  <a:pt x="1" y="3630"/>
                  <a:pt x="2102" y="5732"/>
                </a:cubicBezTo>
                <a:cubicBezTo>
                  <a:pt x="2805" y="6414"/>
                  <a:pt x="3663" y="6721"/>
                  <a:pt x="4501" y="6721"/>
                </a:cubicBezTo>
                <a:cubicBezTo>
                  <a:pt x="6242" y="6721"/>
                  <a:pt x="7897" y="5396"/>
                  <a:pt x="7897" y="3375"/>
                </a:cubicBezTo>
                <a:cubicBezTo>
                  <a:pt x="7897" y="1465"/>
                  <a:pt x="6369" y="0"/>
                  <a:pt x="452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 name="Google Shape;183;p1"/>
          <p:cNvSpPr/>
          <p:nvPr/>
        </p:nvSpPr>
        <p:spPr>
          <a:xfrm>
            <a:off x="-1317134" y="1615819"/>
            <a:ext cx="594452" cy="129909"/>
          </a:xfrm>
          <a:custGeom>
            <a:rect b="b" l="l" r="r" t="t"/>
            <a:pathLst>
              <a:path extrusionOk="0" h="5414" w="24774">
                <a:moveTo>
                  <a:pt x="4713" y="0"/>
                </a:moveTo>
                <a:lnTo>
                  <a:pt x="0" y="2739"/>
                </a:lnTo>
                <a:lnTo>
                  <a:pt x="4713" y="5414"/>
                </a:lnTo>
                <a:lnTo>
                  <a:pt x="4713" y="3503"/>
                </a:lnTo>
                <a:lnTo>
                  <a:pt x="23946" y="3503"/>
                </a:lnTo>
                <a:cubicBezTo>
                  <a:pt x="24391" y="3503"/>
                  <a:pt x="24774" y="3185"/>
                  <a:pt x="24774" y="2739"/>
                </a:cubicBezTo>
                <a:cubicBezTo>
                  <a:pt x="24774" y="2293"/>
                  <a:pt x="24391" y="1911"/>
                  <a:pt x="23946" y="1911"/>
                </a:cubicBezTo>
                <a:lnTo>
                  <a:pt x="4713" y="1911"/>
                </a:lnTo>
                <a:lnTo>
                  <a:pt x="471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 name="Google Shape;184;p1"/>
          <p:cNvSpPr/>
          <p:nvPr/>
        </p:nvSpPr>
        <p:spPr>
          <a:xfrm>
            <a:off x="3688919" y="3380771"/>
            <a:ext cx="169645" cy="437069"/>
          </a:xfrm>
          <a:custGeom>
            <a:rect b="b" l="l" r="r" t="t"/>
            <a:pathLst>
              <a:path extrusionOk="0" h="18215" w="7070">
                <a:moveTo>
                  <a:pt x="0" y="0"/>
                </a:moveTo>
                <a:cubicBezTo>
                  <a:pt x="0" y="2866"/>
                  <a:pt x="1911" y="4777"/>
                  <a:pt x="3503" y="6305"/>
                </a:cubicBezTo>
                <a:cubicBezTo>
                  <a:pt x="4522" y="7324"/>
                  <a:pt x="5413" y="8279"/>
                  <a:pt x="5541" y="9107"/>
                </a:cubicBezTo>
                <a:cubicBezTo>
                  <a:pt x="5413" y="9935"/>
                  <a:pt x="4522" y="10890"/>
                  <a:pt x="3503" y="11846"/>
                </a:cubicBezTo>
                <a:cubicBezTo>
                  <a:pt x="1911" y="13438"/>
                  <a:pt x="0" y="15348"/>
                  <a:pt x="0" y="18214"/>
                </a:cubicBezTo>
                <a:lnTo>
                  <a:pt x="1592" y="18214"/>
                </a:lnTo>
                <a:cubicBezTo>
                  <a:pt x="1592" y="16049"/>
                  <a:pt x="3121" y="14520"/>
                  <a:pt x="4585" y="13056"/>
                </a:cubicBezTo>
                <a:cubicBezTo>
                  <a:pt x="5859" y="11846"/>
                  <a:pt x="7005" y="10636"/>
                  <a:pt x="7069" y="9235"/>
                </a:cubicBezTo>
                <a:lnTo>
                  <a:pt x="7069" y="9107"/>
                </a:lnTo>
                <a:lnTo>
                  <a:pt x="7069" y="9044"/>
                </a:lnTo>
                <a:cubicBezTo>
                  <a:pt x="7005" y="7579"/>
                  <a:pt x="5859" y="6433"/>
                  <a:pt x="4585" y="5223"/>
                </a:cubicBezTo>
                <a:cubicBezTo>
                  <a:pt x="3121" y="3694"/>
                  <a:pt x="1592" y="2166"/>
                  <a:pt x="159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 name="Google Shape;185;p1"/>
          <p:cNvSpPr/>
          <p:nvPr/>
        </p:nvSpPr>
        <p:spPr>
          <a:xfrm>
            <a:off x="3875336" y="3379235"/>
            <a:ext cx="171180" cy="438605"/>
          </a:xfrm>
          <a:custGeom>
            <a:rect b="b" l="l" r="r" t="t"/>
            <a:pathLst>
              <a:path extrusionOk="0" h="18279" w="7134">
                <a:moveTo>
                  <a:pt x="5541" y="1"/>
                </a:moveTo>
                <a:cubicBezTo>
                  <a:pt x="5541" y="2230"/>
                  <a:pt x="4013" y="3758"/>
                  <a:pt x="2484" y="5223"/>
                </a:cubicBezTo>
                <a:cubicBezTo>
                  <a:pt x="1274" y="6433"/>
                  <a:pt x="128" y="7643"/>
                  <a:pt x="1" y="9044"/>
                </a:cubicBezTo>
                <a:lnTo>
                  <a:pt x="1" y="9171"/>
                </a:lnTo>
                <a:lnTo>
                  <a:pt x="1" y="9235"/>
                </a:lnTo>
                <a:cubicBezTo>
                  <a:pt x="128" y="10700"/>
                  <a:pt x="1274" y="11846"/>
                  <a:pt x="2484" y="13056"/>
                </a:cubicBezTo>
                <a:cubicBezTo>
                  <a:pt x="4013" y="14521"/>
                  <a:pt x="5541" y="16113"/>
                  <a:pt x="5541" y="18278"/>
                </a:cubicBezTo>
                <a:lnTo>
                  <a:pt x="7133" y="18278"/>
                </a:lnTo>
                <a:cubicBezTo>
                  <a:pt x="7133" y="15412"/>
                  <a:pt x="5159" y="13502"/>
                  <a:pt x="3631" y="11910"/>
                </a:cubicBezTo>
                <a:cubicBezTo>
                  <a:pt x="2612" y="10891"/>
                  <a:pt x="1656" y="9935"/>
                  <a:pt x="1593" y="9108"/>
                </a:cubicBezTo>
                <a:cubicBezTo>
                  <a:pt x="1656" y="8280"/>
                  <a:pt x="2612" y="7388"/>
                  <a:pt x="3631" y="6369"/>
                </a:cubicBezTo>
                <a:cubicBezTo>
                  <a:pt x="5223" y="4777"/>
                  <a:pt x="7133" y="2867"/>
                  <a:pt x="713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 name="Google Shape;186;p1"/>
          <p:cNvSpPr/>
          <p:nvPr/>
        </p:nvSpPr>
        <p:spPr>
          <a:xfrm>
            <a:off x="3779068" y="3467873"/>
            <a:ext cx="177275" cy="111577"/>
          </a:xfrm>
          <a:custGeom>
            <a:rect b="b" l="l" r="r" t="t"/>
            <a:pathLst>
              <a:path extrusionOk="0" h="4650" w="7388">
                <a:moveTo>
                  <a:pt x="1" y="0"/>
                </a:moveTo>
                <a:cubicBezTo>
                  <a:pt x="574" y="637"/>
                  <a:pt x="1274" y="1338"/>
                  <a:pt x="1975" y="1975"/>
                </a:cubicBezTo>
                <a:cubicBezTo>
                  <a:pt x="2548" y="2548"/>
                  <a:pt x="3057" y="3248"/>
                  <a:pt x="3439" y="4013"/>
                </a:cubicBezTo>
                <a:cubicBezTo>
                  <a:pt x="3567" y="4204"/>
                  <a:pt x="3630" y="4458"/>
                  <a:pt x="3694" y="4649"/>
                </a:cubicBezTo>
                <a:cubicBezTo>
                  <a:pt x="3694" y="4586"/>
                  <a:pt x="3758" y="4458"/>
                  <a:pt x="3758" y="4395"/>
                </a:cubicBezTo>
                <a:cubicBezTo>
                  <a:pt x="3885" y="4013"/>
                  <a:pt x="4076" y="3694"/>
                  <a:pt x="4267" y="3376"/>
                </a:cubicBezTo>
                <a:cubicBezTo>
                  <a:pt x="4713" y="2803"/>
                  <a:pt x="5159" y="2229"/>
                  <a:pt x="5668" y="1720"/>
                </a:cubicBezTo>
                <a:cubicBezTo>
                  <a:pt x="6242" y="1147"/>
                  <a:pt x="6878" y="574"/>
                  <a:pt x="738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 name="Google Shape;187;p1"/>
          <p:cNvSpPr/>
          <p:nvPr/>
        </p:nvSpPr>
        <p:spPr>
          <a:xfrm>
            <a:off x="3867706" y="3617626"/>
            <a:ext cx="24" cy="24"/>
          </a:xfrm>
          <a:custGeom>
            <a:rect b="b" l="l" r="r" t="t"/>
            <a:pathLst>
              <a:path extrusionOk="0" h="1" w="1">
                <a:moveTo>
                  <a:pt x="0" y="0"/>
                </a:moveTo>
                <a:lnTo>
                  <a:pt x="0"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 name="Google Shape;188;p1"/>
          <p:cNvSpPr/>
          <p:nvPr/>
        </p:nvSpPr>
        <p:spPr>
          <a:xfrm>
            <a:off x="3650719" y="3330334"/>
            <a:ext cx="429415" cy="38224"/>
          </a:xfrm>
          <a:custGeom>
            <a:rect b="b" l="l" r="r" t="t"/>
            <a:pathLst>
              <a:path extrusionOk="0" h="1593" w="17896">
                <a:moveTo>
                  <a:pt x="0" y="1"/>
                </a:moveTo>
                <a:lnTo>
                  <a:pt x="0" y="1593"/>
                </a:lnTo>
                <a:lnTo>
                  <a:pt x="17895" y="1593"/>
                </a:lnTo>
                <a:lnTo>
                  <a:pt x="1789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 name="Google Shape;189;p1"/>
          <p:cNvSpPr/>
          <p:nvPr/>
        </p:nvSpPr>
        <p:spPr>
          <a:xfrm>
            <a:off x="3650719" y="3830030"/>
            <a:ext cx="429415" cy="38224"/>
          </a:xfrm>
          <a:custGeom>
            <a:rect b="b" l="l" r="r" t="t"/>
            <a:pathLst>
              <a:path extrusionOk="0" h="1593" w="17896">
                <a:moveTo>
                  <a:pt x="0" y="1"/>
                </a:moveTo>
                <a:lnTo>
                  <a:pt x="0" y="1593"/>
                </a:lnTo>
                <a:lnTo>
                  <a:pt x="17895" y="1593"/>
                </a:lnTo>
                <a:lnTo>
                  <a:pt x="1789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 name="Google Shape;190;p1"/>
          <p:cNvSpPr/>
          <p:nvPr/>
        </p:nvSpPr>
        <p:spPr>
          <a:xfrm>
            <a:off x="3772950" y="1883243"/>
            <a:ext cx="117647" cy="169645"/>
          </a:xfrm>
          <a:custGeom>
            <a:rect b="b" l="l" r="r" t="t"/>
            <a:pathLst>
              <a:path extrusionOk="0" h="7070" w="4903">
                <a:moveTo>
                  <a:pt x="2357" y="1274"/>
                </a:moveTo>
                <a:cubicBezTo>
                  <a:pt x="2930" y="1274"/>
                  <a:pt x="3312" y="1720"/>
                  <a:pt x="3312" y="2293"/>
                </a:cubicBezTo>
                <a:cubicBezTo>
                  <a:pt x="3312" y="2802"/>
                  <a:pt x="2930" y="3312"/>
                  <a:pt x="2357" y="3312"/>
                </a:cubicBezTo>
                <a:lnTo>
                  <a:pt x="1593" y="3312"/>
                </a:lnTo>
                <a:lnTo>
                  <a:pt x="1593" y="1274"/>
                </a:lnTo>
                <a:close/>
                <a:moveTo>
                  <a:pt x="1" y="0"/>
                </a:moveTo>
                <a:lnTo>
                  <a:pt x="1" y="7069"/>
                </a:lnTo>
                <a:lnTo>
                  <a:pt x="1593" y="7069"/>
                </a:lnTo>
                <a:lnTo>
                  <a:pt x="1593" y="4522"/>
                </a:lnTo>
                <a:lnTo>
                  <a:pt x="2675" y="4522"/>
                </a:lnTo>
                <a:cubicBezTo>
                  <a:pt x="2710" y="4524"/>
                  <a:pt x="2743" y="4524"/>
                  <a:pt x="2777" y="4524"/>
                </a:cubicBezTo>
                <a:cubicBezTo>
                  <a:pt x="3942" y="4524"/>
                  <a:pt x="4903" y="3469"/>
                  <a:pt x="4841" y="2293"/>
                </a:cubicBezTo>
                <a:cubicBezTo>
                  <a:pt x="4841" y="1019"/>
                  <a:pt x="3885" y="0"/>
                  <a:pt x="261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 name="Google Shape;191;p1"/>
          <p:cNvSpPr/>
          <p:nvPr/>
        </p:nvSpPr>
        <p:spPr>
          <a:xfrm>
            <a:off x="3905906" y="1883243"/>
            <a:ext cx="132956" cy="169645"/>
          </a:xfrm>
          <a:custGeom>
            <a:rect b="b" l="l" r="r" t="t"/>
            <a:pathLst>
              <a:path extrusionOk="0" h="7070" w="5541">
                <a:moveTo>
                  <a:pt x="0" y="0"/>
                </a:moveTo>
                <a:lnTo>
                  <a:pt x="0" y="7069"/>
                </a:lnTo>
                <a:lnTo>
                  <a:pt x="1592" y="7069"/>
                </a:lnTo>
                <a:lnTo>
                  <a:pt x="1592" y="4267"/>
                </a:lnTo>
                <a:lnTo>
                  <a:pt x="3885" y="4267"/>
                </a:lnTo>
                <a:lnTo>
                  <a:pt x="3885" y="7069"/>
                </a:lnTo>
                <a:lnTo>
                  <a:pt x="5541" y="7069"/>
                </a:lnTo>
                <a:lnTo>
                  <a:pt x="5541" y="0"/>
                </a:lnTo>
                <a:lnTo>
                  <a:pt x="3885" y="0"/>
                </a:lnTo>
                <a:lnTo>
                  <a:pt x="3885" y="2802"/>
                </a:lnTo>
                <a:lnTo>
                  <a:pt x="1592" y="2802"/>
                </a:lnTo>
                <a:lnTo>
                  <a:pt x="1592"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 name="Google Shape;192;p1"/>
          <p:cNvSpPr/>
          <p:nvPr/>
        </p:nvSpPr>
        <p:spPr>
          <a:xfrm>
            <a:off x="4069408" y="1883243"/>
            <a:ext cx="116160" cy="169645"/>
          </a:xfrm>
          <a:custGeom>
            <a:rect b="b" l="l" r="r" t="t"/>
            <a:pathLst>
              <a:path extrusionOk="0" h="7070" w="4841">
                <a:moveTo>
                  <a:pt x="2357" y="1274"/>
                </a:moveTo>
                <a:cubicBezTo>
                  <a:pt x="2930" y="1274"/>
                  <a:pt x="3312" y="1720"/>
                  <a:pt x="3312" y="2293"/>
                </a:cubicBezTo>
                <a:cubicBezTo>
                  <a:pt x="3312" y="2802"/>
                  <a:pt x="2930" y="3312"/>
                  <a:pt x="2357" y="3312"/>
                </a:cubicBezTo>
                <a:lnTo>
                  <a:pt x="1529" y="3312"/>
                </a:lnTo>
                <a:lnTo>
                  <a:pt x="1529" y="1274"/>
                </a:lnTo>
                <a:close/>
                <a:moveTo>
                  <a:pt x="0" y="0"/>
                </a:moveTo>
                <a:lnTo>
                  <a:pt x="0" y="7069"/>
                </a:lnTo>
                <a:lnTo>
                  <a:pt x="1529" y="7069"/>
                </a:lnTo>
                <a:lnTo>
                  <a:pt x="1529" y="4522"/>
                </a:lnTo>
                <a:lnTo>
                  <a:pt x="2612" y="4522"/>
                </a:lnTo>
                <a:cubicBezTo>
                  <a:pt x="2647" y="4524"/>
                  <a:pt x="2683" y="4524"/>
                  <a:pt x="2718" y="4524"/>
                </a:cubicBezTo>
                <a:cubicBezTo>
                  <a:pt x="3938" y="4524"/>
                  <a:pt x="4839" y="3469"/>
                  <a:pt x="4777" y="2293"/>
                </a:cubicBezTo>
                <a:cubicBezTo>
                  <a:pt x="4840" y="1083"/>
                  <a:pt x="3822" y="64"/>
                  <a:pt x="261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 name="Google Shape;193;p1"/>
          <p:cNvSpPr/>
          <p:nvPr/>
        </p:nvSpPr>
        <p:spPr>
          <a:xfrm>
            <a:off x="-522515" y="481959"/>
            <a:ext cx="88638" cy="171180"/>
          </a:xfrm>
          <a:custGeom>
            <a:rect b="b" l="l" r="r" t="t"/>
            <a:pathLst>
              <a:path extrusionOk="0" h="7134" w="3694">
                <a:moveTo>
                  <a:pt x="2102" y="1"/>
                </a:moveTo>
                <a:lnTo>
                  <a:pt x="2102" y="4268"/>
                </a:lnTo>
                <a:cubicBezTo>
                  <a:pt x="2102" y="5032"/>
                  <a:pt x="2102" y="5669"/>
                  <a:pt x="955" y="5669"/>
                </a:cubicBezTo>
                <a:cubicBezTo>
                  <a:pt x="573" y="5669"/>
                  <a:pt x="191" y="5478"/>
                  <a:pt x="0" y="5159"/>
                </a:cubicBezTo>
                <a:lnTo>
                  <a:pt x="0" y="7006"/>
                </a:lnTo>
                <a:cubicBezTo>
                  <a:pt x="319" y="7134"/>
                  <a:pt x="637" y="7134"/>
                  <a:pt x="955" y="7134"/>
                </a:cubicBezTo>
                <a:cubicBezTo>
                  <a:pt x="2675" y="7134"/>
                  <a:pt x="3694" y="6433"/>
                  <a:pt x="3694" y="4395"/>
                </a:cubicBezTo>
                <a:lnTo>
                  <a:pt x="369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 name="Google Shape;194;p1"/>
          <p:cNvSpPr/>
          <p:nvPr/>
        </p:nvSpPr>
        <p:spPr>
          <a:xfrm>
            <a:off x="-415569" y="478912"/>
            <a:ext cx="142146" cy="175763"/>
          </a:xfrm>
          <a:custGeom>
            <a:rect b="b" l="l" r="r" t="t"/>
            <a:pathLst>
              <a:path extrusionOk="0" h="7325" w="5924">
                <a:moveTo>
                  <a:pt x="2867" y="1"/>
                </a:moveTo>
                <a:cubicBezTo>
                  <a:pt x="1593" y="1"/>
                  <a:pt x="256" y="637"/>
                  <a:pt x="256" y="2102"/>
                </a:cubicBezTo>
                <a:cubicBezTo>
                  <a:pt x="256" y="4713"/>
                  <a:pt x="4331" y="3822"/>
                  <a:pt x="4331" y="5223"/>
                </a:cubicBezTo>
                <a:cubicBezTo>
                  <a:pt x="4331" y="5860"/>
                  <a:pt x="3504" y="6051"/>
                  <a:pt x="3058" y="6051"/>
                </a:cubicBezTo>
                <a:cubicBezTo>
                  <a:pt x="3019" y="6054"/>
                  <a:pt x="2980" y="6055"/>
                  <a:pt x="2942" y="6055"/>
                </a:cubicBezTo>
                <a:cubicBezTo>
                  <a:pt x="2230" y="6055"/>
                  <a:pt x="1654" y="5505"/>
                  <a:pt x="1593" y="4841"/>
                </a:cubicBezTo>
                <a:lnTo>
                  <a:pt x="1" y="4841"/>
                </a:lnTo>
                <a:cubicBezTo>
                  <a:pt x="1" y="6496"/>
                  <a:pt x="1466" y="7324"/>
                  <a:pt x="2994" y="7324"/>
                </a:cubicBezTo>
                <a:cubicBezTo>
                  <a:pt x="4586" y="7324"/>
                  <a:pt x="5924" y="6687"/>
                  <a:pt x="5924" y="5032"/>
                </a:cubicBezTo>
                <a:cubicBezTo>
                  <a:pt x="5924" y="2357"/>
                  <a:pt x="1848" y="3249"/>
                  <a:pt x="1848" y="1975"/>
                </a:cubicBezTo>
                <a:cubicBezTo>
                  <a:pt x="1848" y="1465"/>
                  <a:pt x="2485" y="1274"/>
                  <a:pt x="2867" y="1274"/>
                </a:cubicBezTo>
                <a:cubicBezTo>
                  <a:pt x="3695" y="1274"/>
                  <a:pt x="4077" y="1529"/>
                  <a:pt x="4204" y="2230"/>
                </a:cubicBezTo>
                <a:lnTo>
                  <a:pt x="5669" y="2230"/>
                </a:lnTo>
                <a:cubicBezTo>
                  <a:pt x="5605" y="637"/>
                  <a:pt x="4331" y="1"/>
                  <a:pt x="286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 name="Google Shape;195;p1"/>
          <p:cNvSpPr/>
          <p:nvPr/>
        </p:nvSpPr>
        <p:spPr>
          <a:xfrm>
            <a:off x="-1214747" y="1001523"/>
            <a:ext cx="131445" cy="169645"/>
          </a:xfrm>
          <a:custGeom>
            <a:rect b="b" l="l" r="r" t="t"/>
            <a:pathLst>
              <a:path extrusionOk="0" h="7070" w="5478">
                <a:moveTo>
                  <a:pt x="0" y="1"/>
                </a:moveTo>
                <a:lnTo>
                  <a:pt x="0" y="7069"/>
                </a:lnTo>
                <a:lnTo>
                  <a:pt x="1529" y="7069"/>
                </a:lnTo>
                <a:lnTo>
                  <a:pt x="1529" y="4267"/>
                </a:lnTo>
                <a:lnTo>
                  <a:pt x="3821" y="4267"/>
                </a:lnTo>
                <a:lnTo>
                  <a:pt x="3821" y="7069"/>
                </a:lnTo>
                <a:lnTo>
                  <a:pt x="5477" y="7069"/>
                </a:lnTo>
                <a:lnTo>
                  <a:pt x="5477" y="1"/>
                </a:lnTo>
                <a:lnTo>
                  <a:pt x="3821" y="1"/>
                </a:lnTo>
                <a:lnTo>
                  <a:pt x="3821" y="2866"/>
                </a:lnTo>
                <a:lnTo>
                  <a:pt x="1529" y="2866"/>
                </a:lnTo>
                <a:lnTo>
                  <a:pt x="152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 name="Google Shape;196;p1"/>
          <p:cNvSpPr/>
          <p:nvPr/>
        </p:nvSpPr>
        <p:spPr>
          <a:xfrm>
            <a:off x="-1066530" y="1001523"/>
            <a:ext cx="134492" cy="169645"/>
          </a:xfrm>
          <a:custGeom>
            <a:rect b="b" l="l" r="r" t="t"/>
            <a:pathLst>
              <a:path extrusionOk="0" h="7070" w="5605">
                <a:moveTo>
                  <a:pt x="1" y="1"/>
                </a:moveTo>
                <a:lnTo>
                  <a:pt x="1" y="1465"/>
                </a:lnTo>
                <a:lnTo>
                  <a:pt x="2038" y="1465"/>
                </a:lnTo>
                <a:lnTo>
                  <a:pt x="2038" y="7069"/>
                </a:lnTo>
                <a:lnTo>
                  <a:pt x="3567" y="7069"/>
                </a:lnTo>
                <a:lnTo>
                  <a:pt x="3567" y="1465"/>
                </a:lnTo>
                <a:lnTo>
                  <a:pt x="5605" y="1465"/>
                </a:lnTo>
                <a:lnTo>
                  <a:pt x="560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 name="Google Shape;197;p1"/>
          <p:cNvSpPr/>
          <p:nvPr/>
        </p:nvSpPr>
        <p:spPr>
          <a:xfrm>
            <a:off x="-930526" y="1001523"/>
            <a:ext cx="224665" cy="169645"/>
          </a:xfrm>
          <a:custGeom>
            <a:rect b="b" l="l" r="r" t="t"/>
            <a:pathLst>
              <a:path extrusionOk="0" h="7070" w="9363">
                <a:moveTo>
                  <a:pt x="1402" y="1"/>
                </a:moveTo>
                <a:lnTo>
                  <a:pt x="0" y="7069"/>
                </a:lnTo>
                <a:lnTo>
                  <a:pt x="1720" y="7069"/>
                </a:lnTo>
                <a:lnTo>
                  <a:pt x="2548" y="2229"/>
                </a:lnTo>
                <a:lnTo>
                  <a:pt x="3949" y="7069"/>
                </a:lnTo>
                <a:lnTo>
                  <a:pt x="5477" y="7069"/>
                </a:lnTo>
                <a:lnTo>
                  <a:pt x="6815" y="2229"/>
                </a:lnTo>
                <a:lnTo>
                  <a:pt x="7643" y="7069"/>
                </a:lnTo>
                <a:lnTo>
                  <a:pt x="9362" y="7069"/>
                </a:lnTo>
                <a:lnTo>
                  <a:pt x="8025" y="1"/>
                </a:lnTo>
                <a:lnTo>
                  <a:pt x="6178" y="1"/>
                </a:lnTo>
                <a:lnTo>
                  <a:pt x="4713" y="4968"/>
                </a:lnTo>
                <a:lnTo>
                  <a:pt x="324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 name="Google Shape;198;p1"/>
          <p:cNvSpPr/>
          <p:nvPr/>
        </p:nvSpPr>
        <p:spPr>
          <a:xfrm>
            <a:off x="-689088" y="1001523"/>
            <a:ext cx="97828" cy="169645"/>
          </a:xfrm>
          <a:custGeom>
            <a:rect b="b" l="l" r="r" t="t"/>
            <a:pathLst>
              <a:path extrusionOk="0" h="7070" w="4077">
                <a:moveTo>
                  <a:pt x="1" y="1"/>
                </a:moveTo>
                <a:lnTo>
                  <a:pt x="1" y="7069"/>
                </a:lnTo>
                <a:lnTo>
                  <a:pt x="4076" y="7069"/>
                </a:lnTo>
                <a:lnTo>
                  <a:pt x="4076" y="5668"/>
                </a:lnTo>
                <a:lnTo>
                  <a:pt x="1529" y="5668"/>
                </a:lnTo>
                <a:lnTo>
                  <a:pt x="152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 name="Google Shape;199;p1"/>
          <p:cNvSpPr/>
          <p:nvPr/>
        </p:nvSpPr>
        <p:spPr>
          <a:xfrm>
            <a:off x="12309" y="4484061"/>
            <a:ext cx="155896" cy="203262"/>
          </a:xfrm>
          <a:custGeom>
            <a:rect b="b" l="l" r="r" t="t"/>
            <a:pathLst>
              <a:path extrusionOk="0" h="8471" w="6497">
                <a:moveTo>
                  <a:pt x="6496" y="0"/>
                </a:moveTo>
                <a:lnTo>
                  <a:pt x="0" y="3057"/>
                </a:lnTo>
                <a:lnTo>
                  <a:pt x="0" y="5413"/>
                </a:lnTo>
                <a:lnTo>
                  <a:pt x="6496" y="8470"/>
                </a:lnTo>
                <a:lnTo>
                  <a:pt x="6496" y="6560"/>
                </a:lnTo>
                <a:lnTo>
                  <a:pt x="1402" y="4267"/>
                </a:lnTo>
                <a:lnTo>
                  <a:pt x="6496" y="1911"/>
                </a:lnTo>
                <a:lnTo>
                  <a:pt x="649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 name="Google Shape;200;p1"/>
          <p:cNvSpPr/>
          <p:nvPr/>
        </p:nvSpPr>
        <p:spPr>
          <a:xfrm>
            <a:off x="192632" y="4384722"/>
            <a:ext cx="198679" cy="365252"/>
          </a:xfrm>
          <a:custGeom>
            <a:rect b="b" l="l" r="r" t="t"/>
            <a:pathLst>
              <a:path extrusionOk="0" h="15222" w="8280">
                <a:moveTo>
                  <a:pt x="6114" y="1"/>
                </a:moveTo>
                <a:lnTo>
                  <a:pt x="0" y="15221"/>
                </a:lnTo>
                <a:lnTo>
                  <a:pt x="2165" y="15221"/>
                </a:lnTo>
                <a:lnTo>
                  <a:pt x="827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 name="Google Shape;201;p1"/>
          <p:cNvSpPr/>
          <p:nvPr/>
        </p:nvSpPr>
        <p:spPr>
          <a:xfrm>
            <a:off x="3801989" y="4086729"/>
            <a:ext cx="230760" cy="230784"/>
          </a:xfrm>
          <a:custGeom>
            <a:rect b="b" l="l" r="r" t="t"/>
            <a:pathLst>
              <a:path extrusionOk="0" h="9618" w="9617">
                <a:moveTo>
                  <a:pt x="1" y="1"/>
                </a:moveTo>
                <a:lnTo>
                  <a:pt x="1" y="9617"/>
                </a:lnTo>
                <a:lnTo>
                  <a:pt x="9617" y="9617"/>
                </a:lnTo>
                <a:lnTo>
                  <a:pt x="961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g10c0645ead7_0_0"/>
          <p:cNvSpPr txBox="1"/>
          <p:nvPr>
            <p:ph idx="6"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GB"/>
              <a:t>Sfaturi generale</a:t>
            </a:r>
            <a:endParaRPr b="1">
              <a:solidFill>
                <a:schemeClr val="lt2"/>
              </a:solidFill>
              <a:latin typeface="Roboto"/>
              <a:ea typeface="Roboto"/>
              <a:cs typeface="Roboto"/>
              <a:sym typeface="Roboto"/>
            </a:endParaRPr>
          </a:p>
        </p:txBody>
      </p:sp>
      <p:cxnSp>
        <p:nvCxnSpPr>
          <p:cNvPr id="207" name="Google Shape;207;g10c0645ead7_0_0"/>
          <p:cNvCxnSpPr/>
          <p:nvPr/>
        </p:nvCxnSpPr>
        <p:spPr>
          <a:xfrm>
            <a:off x="311700" y="1191700"/>
            <a:ext cx="8520600" cy="0"/>
          </a:xfrm>
          <a:prstGeom prst="straightConnector1">
            <a:avLst/>
          </a:prstGeom>
          <a:noFill/>
          <a:ln cap="flat" cmpd="sng" w="9525">
            <a:solidFill>
              <a:schemeClr val="accent1"/>
            </a:solidFill>
            <a:prstDash val="solid"/>
            <a:round/>
            <a:headEnd len="sm" w="sm" type="none"/>
            <a:tailEnd len="sm" w="sm" type="none"/>
          </a:ln>
        </p:spPr>
      </p:cxnSp>
      <p:sp>
        <p:nvSpPr>
          <p:cNvPr id="208" name="Google Shape;208;g10c0645ead7_0_0"/>
          <p:cNvSpPr txBox="1"/>
          <p:nvPr/>
        </p:nvSpPr>
        <p:spPr>
          <a:xfrm>
            <a:off x="311700" y="1416500"/>
            <a:ext cx="8520600" cy="3417000"/>
          </a:xfrm>
          <a:prstGeom prst="rect">
            <a:avLst/>
          </a:prstGeom>
          <a:noFill/>
          <a:ln>
            <a:noFill/>
          </a:ln>
        </p:spPr>
        <p:txBody>
          <a:bodyPr anchorCtr="0" anchor="t" bIns="91425" lIns="91425" spcFirstLastPara="1" rIns="91425" wrap="square" tIns="91425">
            <a:spAutoFit/>
          </a:bodyPr>
          <a:lstStyle/>
          <a:p>
            <a:pPr indent="-323850" lvl="0" marL="457200" marR="0" rtl="0" algn="l">
              <a:lnSpc>
                <a:spcPct val="100000"/>
              </a:lnSpc>
              <a:spcBef>
                <a:spcPts val="0"/>
              </a:spcBef>
              <a:spcAft>
                <a:spcPts val="0"/>
              </a:spcAft>
              <a:buClr>
                <a:schemeClr val="accent1"/>
              </a:buClr>
              <a:buSzPts val="1500"/>
              <a:buFont typeface="Roboto"/>
              <a:buChar char="●"/>
            </a:pPr>
            <a:r>
              <a:rPr b="1" i="0" lang="en-GB" sz="1500" u="none" cap="none" strike="noStrike">
                <a:solidFill>
                  <a:schemeClr val="lt1"/>
                </a:solidFill>
                <a:latin typeface="Roboto"/>
                <a:ea typeface="Roboto"/>
                <a:cs typeface="Roboto"/>
                <a:sym typeface="Roboto"/>
              </a:rPr>
              <a:t>Să tratați cu </a:t>
            </a:r>
            <a:r>
              <a:rPr b="1" i="0" lang="en-GB" sz="1500" u="none" cap="none" strike="noStrike">
                <a:solidFill>
                  <a:schemeClr val="accent1"/>
                </a:solidFill>
                <a:latin typeface="Roboto"/>
                <a:ea typeface="Roboto"/>
                <a:cs typeface="Roboto"/>
                <a:sym typeface="Roboto"/>
              </a:rPr>
              <a:t>seriozitate</a:t>
            </a:r>
            <a:r>
              <a:rPr b="1" i="0" lang="en-GB" sz="1500" u="none" cap="none" strike="noStrike">
                <a:solidFill>
                  <a:schemeClr val="lt1"/>
                </a:solidFill>
                <a:latin typeface="Roboto"/>
                <a:ea typeface="Roboto"/>
                <a:cs typeface="Roboto"/>
                <a:sym typeface="Roboto"/>
              </a:rPr>
              <a:t> și </a:t>
            </a:r>
            <a:r>
              <a:rPr b="1" i="0" lang="en-GB" sz="1500" u="none" cap="none" strike="noStrike">
                <a:solidFill>
                  <a:schemeClr val="accent1"/>
                </a:solidFill>
                <a:latin typeface="Roboto"/>
                <a:ea typeface="Roboto"/>
                <a:cs typeface="Roboto"/>
                <a:sym typeface="Roboto"/>
              </a:rPr>
              <a:t>profesionalism</a:t>
            </a:r>
            <a:r>
              <a:rPr b="1" i="0" lang="en-GB" sz="1500" u="none" cap="none" strike="noStrike">
                <a:solidFill>
                  <a:schemeClr val="lt1"/>
                </a:solidFill>
                <a:latin typeface="Roboto"/>
                <a:ea typeface="Roboto"/>
                <a:cs typeface="Roboto"/>
                <a:sym typeface="Roboto"/>
              </a:rPr>
              <a:t> acest nou obiectiv.</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accent1"/>
              </a:buClr>
              <a:buSzPts val="1500"/>
              <a:buFont typeface="Roboto"/>
              <a:buChar char="●"/>
            </a:pPr>
            <a:r>
              <a:rPr b="1" i="0" lang="en-GB" sz="1500" u="none" cap="none" strike="noStrike">
                <a:solidFill>
                  <a:schemeClr val="lt1"/>
                </a:solidFill>
                <a:latin typeface="Roboto"/>
                <a:ea typeface="Roboto"/>
                <a:cs typeface="Roboto"/>
                <a:sym typeface="Roboto"/>
              </a:rPr>
              <a:t>Cei care își ating obiectivele nu sunt întotdeauna cei mai smart, dar întotdeauna vor fi cei mai </a:t>
            </a:r>
            <a:r>
              <a:rPr b="1" i="0" lang="en-GB" sz="1500" u="none" cap="none" strike="noStrike">
                <a:solidFill>
                  <a:schemeClr val="accent1"/>
                </a:solidFill>
                <a:latin typeface="Roboto"/>
                <a:ea typeface="Roboto"/>
                <a:cs typeface="Roboto"/>
                <a:sym typeface="Roboto"/>
              </a:rPr>
              <a:t>muncitori!.</a:t>
            </a:r>
            <a:endParaRPr b="1" i="0" sz="1500" u="none" cap="none" strike="noStrike">
              <a:solidFill>
                <a:schemeClr val="accent1"/>
              </a:solidFill>
              <a:latin typeface="Roboto"/>
              <a:ea typeface="Roboto"/>
              <a:cs typeface="Roboto"/>
              <a:sym typeface="Roboto"/>
            </a:endParaRPr>
          </a:p>
          <a:p>
            <a:pPr indent="-323850" lvl="0" marL="457200" marR="0" rtl="0" algn="l">
              <a:lnSpc>
                <a:spcPct val="100000"/>
              </a:lnSpc>
              <a:spcBef>
                <a:spcPts val="0"/>
              </a:spcBef>
              <a:spcAft>
                <a:spcPts val="0"/>
              </a:spcAft>
              <a:buClr>
                <a:schemeClr val="accent1"/>
              </a:buClr>
              <a:buSzPts val="1500"/>
              <a:buFont typeface="Roboto"/>
              <a:buChar char="●"/>
            </a:pPr>
            <a:r>
              <a:rPr b="1" i="0" lang="en-GB" sz="1500" u="none" cap="none" strike="noStrike">
                <a:solidFill>
                  <a:schemeClr val="lt1"/>
                </a:solidFill>
                <a:latin typeface="Roboto"/>
                <a:ea typeface="Roboto"/>
                <a:cs typeface="Roboto"/>
                <a:sym typeface="Roboto"/>
              </a:rPr>
              <a:t>Alocă-ți timp pentru studiu. Rutina dă </a:t>
            </a:r>
            <a:r>
              <a:rPr b="1" i="0" lang="en-GB" sz="1500" u="none" cap="none" strike="noStrike">
                <a:solidFill>
                  <a:schemeClr val="accent1"/>
                </a:solidFill>
                <a:latin typeface="Roboto"/>
                <a:ea typeface="Roboto"/>
                <a:cs typeface="Roboto"/>
                <a:sym typeface="Roboto"/>
              </a:rPr>
              <a:t>consistență</a:t>
            </a:r>
            <a:r>
              <a:rPr b="1" i="0" lang="en-GB" sz="1500" u="none" cap="none" strike="noStrike">
                <a:solidFill>
                  <a:schemeClr val="lt1"/>
                </a:solidFill>
                <a:latin typeface="Roboto"/>
                <a:ea typeface="Roboto"/>
                <a:cs typeface="Roboto"/>
                <a:sym typeface="Roboto"/>
              </a:rPr>
              <a:t>. Consistența dă </a:t>
            </a:r>
            <a:r>
              <a:rPr b="1" i="0" lang="en-GB" sz="1500" u="none" cap="none" strike="noStrike">
                <a:solidFill>
                  <a:schemeClr val="accent1"/>
                </a:solidFill>
                <a:latin typeface="Roboto"/>
                <a:ea typeface="Roboto"/>
                <a:cs typeface="Roboto"/>
                <a:sym typeface="Roboto"/>
              </a:rPr>
              <a:t>excelență</a:t>
            </a:r>
            <a:r>
              <a:rPr b="1" i="0" lang="en-GB" sz="1500" u="none" cap="none" strike="noStrike">
                <a:solidFill>
                  <a:schemeClr val="lt1"/>
                </a:solidFill>
                <a:latin typeface="Roboto"/>
                <a:ea typeface="Roboto"/>
                <a:cs typeface="Roboto"/>
                <a:sym typeface="Roboto"/>
              </a:rPr>
              <a:t>.</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accent1"/>
              </a:buClr>
              <a:buSzPts val="1500"/>
              <a:buFont typeface="Roboto"/>
              <a:buChar char="●"/>
            </a:pPr>
            <a:r>
              <a:rPr b="1" i="0" lang="en-GB" sz="1500" u="none" cap="none" strike="noStrike">
                <a:solidFill>
                  <a:schemeClr val="lt1"/>
                </a:solidFill>
                <a:latin typeface="Roboto"/>
                <a:ea typeface="Roboto"/>
                <a:cs typeface="Roboto"/>
                <a:sym typeface="Roboto"/>
              </a:rPr>
              <a:t>Să faceți tot posibilul să participați la </a:t>
            </a:r>
            <a:r>
              <a:rPr b="1" i="0" lang="en-GB" sz="1500" u="none" cap="none" strike="noStrike">
                <a:solidFill>
                  <a:schemeClr val="accent1"/>
                </a:solidFill>
                <a:latin typeface="Roboto"/>
                <a:ea typeface="Roboto"/>
                <a:cs typeface="Roboto"/>
                <a:sym typeface="Roboto"/>
              </a:rPr>
              <a:t>toate</a:t>
            </a:r>
            <a:r>
              <a:rPr b="1" i="0" lang="en-GB" sz="1500" u="none" cap="none" strike="noStrike">
                <a:solidFill>
                  <a:schemeClr val="lt1"/>
                </a:solidFill>
                <a:latin typeface="Roboto"/>
                <a:ea typeface="Roboto"/>
                <a:cs typeface="Roboto"/>
                <a:sym typeface="Roboto"/>
              </a:rPr>
              <a:t> sesiunile live.</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accent1"/>
              </a:buClr>
              <a:buSzPts val="1500"/>
              <a:buFont typeface="Roboto"/>
              <a:buChar char="●"/>
            </a:pPr>
            <a:r>
              <a:rPr b="1" i="0" lang="en-GB" sz="1500" u="none" cap="none" strike="noStrike">
                <a:solidFill>
                  <a:schemeClr val="lt1"/>
                </a:solidFill>
                <a:latin typeface="Roboto"/>
                <a:ea typeface="Roboto"/>
                <a:cs typeface="Roboto"/>
                <a:sym typeface="Roboto"/>
              </a:rPr>
              <a:t>Să vă lăsați </a:t>
            </a:r>
            <a:r>
              <a:rPr b="1" i="0" lang="en-GB" sz="1500" u="none" cap="none" strike="noStrike">
                <a:solidFill>
                  <a:schemeClr val="accent1"/>
                </a:solidFill>
                <a:latin typeface="Roboto"/>
                <a:ea typeface="Roboto"/>
                <a:cs typeface="Roboto"/>
                <a:sym typeface="Roboto"/>
              </a:rPr>
              <a:t>comentarii</a:t>
            </a:r>
            <a:r>
              <a:rPr b="1" i="0" lang="en-GB" sz="1500" u="none" cap="none" strike="noStrike">
                <a:solidFill>
                  <a:schemeClr val="lt1"/>
                </a:solidFill>
                <a:latin typeface="Roboto"/>
                <a:ea typeface="Roboto"/>
                <a:cs typeface="Roboto"/>
                <a:sym typeface="Roboto"/>
              </a:rPr>
              <a:t> explicative în cod. Notițe pentru voi din viitor.  </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accent1"/>
              </a:buClr>
              <a:buSzPts val="1500"/>
              <a:buFont typeface="Roboto"/>
              <a:buChar char="●"/>
            </a:pPr>
            <a:r>
              <a:rPr b="1" i="0" lang="en-GB" sz="1500" u="none" cap="none" strike="noStrike">
                <a:solidFill>
                  <a:schemeClr val="lt1"/>
                </a:solidFill>
                <a:latin typeface="Roboto"/>
                <a:ea typeface="Roboto"/>
                <a:cs typeface="Roboto"/>
                <a:sym typeface="Roboto"/>
              </a:rPr>
              <a:t>Recomand să vizualizați </a:t>
            </a:r>
            <a:r>
              <a:rPr b="1" i="0" lang="en-GB" sz="1500" u="none" cap="none" strike="noStrike">
                <a:solidFill>
                  <a:schemeClr val="accent1"/>
                </a:solidFill>
                <a:latin typeface="Roboto"/>
                <a:ea typeface="Roboto"/>
                <a:cs typeface="Roboto"/>
                <a:sym typeface="Roboto"/>
              </a:rPr>
              <a:t>înregistrarea</a:t>
            </a:r>
            <a:r>
              <a:rPr b="1" i="0" lang="en-GB" sz="1500" u="none" cap="none" strike="noStrike">
                <a:solidFill>
                  <a:schemeClr val="lt1"/>
                </a:solidFill>
                <a:latin typeface="Roboto"/>
                <a:ea typeface="Roboto"/>
                <a:cs typeface="Roboto"/>
                <a:sym typeface="Roboto"/>
              </a:rPr>
              <a:t>. Să vă notați aspectele importante + întrebări pentru trainer pentru ora următoare. </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accent1"/>
              </a:buClr>
              <a:buSzPts val="1500"/>
              <a:buFont typeface="Roboto"/>
              <a:buChar char="●"/>
            </a:pPr>
            <a:r>
              <a:rPr b="1" i="0" lang="en-GB" sz="1500" u="none" cap="none" strike="noStrike">
                <a:solidFill>
                  <a:schemeClr val="lt1"/>
                </a:solidFill>
                <a:latin typeface="Roboto"/>
                <a:ea typeface="Roboto"/>
                <a:cs typeface="Roboto"/>
                <a:sym typeface="Roboto"/>
              </a:rPr>
              <a:t>Să vă faceți </a:t>
            </a:r>
            <a:r>
              <a:rPr b="1" i="0" lang="en-GB" sz="1500" u="none" cap="none" strike="noStrike">
                <a:solidFill>
                  <a:schemeClr val="accent1"/>
                </a:solidFill>
                <a:latin typeface="Roboto"/>
                <a:ea typeface="Roboto"/>
                <a:cs typeface="Roboto"/>
                <a:sym typeface="Roboto"/>
              </a:rPr>
              <a:t>temele</a:t>
            </a:r>
            <a:r>
              <a:rPr b="1" i="0" lang="en-GB" sz="1500" u="none" cap="none" strike="noStrike">
                <a:solidFill>
                  <a:schemeClr val="lt1"/>
                </a:solidFill>
                <a:latin typeface="Roboto"/>
                <a:ea typeface="Roboto"/>
                <a:cs typeface="Roboto"/>
                <a:sym typeface="Roboto"/>
              </a:rPr>
              <a:t> și unde nu reușiți singuri, să întrebați pe </a:t>
            </a:r>
            <a:r>
              <a:rPr b="1" i="0" lang="en-GB" sz="1500" u="none" cap="none" strike="noStrike">
                <a:solidFill>
                  <a:schemeClr val="accent1"/>
                </a:solidFill>
                <a:latin typeface="Roboto"/>
                <a:ea typeface="Roboto"/>
                <a:cs typeface="Roboto"/>
                <a:sym typeface="Roboto"/>
              </a:rPr>
              <a:t>grup</a:t>
            </a:r>
            <a:r>
              <a:rPr b="1" i="0" lang="en-GB" sz="1500" u="none" cap="none" strike="noStrike">
                <a:solidFill>
                  <a:schemeClr val="lt1"/>
                </a:solidFill>
                <a:latin typeface="Roboto"/>
                <a:ea typeface="Roboto"/>
                <a:cs typeface="Roboto"/>
                <a:sym typeface="Roboto"/>
              </a:rPr>
              <a:t>. Trainerul va </a:t>
            </a:r>
            <a:r>
              <a:rPr b="1" i="0" lang="en-GB" sz="1500" u="none" cap="none" strike="noStrike">
                <a:solidFill>
                  <a:schemeClr val="accent1"/>
                </a:solidFill>
                <a:latin typeface="Roboto"/>
                <a:ea typeface="Roboto"/>
                <a:cs typeface="Roboto"/>
                <a:sym typeface="Roboto"/>
              </a:rPr>
              <a:t>răspunde</a:t>
            </a:r>
            <a:r>
              <a:rPr b="1" i="0" lang="en-GB" sz="1500" u="none" cap="none" strike="noStrike">
                <a:solidFill>
                  <a:schemeClr val="lt1"/>
                </a:solidFill>
                <a:latin typeface="Roboto"/>
                <a:ea typeface="Roboto"/>
                <a:cs typeface="Roboto"/>
                <a:sym typeface="Roboto"/>
              </a:rPr>
              <a:t> și vor beneficia și ceilalți cursanți de răspuns.</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accent1"/>
              </a:buClr>
              <a:buSzPts val="1500"/>
              <a:buFont typeface="Roboto"/>
              <a:buChar char="●"/>
            </a:pPr>
            <a:r>
              <a:rPr b="1" i="0" lang="en-GB" sz="1500" u="none" cap="none" strike="noStrike">
                <a:solidFill>
                  <a:schemeClr val="lt1"/>
                </a:solidFill>
                <a:latin typeface="Roboto"/>
                <a:ea typeface="Roboto"/>
                <a:cs typeface="Roboto"/>
                <a:sym typeface="Roboto"/>
              </a:rPr>
              <a:t>Puteți chiar să faceți un grup doar de studenți și să vă întâlniți o dată pe săptămână să discutați temele </a:t>
            </a:r>
            <a:r>
              <a:rPr b="1" i="0" lang="en-GB" sz="1500" u="none" cap="none" strike="noStrike">
                <a:solidFill>
                  <a:schemeClr val="accent1"/>
                </a:solidFill>
                <a:latin typeface="Roboto"/>
                <a:ea typeface="Roboto"/>
                <a:cs typeface="Roboto"/>
                <a:sym typeface="Roboto"/>
              </a:rPr>
              <a:t>împreună</a:t>
            </a:r>
            <a:r>
              <a:rPr b="1" i="0" lang="en-GB" sz="1500" u="none" cap="none" strike="noStrike">
                <a:solidFill>
                  <a:schemeClr val="lt1"/>
                </a:solidFill>
                <a:latin typeface="Roboto"/>
                <a:ea typeface="Roboto"/>
                <a:cs typeface="Roboto"/>
                <a:sym typeface="Roboto"/>
              </a:rPr>
              <a:t>. Fiecare va veni cu o perspectivă nouă și în final toți vor avea de câștigat. </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accent1"/>
              </a:buClr>
              <a:buSzPts val="1500"/>
              <a:buFont typeface="Roboto"/>
              <a:buChar char="●"/>
            </a:pPr>
            <a:r>
              <a:rPr b="1" i="0" lang="en-GB" sz="1500" u="none" cap="none" strike="noStrike">
                <a:solidFill>
                  <a:schemeClr val="lt1"/>
                </a:solidFill>
                <a:latin typeface="Roboto"/>
                <a:ea typeface="Roboto"/>
                <a:cs typeface="Roboto"/>
                <a:sym typeface="Roboto"/>
              </a:rPr>
              <a:t>În timpul orelor, să aveți </a:t>
            </a:r>
            <a:r>
              <a:rPr b="1" i="0" lang="en-GB" sz="1500" u="none" cap="none" strike="noStrike">
                <a:solidFill>
                  <a:schemeClr val="accent1"/>
                </a:solidFill>
                <a:latin typeface="Roboto"/>
                <a:ea typeface="Roboto"/>
                <a:cs typeface="Roboto"/>
                <a:sym typeface="Roboto"/>
              </a:rPr>
              <a:t>curaj</a:t>
            </a:r>
            <a:r>
              <a:rPr b="1" i="0" lang="en-GB" sz="1500" u="none" cap="none" strike="noStrike">
                <a:solidFill>
                  <a:schemeClr val="lt1"/>
                </a:solidFill>
                <a:latin typeface="Roboto"/>
                <a:ea typeface="Roboto"/>
                <a:cs typeface="Roboto"/>
                <a:sym typeface="Roboto"/>
              </a:rPr>
              <a:t> să puneți </a:t>
            </a:r>
            <a:r>
              <a:rPr b="1" i="0" lang="en-GB" sz="1500" u="none" cap="none" strike="noStrike">
                <a:solidFill>
                  <a:schemeClr val="accent1"/>
                </a:solidFill>
                <a:latin typeface="Roboto"/>
                <a:ea typeface="Roboto"/>
                <a:cs typeface="Roboto"/>
                <a:sym typeface="Roboto"/>
              </a:rPr>
              <a:t>întrebări</a:t>
            </a:r>
            <a:r>
              <a:rPr b="1" i="0" lang="en-GB" sz="1500" u="none" cap="none" strike="noStrike">
                <a:solidFill>
                  <a:schemeClr val="lt1"/>
                </a:solidFill>
                <a:latin typeface="Roboto"/>
                <a:ea typeface="Roboto"/>
                <a:cs typeface="Roboto"/>
                <a:sym typeface="Roboto"/>
              </a:rPr>
              <a:t> când ceva nu e clar.</a:t>
            </a:r>
            <a:endParaRPr b="1" i="0" sz="1500" u="none" cap="none" strike="noStrike">
              <a:solidFill>
                <a:schemeClr val="lt1"/>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8">
                                            <p:txEl>
                                              <p:pRg end="0" st="0"/>
                                            </p:txEl>
                                          </p:spTgt>
                                        </p:tgtEl>
                                        <p:attrNameLst>
                                          <p:attrName>style.visibility</p:attrName>
                                        </p:attrNameLst>
                                      </p:cBhvr>
                                      <p:to>
                                        <p:strVal val="visible"/>
                                      </p:to>
                                    </p:set>
                                    <p:animEffect filter="fade" transition="in">
                                      <p:cBhvr>
                                        <p:cTn dur="1000"/>
                                        <p:tgtEl>
                                          <p:spTgt spid="20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8">
                                            <p:txEl>
                                              <p:pRg end="1" st="1"/>
                                            </p:txEl>
                                          </p:spTgt>
                                        </p:tgtEl>
                                        <p:attrNameLst>
                                          <p:attrName>style.visibility</p:attrName>
                                        </p:attrNameLst>
                                      </p:cBhvr>
                                      <p:to>
                                        <p:strVal val="visible"/>
                                      </p:to>
                                    </p:set>
                                    <p:animEffect filter="fade" transition="in">
                                      <p:cBhvr>
                                        <p:cTn dur="1000"/>
                                        <p:tgtEl>
                                          <p:spTgt spid="20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8">
                                            <p:txEl>
                                              <p:pRg end="2" st="2"/>
                                            </p:txEl>
                                          </p:spTgt>
                                        </p:tgtEl>
                                        <p:attrNameLst>
                                          <p:attrName>style.visibility</p:attrName>
                                        </p:attrNameLst>
                                      </p:cBhvr>
                                      <p:to>
                                        <p:strVal val="visible"/>
                                      </p:to>
                                    </p:set>
                                    <p:animEffect filter="fade" transition="in">
                                      <p:cBhvr>
                                        <p:cTn dur="1000"/>
                                        <p:tgtEl>
                                          <p:spTgt spid="20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8">
                                            <p:txEl>
                                              <p:pRg end="3" st="3"/>
                                            </p:txEl>
                                          </p:spTgt>
                                        </p:tgtEl>
                                        <p:attrNameLst>
                                          <p:attrName>style.visibility</p:attrName>
                                        </p:attrNameLst>
                                      </p:cBhvr>
                                      <p:to>
                                        <p:strVal val="visible"/>
                                      </p:to>
                                    </p:set>
                                    <p:animEffect filter="fade" transition="in">
                                      <p:cBhvr>
                                        <p:cTn dur="1000"/>
                                        <p:tgtEl>
                                          <p:spTgt spid="208">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8">
                                            <p:txEl>
                                              <p:pRg end="4" st="4"/>
                                            </p:txEl>
                                          </p:spTgt>
                                        </p:tgtEl>
                                        <p:attrNameLst>
                                          <p:attrName>style.visibility</p:attrName>
                                        </p:attrNameLst>
                                      </p:cBhvr>
                                      <p:to>
                                        <p:strVal val="visible"/>
                                      </p:to>
                                    </p:set>
                                    <p:animEffect filter="fade" transition="in">
                                      <p:cBhvr>
                                        <p:cTn dur="1000"/>
                                        <p:tgtEl>
                                          <p:spTgt spid="208">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8">
                                            <p:txEl>
                                              <p:pRg end="5" st="5"/>
                                            </p:txEl>
                                          </p:spTgt>
                                        </p:tgtEl>
                                        <p:attrNameLst>
                                          <p:attrName>style.visibility</p:attrName>
                                        </p:attrNameLst>
                                      </p:cBhvr>
                                      <p:to>
                                        <p:strVal val="visible"/>
                                      </p:to>
                                    </p:set>
                                    <p:animEffect filter="fade" transition="in">
                                      <p:cBhvr>
                                        <p:cTn dur="1000"/>
                                        <p:tgtEl>
                                          <p:spTgt spid="208">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8">
                                            <p:txEl>
                                              <p:pRg end="6" st="6"/>
                                            </p:txEl>
                                          </p:spTgt>
                                        </p:tgtEl>
                                        <p:attrNameLst>
                                          <p:attrName>style.visibility</p:attrName>
                                        </p:attrNameLst>
                                      </p:cBhvr>
                                      <p:to>
                                        <p:strVal val="visible"/>
                                      </p:to>
                                    </p:set>
                                    <p:animEffect filter="fade" transition="in">
                                      <p:cBhvr>
                                        <p:cTn dur="1000"/>
                                        <p:tgtEl>
                                          <p:spTgt spid="208">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8">
                                            <p:txEl>
                                              <p:pRg end="7" st="7"/>
                                            </p:txEl>
                                          </p:spTgt>
                                        </p:tgtEl>
                                        <p:attrNameLst>
                                          <p:attrName>style.visibility</p:attrName>
                                        </p:attrNameLst>
                                      </p:cBhvr>
                                      <p:to>
                                        <p:strVal val="visible"/>
                                      </p:to>
                                    </p:set>
                                    <p:animEffect filter="fade" transition="in">
                                      <p:cBhvr>
                                        <p:cTn dur="1000"/>
                                        <p:tgtEl>
                                          <p:spTgt spid="208">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8">
                                            <p:txEl>
                                              <p:pRg end="8" st="8"/>
                                            </p:txEl>
                                          </p:spTgt>
                                        </p:tgtEl>
                                        <p:attrNameLst>
                                          <p:attrName>style.visibility</p:attrName>
                                        </p:attrNameLst>
                                      </p:cBhvr>
                                      <p:to>
                                        <p:strVal val="visible"/>
                                      </p:to>
                                    </p:set>
                                    <p:animEffect filter="fade" transition="in">
                                      <p:cBhvr>
                                        <p:cTn dur="1000"/>
                                        <p:tgtEl>
                                          <p:spTgt spid="208">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g1108150b074_0_10"/>
          <p:cNvSpPr txBox="1"/>
          <p:nvPr>
            <p:ph idx="6"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GB"/>
              <a:t>Reguli curs</a:t>
            </a:r>
            <a:endParaRPr b="1">
              <a:solidFill>
                <a:schemeClr val="lt2"/>
              </a:solidFill>
              <a:latin typeface="Roboto"/>
              <a:ea typeface="Roboto"/>
              <a:cs typeface="Roboto"/>
              <a:sym typeface="Roboto"/>
            </a:endParaRPr>
          </a:p>
        </p:txBody>
      </p:sp>
      <p:cxnSp>
        <p:nvCxnSpPr>
          <p:cNvPr id="214" name="Google Shape;214;g1108150b074_0_10"/>
          <p:cNvCxnSpPr/>
          <p:nvPr/>
        </p:nvCxnSpPr>
        <p:spPr>
          <a:xfrm>
            <a:off x="311700" y="1191700"/>
            <a:ext cx="8520600" cy="0"/>
          </a:xfrm>
          <a:prstGeom prst="straightConnector1">
            <a:avLst/>
          </a:prstGeom>
          <a:noFill/>
          <a:ln cap="flat" cmpd="sng" w="9525">
            <a:solidFill>
              <a:schemeClr val="accent1"/>
            </a:solidFill>
            <a:prstDash val="solid"/>
            <a:round/>
            <a:headEnd len="sm" w="sm" type="none"/>
            <a:tailEnd len="sm" w="sm" type="none"/>
          </a:ln>
        </p:spPr>
      </p:cxnSp>
      <p:sp>
        <p:nvSpPr>
          <p:cNvPr id="215" name="Google Shape;215;g1108150b074_0_10"/>
          <p:cNvSpPr txBox="1"/>
          <p:nvPr/>
        </p:nvSpPr>
        <p:spPr>
          <a:xfrm>
            <a:off x="311700" y="1416500"/>
            <a:ext cx="8520600" cy="3648000"/>
          </a:xfrm>
          <a:prstGeom prst="rect">
            <a:avLst/>
          </a:prstGeom>
          <a:noFill/>
          <a:ln>
            <a:noFill/>
          </a:ln>
        </p:spPr>
        <p:txBody>
          <a:bodyPr anchorCtr="0" anchor="t" bIns="91425" lIns="91425" spcFirstLastPara="1" rIns="91425" wrap="square" tIns="91425">
            <a:spAutoFit/>
          </a:bodyPr>
          <a:lstStyle/>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Va exista un sheet de prezenta. </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In cadrul acestuia ne vom asuma si notiunile invatate. Nu trecem mai departe pana nu isi asuma toti noile concepte.</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Temele se vor adauga in Folderul grupei, veti face fiecare folder cu numele vostru. Veti primi feedback la aceste teme.</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Temele vor fi impartite in 2 categorii. </a:t>
            </a:r>
            <a:endParaRPr b="1" i="0" sz="1500" u="none" cap="none" strike="noStrike">
              <a:solidFill>
                <a:schemeClr val="lt1"/>
              </a:solidFill>
              <a:latin typeface="Roboto"/>
              <a:ea typeface="Roboto"/>
              <a:cs typeface="Roboto"/>
              <a:sym typeface="Roboto"/>
            </a:endParaRPr>
          </a:p>
          <a:p>
            <a:pPr indent="-323850" lvl="1" marL="9144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Obligatorii (se pot face doar cu notiunile invatate la clasa)</a:t>
            </a:r>
            <a:endParaRPr b="1" i="0" sz="1500" u="none" cap="none" strike="noStrike">
              <a:solidFill>
                <a:schemeClr val="lt1"/>
              </a:solidFill>
              <a:latin typeface="Roboto"/>
              <a:ea typeface="Roboto"/>
              <a:cs typeface="Roboto"/>
              <a:sym typeface="Roboto"/>
            </a:endParaRPr>
          </a:p>
          <a:p>
            <a:pPr indent="-323850" lvl="1" marL="9144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Optionale (acestea vor fi mai advanced si necesita poate extra research).  Acest lucru ii va motiva si pe cei care au mai mult timp si le place sa se aventureze prin task-uri mai dificile. </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Va rog sa ma intrerupeti oricand aveti intrebari. Doar asa imi pot da seama unde trebuie sa mai insist cu explicatii/exemple. </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Va rog sa intrati cu 3 minute mai devreme in caz ca apar probleme tehnice. Astfel putem profita la maxim de cele 2 ore alocate</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Daca nu puteti intra, sau daca intarziati, anuntati trainerul pe grup</a:t>
            </a:r>
            <a:endParaRPr b="1" i="0" sz="1500" u="none" cap="none" strike="noStrike">
              <a:solidFill>
                <a:schemeClr val="lt1"/>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5">
                                            <p:txEl>
                                              <p:pRg end="0" st="0"/>
                                            </p:txEl>
                                          </p:spTgt>
                                        </p:tgtEl>
                                        <p:attrNameLst>
                                          <p:attrName>style.visibility</p:attrName>
                                        </p:attrNameLst>
                                      </p:cBhvr>
                                      <p:to>
                                        <p:strVal val="visible"/>
                                      </p:to>
                                    </p:set>
                                    <p:animEffect filter="fade" transition="in">
                                      <p:cBhvr>
                                        <p:cTn dur="1000"/>
                                        <p:tgtEl>
                                          <p:spTgt spid="21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5">
                                            <p:txEl>
                                              <p:pRg end="1" st="1"/>
                                            </p:txEl>
                                          </p:spTgt>
                                        </p:tgtEl>
                                        <p:attrNameLst>
                                          <p:attrName>style.visibility</p:attrName>
                                        </p:attrNameLst>
                                      </p:cBhvr>
                                      <p:to>
                                        <p:strVal val="visible"/>
                                      </p:to>
                                    </p:set>
                                    <p:animEffect filter="fade" transition="in">
                                      <p:cBhvr>
                                        <p:cTn dur="1000"/>
                                        <p:tgtEl>
                                          <p:spTgt spid="21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5">
                                            <p:txEl>
                                              <p:pRg end="2" st="2"/>
                                            </p:txEl>
                                          </p:spTgt>
                                        </p:tgtEl>
                                        <p:attrNameLst>
                                          <p:attrName>style.visibility</p:attrName>
                                        </p:attrNameLst>
                                      </p:cBhvr>
                                      <p:to>
                                        <p:strVal val="visible"/>
                                      </p:to>
                                    </p:set>
                                    <p:animEffect filter="fade" transition="in">
                                      <p:cBhvr>
                                        <p:cTn dur="1000"/>
                                        <p:tgtEl>
                                          <p:spTgt spid="21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5">
                                            <p:txEl>
                                              <p:pRg end="3" st="3"/>
                                            </p:txEl>
                                          </p:spTgt>
                                        </p:tgtEl>
                                        <p:attrNameLst>
                                          <p:attrName>style.visibility</p:attrName>
                                        </p:attrNameLst>
                                      </p:cBhvr>
                                      <p:to>
                                        <p:strVal val="visible"/>
                                      </p:to>
                                    </p:set>
                                    <p:animEffect filter="fade" transition="in">
                                      <p:cBhvr>
                                        <p:cTn dur="1000"/>
                                        <p:tgtEl>
                                          <p:spTgt spid="215">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5">
                                            <p:txEl>
                                              <p:pRg end="4" st="4"/>
                                            </p:txEl>
                                          </p:spTgt>
                                        </p:tgtEl>
                                        <p:attrNameLst>
                                          <p:attrName>style.visibility</p:attrName>
                                        </p:attrNameLst>
                                      </p:cBhvr>
                                      <p:to>
                                        <p:strVal val="visible"/>
                                      </p:to>
                                    </p:set>
                                    <p:animEffect filter="fade" transition="in">
                                      <p:cBhvr>
                                        <p:cTn dur="1000"/>
                                        <p:tgtEl>
                                          <p:spTgt spid="215">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5">
                                            <p:txEl>
                                              <p:pRg end="5" st="5"/>
                                            </p:txEl>
                                          </p:spTgt>
                                        </p:tgtEl>
                                        <p:attrNameLst>
                                          <p:attrName>style.visibility</p:attrName>
                                        </p:attrNameLst>
                                      </p:cBhvr>
                                      <p:to>
                                        <p:strVal val="visible"/>
                                      </p:to>
                                    </p:set>
                                    <p:animEffect filter="fade" transition="in">
                                      <p:cBhvr>
                                        <p:cTn dur="1000"/>
                                        <p:tgtEl>
                                          <p:spTgt spid="215">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5">
                                            <p:txEl>
                                              <p:pRg end="6" st="6"/>
                                            </p:txEl>
                                          </p:spTgt>
                                        </p:tgtEl>
                                        <p:attrNameLst>
                                          <p:attrName>style.visibility</p:attrName>
                                        </p:attrNameLst>
                                      </p:cBhvr>
                                      <p:to>
                                        <p:strVal val="visible"/>
                                      </p:to>
                                    </p:set>
                                    <p:animEffect filter="fade" transition="in">
                                      <p:cBhvr>
                                        <p:cTn dur="1000"/>
                                        <p:tgtEl>
                                          <p:spTgt spid="215">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5">
                                            <p:txEl>
                                              <p:pRg end="7" st="7"/>
                                            </p:txEl>
                                          </p:spTgt>
                                        </p:tgtEl>
                                        <p:attrNameLst>
                                          <p:attrName>style.visibility</p:attrName>
                                        </p:attrNameLst>
                                      </p:cBhvr>
                                      <p:to>
                                        <p:strVal val="visible"/>
                                      </p:to>
                                    </p:set>
                                    <p:animEffect filter="fade" transition="in">
                                      <p:cBhvr>
                                        <p:cTn dur="1000"/>
                                        <p:tgtEl>
                                          <p:spTgt spid="215">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5">
                                            <p:txEl>
                                              <p:pRg end="8" st="8"/>
                                            </p:txEl>
                                          </p:spTgt>
                                        </p:tgtEl>
                                        <p:attrNameLst>
                                          <p:attrName>style.visibility</p:attrName>
                                        </p:attrNameLst>
                                      </p:cBhvr>
                                      <p:to>
                                        <p:strVal val="visible"/>
                                      </p:to>
                                    </p:set>
                                    <p:animEffect filter="fade" transition="in">
                                      <p:cBhvr>
                                        <p:cTn dur="1000"/>
                                        <p:tgtEl>
                                          <p:spTgt spid="215">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g1108150b074_0_16"/>
          <p:cNvSpPr txBox="1"/>
          <p:nvPr>
            <p:ph idx="6"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GB"/>
              <a:t>Obiective principale</a:t>
            </a:r>
            <a:endParaRPr b="1">
              <a:solidFill>
                <a:schemeClr val="lt2"/>
              </a:solidFill>
              <a:latin typeface="Roboto"/>
              <a:ea typeface="Roboto"/>
              <a:cs typeface="Roboto"/>
              <a:sym typeface="Roboto"/>
            </a:endParaRPr>
          </a:p>
        </p:txBody>
      </p:sp>
      <p:cxnSp>
        <p:nvCxnSpPr>
          <p:cNvPr id="221" name="Google Shape;221;g1108150b074_0_16"/>
          <p:cNvCxnSpPr/>
          <p:nvPr/>
        </p:nvCxnSpPr>
        <p:spPr>
          <a:xfrm>
            <a:off x="311700" y="1191700"/>
            <a:ext cx="8520600" cy="0"/>
          </a:xfrm>
          <a:prstGeom prst="straightConnector1">
            <a:avLst/>
          </a:prstGeom>
          <a:noFill/>
          <a:ln cap="flat" cmpd="sng" w="9525">
            <a:solidFill>
              <a:schemeClr val="accent1"/>
            </a:solidFill>
            <a:prstDash val="solid"/>
            <a:round/>
            <a:headEnd len="sm" w="sm" type="none"/>
            <a:tailEnd len="sm" w="sm" type="none"/>
          </a:ln>
        </p:spPr>
      </p:cxnSp>
      <p:sp>
        <p:nvSpPr>
          <p:cNvPr id="222" name="Google Shape;222;g1108150b074_0_16"/>
          <p:cNvSpPr txBox="1"/>
          <p:nvPr/>
        </p:nvSpPr>
        <p:spPr>
          <a:xfrm>
            <a:off x="311700" y="1416500"/>
            <a:ext cx="8520600" cy="3417000"/>
          </a:xfrm>
          <a:prstGeom prst="rect">
            <a:avLst/>
          </a:prstGeom>
          <a:noFill/>
          <a:ln>
            <a:noFill/>
          </a:ln>
        </p:spPr>
        <p:txBody>
          <a:bodyPr anchorCtr="0" anchor="t" bIns="91425" lIns="91425" spcFirstLastPara="1" rIns="91425" wrap="square" tIns="91425">
            <a:spAutoFit/>
          </a:bodyPr>
          <a:lstStyle/>
          <a:p>
            <a:pPr indent="0" lvl="0" marL="457200" marR="0" rtl="0" algn="l">
              <a:lnSpc>
                <a:spcPct val="100000"/>
              </a:lnSpc>
              <a:spcBef>
                <a:spcPts val="0"/>
              </a:spcBef>
              <a:spcAft>
                <a:spcPts val="0"/>
              </a:spcAft>
              <a:buClr>
                <a:srgbClr val="000000"/>
              </a:buClr>
              <a:buSzPts val="1500"/>
              <a:buFont typeface="Arial"/>
              <a:buNone/>
            </a:pPr>
            <a:r>
              <a:rPr b="1" i="0" lang="en-GB" sz="1500" u="none" cap="none" strike="noStrike">
                <a:solidFill>
                  <a:schemeClr val="lt1"/>
                </a:solidFill>
                <a:latin typeface="Roboto"/>
                <a:ea typeface="Roboto"/>
                <a:cs typeface="Roboto"/>
                <a:sym typeface="Roboto"/>
              </a:rPr>
              <a:t>Pana la final TOTI veti avea:</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Cunostinte solide despre bazele programarii in Python</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Cunostinte mai avansate si extrem de utile despre programarea bazata pe obiecte. </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Capacitatea sa identifice elemente si sa scrie test scripts cu ajutorul Selenium</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Un Proiect final de testare automata a aplicatiilor web. </a:t>
            </a:r>
            <a:endParaRPr b="1" i="0" sz="1500" u="none" cap="none" strike="noStrike">
              <a:solidFill>
                <a:schemeClr val="lt1"/>
              </a:solidFill>
              <a:latin typeface="Roboto"/>
              <a:ea typeface="Roboto"/>
              <a:cs typeface="Roboto"/>
              <a:sym typeface="Roboto"/>
            </a:endParaRPr>
          </a:p>
          <a:p>
            <a:pPr indent="-323850" lvl="1" marL="9144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Acesta va folosi tendintele actuale: metodologia Behavior Driven Development si Page Object Model Design pattern. </a:t>
            </a:r>
            <a:endParaRPr b="1" i="0" sz="1500" u="none" cap="none" strike="noStrike">
              <a:solidFill>
                <a:schemeClr val="lt1"/>
              </a:solidFill>
              <a:latin typeface="Roboto"/>
              <a:ea typeface="Roboto"/>
              <a:cs typeface="Roboto"/>
              <a:sym typeface="Roboto"/>
            </a:endParaRPr>
          </a:p>
          <a:p>
            <a:pPr indent="-323850" lvl="1" marL="9144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Va avea capacitatea sa genereze rapoarte HTML (‘living documentation’)</a:t>
            </a:r>
            <a:endParaRPr b="1" i="0" sz="1500" u="none" cap="none" strike="noStrike">
              <a:solidFill>
                <a:schemeClr val="lt1"/>
              </a:solidFill>
              <a:latin typeface="Roboto"/>
              <a:ea typeface="Roboto"/>
              <a:cs typeface="Roboto"/>
              <a:sym typeface="Roboto"/>
            </a:endParaRPr>
          </a:p>
          <a:p>
            <a:pPr indent="-323850" lvl="1" marL="9144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Veti sti de la A la Z acest framework, astfel ca veti avea capacitatea sa continuati sa il dezvoltati post curs acest proiect (pentru orice website doriti). </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Notiuni de baza despre API testing. (testarea backend - ce e in spate la un website). </a:t>
            </a:r>
            <a:endParaRPr b="1" i="0" sz="15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500"/>
              <a:buFont typeface="Arial"/>
              <a:buNone/>
            </a:pPr>
            <a:r>
              <a:t/>
            </a:r>
            <a:endParaRPr b="1" i="0" sz="15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chemeClr val="dk1"/>
              </a:buClr>
              <a:buSzPts val="1100"/>
              <a:buFont typeface="Arial"/>
              <a:buNone/>
            </a:pPr>
            <a:r>
              <a:rPr b="1" i="0" lang="en-GB" sz="1500" u="none" cap="none" strike="noStrike">
                <a:solidFill>
                  <a:schemeClr val="lt1"/>
                </a:solidFill>
                <a:latin typeface="Roboto"/>
                <a:ea typeface="Roboto"/>
                <a:cs typeface="Roboto"/>
                <a:sym typeface="Roboto"/>
              </a:rPr>
              <a:t>* toti cei care sunt activi, implicati, isi fac temele, dedica timp pentru studiu individual si pun intrebari trainerului vor atinge aceste obiective.</a:t>
            </a:r>
            <a:endParaRPr b="1" i="0" sz="1500" u="none" cap="none" strike="noStrike">
              <a:solidFill>
                <a:schemeClr val="lt1"/>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2">
                                            <p:txEl>
                                              <p:pRg end="0" st="0"/>
                                            </p:txEl>
                                          </p:spTgt>
                                        </p:tgtEl>
                                        <p:attrNameLst>
                                          <p:attrName>style.visibility</p:attrName>
                                        </p:attrNameLst>
                                      </p:cBhvr>
                                      <p:to>
                                        <p:strVal val="visible"/>
                                      </p:to>
                                    </p:set>
                                    <p:animEffect filter="fade" transition="in">
                                      <p:cBhvr>
                                        <p:cTn dur="1000"/>
                                        <p:tgtEl>
                                          <p:spTgt spid="22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2">
                                            <p:txEl>
                                              <p:pRg end="1" st="1"/>
                                            </p:txEl>
                                          </p:spTgt>
                                        </p:tgtEl>
                                        <p:attrNameLst>
                                          <p:attrName>style.visibility</p:attrName>
                                        </p:attrNameLst>
                                      </p:cBhvr>
                                      <p:to>
                                        <p:strVal val="visible"/>
                                      </p:to>
                                    </p:set>
                                    <p:animEffect filter="fade" transition="in">
                                      <p:cBhvr>
                                        <p:cTn dur="1000"/>
                                        <p:tgtEl>
                                          <p:spTgt spid="22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2">
                                            <p:txEl>
                                              <p:pRg end="2" st="2"/>
                                            </p:txEl>
                                          </p:spTgt>
                                        </p:tgtEl>
                                        <p:attrNameLst>
                                          <p:attrName>style.visibility</p:attrName>
                                        </p:attrNameLst>
                                      </p:cBhvr>
                                      <p:to>
                                        <p:strVal val="visible"/>
                                      </p:to>
                                    </p:set>
                                    <p:animEffect filter="fade" transition="in">
                                      <p:cBhvr>
                                        <p:cTn dur="1000"/>
                                        <p:tgtEl>
                                          <p:spTgt spid="22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2">
                                            <p:txEl>
                                              <p:pRg end="3" st="3"/>
                                            </p:txEl>
                                          </p:spTgt>
                                        </p:tgtEl>
                                        <p:attrNameLst>
                                          <p:attrName>style.visibility</p:attrName>
                                        </p:attrNameLst>
                                      </p:cBhvr>
                                      <p:to>
                                        <p:strVal val="visible"/>
                                      </p:to>
                                    </p:set>
                                    <p:animEffect filter="fade" transition="in">
                                      <p:cBhvr>
                                        <p:cTn dur="1000"/>
                                        <p:tgtEl>
                                          <p:spTgt spid="222">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2">
                                            <p:txEl>
                                              <p:pRg end="4" st="4"/>
                                            </p:txEl>
                                          </p:spTgt>
                                        </p:tgtEl>
                                        <p:attrNameLst>
                                          <p:attrName>style.visibility</p:attrName>
                                        </p:attrNameLst>
                                      </p:cBhvr>
                                      <p:to>
                                        <p:strVal val="visible"/>
                                      </p:to>
                                    </p:set>
                                    <p:animEffect filter="fade" transition="in">
                                      <p:cBhvr>
                                        <p:cTn dur="1000"/>
                                        <p:tgtEl>
                                          <p:spTgt spid="222">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2">
                                            <p:txEl>
                                              <p:pRg end="5" st="5"/>
                                            </p:txEl>
                                          </p:spTgt>
                                        </p:tgtEl>
                                        <p:attrNameLst>
                                          <p:attrName>style.visibility</p:attrName>
                                        </p:attrNameLst>
                                      </p:cBhvr>
                                      <p:to>
                                        <p:strVal val="visible"/>
                                      </p:to>
                                    </p:set>
                                    <p:animEffect filter="fade" transition="in">
                                      <p:cBhvr>
                                        <p:cTn dur="1000"/>
                                        <p:tgtEl>
                                          <p:spTgt spid="222">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2">
                                            <p:txEl>
                                              <p:pRg end="6" st="6"/>
                                            </p:txEl>
                                          </p:spTgt>
                                        </p:tgtEl>
                                        <p:attrNameLst>
                                          <p:attrName>style.visibility</p:attrName>
                                        </p:attrNameLst>
                                      </p:cBhvr>
                                      <p:to>
                                        <p:strVal val="visible"/>
                                      </p:to>
                                    </p:set>
                                    <p:animEffect filter="fade" transition="in">
                                      <p:cBhvr>
                                        <p:cTn dur="1000"/>
                                        <p:tgtEl>
                                          <p:spTgt spid="222">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2">
                                            <p:txEl>
                                              <p:pRg end="7" st="7"/>
                                            </p:txEl>
                                          </p:spTgt>
                                        </p:tgtEl>
                                        <p:attrNameLst>
                                          <p:attrName>style.visibility</p:attrName>
                                        </p:attrNameLst>
                                      </p:cBhvr>
                                      <p:to>
                                        <p:strVal val="visible"/>
                                      </p:to>
                                    </p:set>
                                    <p:animEffect filter="fade" transition="in">
                                      <p:cBhvr>
                                        <p:cTn dur="1000"/>
                                        <p:tgtEl>
                                          <p:spTgt spid="222">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2">
                                            <p:txEl>
                                              <p:pRg end="8" st="8"/>
                                            </p:txEl>
                                          </p:spTgt>
                                        </p:tgtEl>
                                        <p:attrNameLst>
                                          <p:attrName>style.visibility</p:attrName>
                                        </p:attrNameLst>
                                      </p:cBhvr>
                                      <p:to>
                                        <p:strVal val="visible"/>
                                      </p:to>
                                    </p:set>
                                    <p:animEffect filter="fade" transition="in">
                                      <p:cBhvr>
                                        <p:cTn dur="1000"/>
                                        <p:tgtEl>
                                          <p:spTgt spid="222">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2">
                                            <p:txEl>
                                              <p:pRg end="9" st="9"/>
                                            </p:txEl>
                                          </p:spTgt>
                                        </p:tgtEl>
                                        <p:attrNameLst>
                                          <p:attrName>style.visibility</p:attrName>
                                        </p:attrNameLst>
                                      </p:cBhvr>
                                      <p:to>
                                        <p:strVal val="visible"/>
                                      </p:to>
                                    </p:set>
                                    <p:animEffect filter="fade" transition="in">
                                      <p:cBhvr>
                                        <p:cTn dur="1000"/>
                                        <p:tgtEl>
                                          <p:spTgt spid="222">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2">
                                            <p:txEl>
                                              <p:pRg end="10" st="10"/>
                                            </p:txEl>
                                          </p:spTgt>
                                        </p:tgtEl>
                                        <p:attrNameLst>
                                          <p:attrName>style.visibility</p:attrName>
                                        </p:attrNameLst>
                                      </p:cBhvr>
                                      <p:to>
                                        <p:strVal val="visible"/>
                                      </p:to>
                                    </p:set>
                                    <p:animEffect filter="fade" transition="in">
                                      <p:cBhvr>
                                        <p:cTn dur="1000"/>
                                        <p:tgtEl>
                                          <p:spTgt spid="222">
                                            <p:txEl>
                                              <p:pRg end="10" st="1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g1108150b074_0_22"/>
          <p:cNvSpPr txBox="1"/>
          <p:nvPr>
            <p:ph idx="6"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GB"/>
              <a:t>Obiective secundare</a:t>
            </a:r>
            <a:endParaRPr b="1">
              <a:solidFill>
                <a:schemeClr val="lt2"/>
              </a:solidFill>
              <a:latin typeface="Roboto"/>
              <a:ea typeface="Roboto"/>
              <a:cs typeface="Roboto"/>
              <a:sym typeface="Roboto"/>
            </a:endParaRPr>
          </a:p>
        </p:txBody>
      </p:sp>
      <p:cxnSp>
        <p:nvCxnSpPr>
          <p:cNvPr id="228" name="Google Shape;228;g1108150b074_0_22"/>
          <p:cNvCxnSpPr/>
          <p:nvPr/>
        </p:nvCxnSpPr>
        <p:spPr>
          <a:xfrm>
            <a:off x="311700" y="1191700"/>
            <a:ext cx="8520600" cy="0"/>
          </a:xfrm>
          <a:prstGeom prst="straightConnector1">
            <a:avLst/>
          </a:prstGeom>
          <a:noFill/>
          <a:ln cap="flat" cmpd="sng" w="9525">
            <a:solidFill>
              <a:schemeClr val="accent1"/>
            </a:solidFill>
            <a:prstDash val="solid"/>
            <a:round/>
            <a:headEnd len="sm" w="sm" type="none"/>
            <a:tailEnd len="sm" w="sm" type="none"/>
          </a:ln>
        </p:spPr>
      </p:cxnSp>
      <p:sp>
        <p:nvSpPr>
          <p:cNvPr id="229" name="Google Shape;229;g1108150b074_0_22"/>
          <p:cNvSpPr txBox="1"/>
          <p:nvPr/>
        </p:nvSpPr>
        <p:spPr>
          <a:xfrm>
            <a:off x="311700" y="1416500"/>
            <a:ext cx="8520600" cy="2955300"/>
          </a:xfrm>
          <a:prstGeom prst="rect">
            <a:avLst/>
          </a:prstGeom>
          <a:noFill/>
          <a:ln>
            <a:noFill/>
          </a:ln>
        </p:spPr>
        <p:txBody>
          <a:bodyPr anchorCtr="0" anchor="t" bIns="91425" lIns="91425" spcFirstLastPara="1" rIns="91425" wrap="square" tIns="91425">
            <a:spAutoFit/>
          </a:bodyPr>
          <a:lstStyle/>
          <a:p>
            <a:pPr indent="0" lvl="0" marL="457200" marR="0" rtl="0" algn="l">
              <a:lnSpc>
                <a:spcPct val="100000"/>
              </a:lnSpc>
              <a:spcBef>
                <a:spcPts val="0"/>
              </a:spcBef>
              <a:spcAft>
                <a:spcPts val="0"/>
              </a:spcAft>
              <a:buClr>
                <a:srgbClr val="000000"/>
              </a:buClr>
              <a:buSzPts val="1500"/>
              <a:buFont typeface="Arial"/>
              <a:buNone/>
            </a:pPr>
            <a:r>
              <a:rPr b="1" i="0" lang="en-GB" sz="1500" u="none" cap="none" strike="noStrike">
                <a:solidFill>
                  <a:schemeClr val="lt1"/>
                </a:solidFill>
                <a:latin typeface="Roboto"/>
                <a:ea typeface="Roboto"/>
                <a:cs typeface="Roboto"/>
                <a:sym typeface="Roboto"/>
              </a:rPr>
              <a:t>Nu fac parte din curricula cursului LIVE dar va punem la dispozitie materiale extra ca sa aveti un avantaj la interviuri. Sfatul meu e sa va focusati pe ele doar dupa cursul live. Sa nu fiti overwhelmed de new info. </a:t>
            </a:r>
            <a:endParaRPr b="1" i="0" sz="1500" u="none" cap="none" strike="noStrike">
              <a:solidFill>
                <a:schemeClr val="lt1"/>
              </a:solidFill>
              <a:latin typeface="Roboto"/>
              <a:ea typeface="Roboto"/>
              <a:cs typeface="Roboto"/>
              <a:sym typeface="Roboto"/>
            </a:endParaRPr>
          </a:p>
          <a:p>
            <a:pPr indent="0" lvl="0" marL="457200" marR="0" rtl="0" algn="l">
              <a:lnSpc>
                <a:spcPct val="100000"/>
              </a:lnSpc>
              <a:spcBef>
                <a:spcPts val="0"/>
              </a:spcBef>
              <a:spcAft>
                <a:spcPts val="0"/>
              </a:spcAft>
              <a:buClr>
                <a:srgbClr val="000000"/>
              </a:buClr>
              <a:buSzPts val="1500"/>
              <a:buFont typeface="Arial"/>
              <a:buNone/>
            </a:pPr>
            <a:r>
              <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Cunostinte ale bazelor de date relationale - mySQL (Curs baze de date)</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Cunostinte teoretice despre testarea manuala - acces la o platforma mobila</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Capacitatea de a construi un mic brand personal (Curs Portofoliu Wordpress). Trebuie sa ai:</a:t>
            </a:r>
            <a:endParaRPr b="1" i="0" sz="1500" u="none" cap="none" strike="noStrike">
              <a:solidFill>
                <a:schemeClr val="lt1"/>
              </a:solidFill>
              <a:latin typeface="Roboto"/>
              <a:ea typeface="Roboto"/>
              <a:cs typeface="Roboto"/>
              <a:sym typeface="Roboto"/>
            </a:endParaRPr>
          </a:p>
          <a:p>
            <a:pPr indent="-323850" lvl="1" marL="13716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Website propriu prin care angajatorul sa te cunoasca pe tine si munca ta</a:t>
            </a:r>
            <a:endParaRPr b="1" i="0" sz="1500" u="none" cap="none" strike="noStrike">
              <a:solidFill>
                <a:schemeClr val="lt1"/>
              </a:solidFill>
              <a:latin typeface="Roboto"/>
              <a:ea typeface="Roboto"/>
              <a:cs typeface="Roboto"/>
              <a:sym typeface="Roboto"/>
            </a:endParaRPr>
          </a:p>
          <a:p>
            <a:pPr indent="-323850" lvl="1" marL="13716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CV european in eng / sau canva.com</a:t>
            </a:r>
            <a:endParaRPr b="1" i="0" sz="1500" u="none" cap="none" strike="noStrike">
              <a:solidFill>
                <a:schemeClr val="lt1"/>
              </a:solidFill>
              <a:latin typeface="Roboto"/>
              <a:ea typeface="Roboto"/>
              <a:cs typeface="Roboto"/>
              <a:sym typeface="Roboto"/>
            </a:endParaRPr>
          </a:p>
          <a:p>
            <a:pPr indent="-323850" lvl="1" marL="13716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Profil LinkedIn</a:t>
            </a:r>
            <a:endParaRPr b="1" i="0" sz="1500" u="none" cap="none" strike="noStrike">
              <a:solidFill>
                <a:schemeClr val="lt1"/>
              </a:solidFill>
              <a:latin typeface="Roboto"/>
              <a:ea typeface="Roboto"/>
              <a:cs typeface="Roboto"/>
              <a:sym typeface="Roboto"/>
            </a:endParaRPr>
          </a:p>
          <a:p>
            <a:pPr indent="-323850" lvl="1" marL="13716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Github public (un loc in cloud unde se pune codul scris de tine)</a:t>
            </a:r>
            <a:endParaRPr b="1" i="0" sz="1500" u="none" cap="none" strike="noStrike">
              <a:solidFill>
                <a:schemeClr val="lt1"/>
              </a:solidFill>
              <a:latin typeface="Roboto"/>
              <a:ea typeface="Roboto"/>
              <a:cs typeface="Roboto"/>
              <a:sym typeface="Roboto"/>
            </a:endParaRPr>
          </a:p>
          <a:p>
            <a:pPr indent="-323850" lvl="1" marL="13716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Veti primi feedback daca ne trimiteti un email cu ele la hello@itfactory.ro</a:t>
            </a:r>
            <a:endParaRPr b="1" i="0" sz="1500" u="none" cap="none" strike="noStrike">
              <a:solidFill>
                <a:schemeClr val="lt1"/>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9">
                                            <p:txEl>
                                              <p:pRg end="0" st="0"/>
                                            </p:txEl>
                                          </p:spTgt>
                                        </p:tgtEl>
                                        <p:attrNameLst>
                                          <p:attrName>style.visibility</p:attrName>
                                        </p:attrNameLst>
                                      </p:cBhvr>
                                      <p:to>
                                        <p:strVal val="visible"/>
                                      </p:to>
                                    </p:set>
                                    <p:animEffect filter="fade" transition="in">
                                      <p:cBhvr>
                                        <p:cTn dur="1000"/>
                                        <p:tgtEl>
                                          <p:spTgt spid="22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9">
                                            <p:txEl>
                                              <p:pRg end="1" st="1"/>
                                            </p:txEl>
                                          </p:spTgt>
                                        </p:tgtEl>
                                        <p:attrNameLst>
                                          <p:attrName>style.visibility</p:attrName>
                                        </p:attrNameLst>
                                      </p:cBhvr>
                                      <p:to>
                                        <p:strVal val="visible"/>
                                      </p:to>
                                    </p:set>
                                    <p:animEffect filter="fade" transition="in">
                                      <p:cBhvr>
                                        <p:cTn dur="1000"/>
                                        <p:tgtEl>
                                          <p:spTgt spid="22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9">
                                            <p:txEl>
                                              <p:pRg end="2" st="2"/>
                                            </p:txEl>
                                          </p:spTgt>
                                        </p:tgtEl>
                                        <p:attrNameLst>
                                          <p:attrName>style.visibility</p:attrName>
                                        </p:attrNameLst>
                                      </p:cBhvr>
                                      <p:to>
                                        <p:strVal val="visible"/>
                                      </p:to>
                                    </p:set>
                                    <p:animEffect filter="fade" transition="in">
                                      <p:cBhvr>
                                        <p:cTn dur="1000"/>
                                        <p:tgtEl>
                                          <p:spTgt spid="22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9">
                                            <p:txEl>
                                              <p:pRg end="3" st="3"/>
                                            </p:txEl>
                                          </p:spTgt>
                                        </p:tgtEl>
                                        <p:attrNameLst>
                                          <p:attrName>style.visibility</p:attrName>
                                        </p:attrNameLst>
                                      </p:cBhvr>
                                      <p:to>
                                        <p:strVal val="visible"/>
                                      </p:to>
                                    </p:set>
                                    <p:animEffect filter="fade" transition="in">
                                      <p:cBhvr>
                                        <p:cTn dur="1000"/>
                                        <p:tgtEl>
                                          <p:spTgt spid="229">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9">
                                            <p:txEl>
                                              <p:pRg end="4" st="4"/>
                                            </p:txEl>
                                          </p:spTgt>
                                        </p:tgtEl>
                                        <p:attrNameLst>
                                          <p:attrName>style.visibility</p:attrName>
                                        </p:attrNameLst>
                                      </p:cBhvr>
                                      <p:to>
                                        <p:strVal val="visible"/>
                                      </p:to>
                                    </p:set>
                                    <p:animEffect filter="fade" transition="in">
                                      <p:cBhvr>
                                        <p:cTn dur="1000"/>
                                        <p:tgtEl>
                                          <p:spTgt spid="229">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9">
                                            <p:txEl>
                                              <p:pRg end="5" st="5"/>
                                            </p:txEl>
                                          </p:spTgt>
                                        </p:tgtEl>
                                        <p:attrNameLst>
                                          <p:attrName>style.visibility</p:attrName>
                                        </p:attrNameLst>
                                      </p:cBhvr>
                                      <p:to>
                                        <p:strVal val="visible"/>
                                      </p:to>
                                    </p:set>
                                    <p:animEffect filter="fade" transition="in">
                                      <p:cBhvr>
                                        <p:cTn dur="1000"/>
                                        <p:tgtEl>
                                          <p:spTgt spid="229">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9">
                                            <p:txEl>
                                              <p:pRg end="6" st="6"/>
                                            </p:txEl>
                                          </p:spTgt>
                                        </p:tgtEl>
                                        <p:attrNameLst>
                                          <p:attrName>style.visibility</p:attrName>
                                        </p:attrNameLst>
                                      </p:cBhvr>
                                      <p:to>
                                        <p:strVal val="visible"/>
                                      </p:to>
                                    </p:set>
                                    <p:animEffect filter="fade" transition="in">
                                      <p:cBhvr>
                                        <p:cTn dur="1000"/>
                                        <p:tgtEl>
                                          <p:spTgt spid="229">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9">
                                            <p:txEl>
                                              <p:pRg end="7" st="7"/>
                                            </p:txEl>
                                          </p:spTgt>
                                        </p:tgtEl>
                                        <p:attrNameLst>
                                          <p:attrName>style.visibility</p:attrName>
                                        </p:attrNameLst>
                                      </p:cBhvr>
                                      <p:to>
                                        <p:strVal val="visible"/>
                                      </p:to>
                                    </p:set>
                                    <p:animEffect filter="fade" transition="in">
                                      <p:cBhvr>
                                        <p:cTn dur="1000"/>
                                        <p:tgtEl>
                                          <p:spTgt spid="229">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9">
                                            <p:txEl>
                                              <p:pRg end="8" st="8"/>
                                            </p:txEl>
                                          </p:spTgt>
                                        </p:tgtEl>
                                        <p:attrNameLst>
                                          <p:attrName>style.visibility</p:attrName>
                                        </p:attrNameLst>
                                      </p:cBhvr>
                                      <p:to>
                                        <p:strVal val="visible"/>
                                      </p:to>
                                    </p:set>
                                    <p:animEffect filter="fade" transition="in">
                                      <p:cBhvr>
                                        <p:cTn dur="1000"/>
                                        <p:tgtEl>
                                          <p:spTgt spid="229">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9">
                                            <p:txEl>
                                              <p:pRg end="9" st="9"/>
                                            </p:txEl>
                                          </p:spTgt>
                                        </p:tgtEl>
                                        <p:attrNameLst>
                                          <p:attrName>style.visibility</p:attrName>
                                        </p:attrNameLst>
                                      </p:cBhvr>
                                      <p:to>
                                        <p:strVal val="visible"/>
                                      </p:to>
                                    </p:set>
                                    <p:animEffect filter="fade" transition="in">
                                      <p:cBhvr>
                                        <p:cTn dur="1000"/>
                                        <p:tgtEl>
                                          <p:spTgt spid="229">
                                            <p:txEl>
                                              <p:pRg end="9" st="9"/>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g1108150b074_0_28"/>
          <p:cNvSpPr txBox="1"/>
          <p:nvPr>
            <p:ph idx="6" type="ctrTitle"/>
          </p:nvPr>
        </p:nvSpPr>
        <p:spPr>
          <a:xfrm>
            <a:off x="311700" y="644550"/>
            <a:ext cx="4779000" cy="606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GB"/>
              <a:t>Obiective Studiu in Echipa</a:t>
            </a:r>
            <a:endParaRPr b="1">
              <a:solidFill>
                <a:schemeClr val="lt2"/>
              </a:solidFill>
              <a:latin typeface="Roboto"/>
              <a:ea typeface="Roboto"/>
              <a:cs typeface="Roboto"/>
              <a:sym typeface="Roboto"/>
            </a:endParaRPr>
          </a:p>
        </p:txBody>
      </p:sp>
      <p:cxnSp>
        <p:nvCxnSpPr>
          <p:cNvPr id="235" name="Google Shape;235;g1108150b074_0_28"/>
          <p:cNvCxnSpPr/>
          <p:nvPr/>
        </p:nvCxnSpPr>
        <p:spPr>
          <a:xfrm>
            <a:off x="311700" y="1191700"/>
            <a:ext cx="8520600" cy="0"/>
          </a:xfrm>
          <a:prstGeom prst="straightConnector1">
            <a:avLst/>
          </a:prstGeom>
          <a:noFill/>
          <a:ln cap="flat" cmpd="sng" w="9525">
            <a:solidFill>
              <a:schemeClr val="accent1"/>
            </a:solidFill>
            <a:prstDash val="solid"/>
            <a:round/>
            <a:headEnd len="sm" w="sm" type="none"/>
            <a:tailEnd len="sm" w="sm" type="none"/>
          </a:ln>
        </p:spPr>
      </p:cxnSp>
      <p:sp>
        <p:nvSpPr>
          <p:cNvPr id="236" name="Google Shape;236;g1108150b074_0_28"/>
          <p:cNvSpPr txBox="1"/>
          <p:nvPr/>
        </p:nvSpPr>
        <p:spPr>
          <a:xfrm>
            <a:off x="387900" y="1873500"/>
            <a:ext cx="4111500" cy="369300"/>
          </a:xfrm>
          <a:prstGeom prst="rect">
            <a:avLst/>
          </a:prstGeom>
          <a:noFill/>
          <a:ln>
            <a:noFill/>
          </a:ln>
        </p:spPr>
        <p:txBody>
          <a:bodyPr anchorCtr="0" anchor="t" bIns="91425" lIns="91425" spcFirstLastPara="1" rIns="91425" wrap="square" tIns="91425">
            <a:spAutoFit/>
          </a:bodyPr>
          <a:lstStyle/>
          <a:p>
            <a:pPr indent="-304800" lvl="0" marL="457200" marR="0" rtl="0" algn="l">
              <a:lnSpc>
                <a:spcPct val="100000"/>
              </a:lnSpc>
              <a:spcBef>
                <a:spcPts val="0"/>
              </a:spcBef>
              <a:spcAft>
                <a:spcPts val="0"/>
              </a:spcAft>
              <a:buClr>
                <a:schemeClr val="lt1"/>
              </a:buClr>
              <a:buSzPts val="1200"/>
              <a:buFont typeface="Roboto"/>
              <a:buChar char="●"/>
            </a:pPr>
            <a:r>
              <a:rPr b="1" i="0" lang="en-GB" sz="1200" u="none" cap="none" strike="noStrike">
                <a:solidFill>
                  <a:schemeClr val="lt1"/>
                </a:solidFill>
                <a:latin typeface="Roboto"/>
                <a:ea typeface="Roboto"/>
                <a:cs typeface="Roboto"/>
                <a:sym typeface="Roboto"/>
              </a:rPr>
              <a:t>Sa punem in aplicare notiunile invatate pana acum</a:t>
            </a:r>
            <a:endParaRPr b="1" i="0" sz="1200" u="none" cap="none" strike="noStrike">
              <a:solidFill>
                <a:schemeClr val="lt1"/>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6">
                                            <p:txEl>
                                              <p:pRg end="0" st="0"/>
                                            </p:txEl>
                                          </p:spTgt>
                                        </p:tgtEl>
                                        <p:attrNameLst>
                                          <p:attrName>style.visibility</p:attrName>
                                        </p:attrNameLst>
                                      </p:cBhvr>
                                      <p:to>
                                        <p:strVal val="visible"/>
                                      </p:to>
                                    </p:set>
                                    <p:animEffect filter="fade" transition="in">
                                      <p:cBhvr>
                                        <p:cTn dur="1000"/>
                                        <p:tgtEl>
                                          <p:spTgt spid="236">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g2544f577c79_0_12"/>
          <p:cNvSpPr txBox="1"/>
          <p:nvPr>
            <p:ph idx="6" type="ctrTitle"/>
          </p:nvPr>
        </p:nvSpPr>
        <p:spPr>
          <a:xfrm>
            <a:off x="344950" y="229075"/>
            <a:ext cx="7399500" cy="6066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GB" sz="2400"/>
              <a:t>Activitati</a:t>
            </a:r>
            <a:endParaRPr b="1" sz="2400">
              <a:solidFill>
                <a:schemeClr val="lt2"/>
              </a:solidFill>
              <a:latin typeface="Roboto"/>
              <a:ea typeface="Roboto"/>
              <a:cs typeface="Roboto"/>
              <a:sym typeface="Roboto"/>
            </a:endParaRPr>
          </a:p>
        </p:txBody>
      </p:sp>
      <p:cxnSp>
        <p:nvCxnSpPr>
          <p:cNvPr id="242" name="Google Shape;242;g2544f577c79_0_12"/>
          <p:cNvCxnSpPr/>
          <p:nvPr/>
        </p:nvCxnSpPr>
        <p:spPr>
          <a:xfrm>
            <a:off x="311700" y="835675"/>
            <a:ext cx="8520600" cy="0"/>
          </a:xfrm>
          <a:prstGeom prst="straightConnector1">
            <a:avLst/>
          </a:prstGeom>
          <a:noFill/>
          <a:ln cap="flat" cmpd="sng" w="9525">
            <a:solidFill>
              <a:schemeClr val="accent1"/>
            </a:solidFill>
            <a:prstDash val="solid"/>
            <a:round/>
            <a:headEnd len="sm" w="sm" type="none"/>
            <a:tailEnd len="sm" w="sm" type="none"/>
          </a:ln>
        </p:spPr>
      </p:cxnSp>
      <p:sp>
        <p:nvSpPr>
          <p:cNvPr id="243" name="Google Shape;243;g2544f577c79_0_12"/>
          <p:cNvSpPr txBox="1"/>
          <p:nvPr/>
        </p:nvSpPr>
        <p:spPr>
          <a:xfrm>
            <a:off x="311700" y="1960225"/>
            <a:ext cx="8520600" cy="738900"/>
          </a:xfrm>
          <a:prstGeom prst="rect">
            <a:avLst/>
          </a:prstGeom>
          <a:noFill/>
          <a:ln>
            <a:noFill/>
          </a:ln>
        </p:spPr>
        <p:txBody>
          <a:bodyPr anchorCtr="0" anchor="t" bIns="91425" lIns="91425" spcFirstLastPara="1" rIns="91425" wrap="square" tIns="91425">
            <a:spAutoFit/>
          </a:bodyPr>
          <a:lstStyle/>
          <a:p>
            <a:pPr indent="-304800" lvl="0" marL="457200" marR="0" rtl="0" algn="l">
              <a:lnSpc>
                <a:spcPct val="100000"/>
              </a:lnSpc>
              <a:spcBef>
                <a:spcPts val="0"/>
              </a:spcBef>
              <a:spcAft>
                <a:spcPts val="0"/>
              </a:spcAft>
              <a:buClr>
                <a:schemeClr val="lt1"/>
              </a:buClr>
              <a:buSzPts val="1200"/>
              <a:buFont typeface="Roboto"/>
              <a:buChar char="-"/>
            </a:pPr>
            <a:r>
              <a:rPr b="1" i="0" lang="en-GB" sz="1200" u="none" cap="none" strike="noStrike">
                <a:solidFill>
                  <a:schemeClr val="lt1"/>
                </a:solidFill>
                <a:latin typeface="Roboto"/>
                <a:ea typeface="Roboto"/>
                <a:cs typeface="Roboto"/>
                <a:sym typeface="Roboto"/>
              </a:rPr>
              <a:t>Adaugati toate testele pe care le-ati implementat in framework-ul unit test intr-o suita de teste</a:t>
            </a:r>
            <a:endParaRPr b="1" i="0" sz="1200" u="none" cap="none" strike="noStrike">
              <a:solidFill>
                <a:schemeClr val="lt1"/>
              </a:solidFill>
              <a:latin typeface="Roboto"/>
              <a:ea typeface="Roboto"/>
              <a:cs typeface="Roboto"/>
              <a:sym typeface="Roboto"/>
            </a:endParaRPr>
          </a:p>
          <a:p>
            <a:pPr indent="-304800" lvl="0" marL="457200" marR="0" rtl="0" algn="l">
              <a:lnSpc>
                <a:spcPct val="100000"/>
              </a:lnSpc>
              <a:spcBef>
                <a:spcPts val="0"/>
              </a:spcBef>
              <a:spcAft>
                <a:spcPts val="0"/>
              </a:spcAft>
              <a:buClr>
                <a:schemeClr val="lt1"/>
              </a:buClr>
              <a:buSzPts val="1200"/>
              <a:buFont typeface="Roboto"/>
              <a:buChar char="-"/>
            </a:pPr>
            <a:r>
              <a:rPr b="1" i="0" lang="en-GB" sz="1200" u="none" cap="none" strike="noStrike">
                <a:solidFill>
                  <a:schemeClr val="lt1"/>
                </a:solidFill>
                <a:latin typeface="Roboto"/>
                <a:ea typeface="Roboto"/>
                <a:cs typeface="Roboto"/>
                <a:sym typeface="Roboto"/>
              </a:rPr>
              <a:t>Rulati testele direct din suita de teste</a:t>
            </a:r>
            <a:endParaRPr b="1" i="0" sz="1200" u="none" cap="none" strike="noStrike">
              <a:solidFill>
                <a:schemeClr val="lt1"/>
              </a:solidFill>
              <a:latin typeface="Roboto"/>
              <a:ea typeface="Roboto"/>
              <a:cs typeface="Roboto"/>
              <a:sym typeface="Roboto"/>
            </a:endParaRPr>
          </a:p>
          <a:p>
            <a:pPr indent="-304800" lvl="0" marL="457200" marR="0" rtl="0" algn="l">
              <a:lnSpc>
                <a:spcPct val="100000"/>
              </a:lnSpc>
              <a:spcBef>
                <a:spcPts val="0"/>
              </a:spcBef>
              <a:spcAft>
                <a:spcPts val="0"/>
              </a:spcAft>
              <a:buClr>
                <a:schemeClr val="lt1"/>
              </a:buClr>
              <a:buSzPts val="1200"/>
              <a:buFont typeface="Roboto"/>
              <a:buChar char="-"/>
            </a:pPr>
            <a:r>
              <a:rPr b="1" i="0" lang="en-GB" sz="1200" u="none" cap="none" strike="noStrike">
                <a:solidFill>
                  <a:schemeClr val="lt1"/>
                </a:solidFill>
                <a:latin typeface="Roboto"/>
                <a:ea typeface="Roboto"/>
                <a:cs typeface="Roboto"/>
                <a:sym typeface="Roboto"/>
              </a:rPr>
              <a:t>Generati raportul de executie si interpretati-l</a:t>
            </a:r>
            <a:endParaRPr b="1" i="0" sz="1200" u="none" cap="none" strike="noStrike">
              <a:solidFill>
                <a:schemeClr val="lt1"/>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3">
                                            <p:txEl>
                                              <p:pRg end="0" st="0"/>
                                            </p:txEl>
                                          </p:spTgt>
                                        </p:tgtEl>
                                        <p:attrNameLst>
                                          <p:attrName>style.visibility</p:attrName>
                                        </p:attrNameLst>
                                      </p:cBhvr>
                                      <p:to>
                                        <p:strVal val="visible"/>
                                      </p:to>
                                    </p:set>
                                    <p:animEffect filter="fade" transition="in">
                                      <p:cBhvr>
                                        <p:cTn dur="1000"/>
                                        <p:tgtEl>
                                          <p:spTgt spid="24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3">
                                            <p:txEl>
                                              <p:pRg end="1" st="1"/>
                                            </p:txEl>
                                          </p:spTgt>
                                        </p:tgtEl>
                                        <p:attrNameLst>
                                          <p:attrName>style.visibility</p:attrName>
                                        </p:attrNameLst>
                                      </p:cBhvr>
                                      <p:to>
                                        <p:strVal val="visible"/>
                                      </p:to>
                                    </p:set>
                                    <p:animEffect filter="fade" transition="in">
                                      <p:cBhvr>
                                        <p:cTn dur="1000"/>
                                        <p:tgtEl>
                                          <p:spTgt spid="24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3">
                                            <p:txEl>
                                              <p:pRg end="2" st="2"/>
                                            </p:txEl>
                                          </p:spTgt>
                                        </p:tgtEl>
                                        <p:attrNameLst>
                                          <p:attrName>style.visibility</p:attrName>
                                        </p:attrNameLst>
                                      </p:cBhvr>
                                      <p:to>
                                        <p:strVal val="visible"/>
                                      </p:to>
                                    </p:set>
                                    <p:animEffect filter="fade" transition="in">
                                      <p:cBhvr>
                                        <p:cTn dur="1000"/>
                                        <p:tgtEl>
                                          <p:spTgt spid="243">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g2a37bf6a6ba_0_0"/>
          <p:cNvSpPr txBox="1"/>
          <p:nvPr>
            <p:ph type="ctrTitle"/>
          </p:nvPr>
        </p:nvSpPr>
        <p:spPr>
          <a:xfrm>
            <a:off x="814450" y="506050"/>
            <a:ext cx="3879600" cy="606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Feedback </a:t>
            </a:r>
            <a:endParaRPr/>
          </a:p>
        </p:txBody>
      </p:sp>
      <p:sp>
        <p:nvSpPr>
          <p:cNvPr id="249" name="Google Shape;249;g2a37bf6a6ba_0_0"/>
          <p:cNvSpPr txBox="1"/>
          <p:nvPr>
            <p:ph idx="1" type="subTitle"/>
          </p:nvPr>
        </p:nvSpPr>
        <p:spPr>
          <a:xfrm>
            <a:off x="847600" y="1323650"/>
            <a:ext cx="8029200" cy="3456000"/>
          </a:xfrm>
          <a:prstGeom prst="rect">
            <a:avLst/>
          </a:prstGeom>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GB" sz="1100">
                <a:latin typeface="Arial"/>
                <a:ea typeface="Arial"/>
                <a:cs typeface="Arial"/>
                <a:sym typeface="Arial"/>
              </a:rPr>
              <a:t>Dorim să oferim servicii de cea mai înaltă calitate și să ne îmbunătățim în mod continuu pentru a vă satisface nevoile.</a:t>
            </a:r>
            <a:endParaRPr sz="1100">
              <a:latin typeface="Arial"/>
              <a:ea typeface="Arial"/>
              <a:cs typeface="Arial"/>
              <a:sym typeface="Arial"/>
            </a:endParaRPr>
          </a:p>
          <a:p>
            <a:pPr indent="0" lvl="0" marL="0" rtl="0" algn="l">
              <a:lnSpc>
                <a:spcPct val="115000"/>
              </a:lnSpc>
              <a:spcBef>
                <a:spcPts val="1200"/>
              </a:spcBef>
              <a:spcAft>
                <a:spcPts val="0"/>
              </a:spcAft>
              <a:buNone/>
            </a:pPr>
            <a:r>
              <a:rPr lang="en-GB" sz="1100">
                <a:latin typeface="Arial"/>
                <a:ea typeface="Arial"/>
                <a:cs typeface="Arial"/>
                <a:sym typeface="Arial"/>
              </a:rPr>
              <a:t>Dorim să vă ascultăm părerea și să aflăm cum putem oferi o experiență și mai bună. </a:t>
            </a:r>
            <a:br>
              <a:rPr lang="en-GB" sz="1100">
                <a:latin typeface="Arial"/>
                <a:ea typeface="Arial"/>
                <a:cs typeface="Arial"/>
                <a:sym typeface="Arial"/>
              </a:rPr>
            </a:br>
            <a:r>
              <a:rPr lang="en-GB" sz="1100">
                <a:latin typeface="Arial"/>
                <a:ea typeface="Arial"/>
                <a:cs typeface="Arial"/>
                <a:sym typeface="Arial"/>
              </a:rPr>
              <a:t>Am creat un </a:t>
            </a:r>
            <a:r>
              <a:rPr b="1" lang="en-GB" sz="1100">
                <a:latin typeface="Arial"/>
                <a:ea typeface="Arial"/>
                <a:cs typeface="Arial"/>
                <a:sym typeface="Arial"/>
              </a:rPr>
              <a:t>formular de feedback activ permanent</a:t>
            </a:r>
            <a:r>
              <a:rPr lang="en-GB" sz="1100">
                <a:latin typeface="Arial"/>
                <a:ea typeface="Arial"/>
                <a:cs typeface="Arial"/>
                <a:sym typeface="Arial"/>
              </a:rPr>
              <a:t>, care vă oferă posibilitatea de a ne împărtăși gândurile, sugestiile și observațiile dvs. cu privire la serviciile noastre. Acesta se găsește în link-ul de mai jos sau pe platforma voastră de grupă, pentru a ajunge la el cu ușurință.</a:t>
            </a:r>
            <a:endParaRPr sz="1100">
              <a:latin typeface="Arial"/>
              <a:ea typeface="Arial"/>
              <a:cs typeface="Arial"/>
              <a:sym typeface="Arial"/>
            </a:endParaRPr>
          </a:p>
          <a:p>
            <a:pPr indent="0" lvl="0" marL="0" rtl="0" algn="l">
              <a:lnSpc>
                <a:spcPct val="115000"/>
              </a:lnSpc>
              <a:spcBef>
                <a:spcPts val="1200"/>
              </a:spcBef>
              <a:spcAft>
                <a:spcPts val="0"/>
              </a:spcAft>
              <a:buNone/>
            </a:pPr>
            <a:r>
              <a:rPr lang="en-GB" sz="1100">
                <a:latin typeface="Arial"/>
                <a:ea typeface="Arial"/>
                <a:cs typeface="Arial"/>
                <a:sym typeface="Arial"/>
              </a:rPr>
              <a:t> </a:t>
            </a:r>
            <a:endParaRPr sz="1100">
              <a:latin typeface="Arial"/>
              <a:ea typeface="Arial"/>
              <a:cs typeface="Arial"/>
              <a:sym typeface="Arial"/>
            </a:endParaRPr>
          </a:p>
          <a:p>
            <a:pPr indent="0" lvl="0" marL="0" rtl="0" algn="l">
              <a:lnSpc>
                <a:spcPct val="115000"/>
              </a:lnSpc>
              <a:spcBef>
                <a:spcPts val="1200"/>
              </a:spcBef>
              <a:spcAft>
                <a:spcPts val="0"/>
              </a:spcAft>
              <a:buNone/>
            </a:pPr>
            <a:r>
              <a:rPr b="1" lang="en-GB" sz="1100">
                <a:latin typeface="Arial"/>
                <a:ea typeface="Arial"/>
                <a:cs typeface="Arial"/>
                <a:sym typeface="Arial"/>
              </a:rPr>
              <a:t>Link formular feedback permanent : </a:t>
            </a:r>
            <a:r>
              <a:rPr lang="en-GB" u="sng">
                <a:solidFill>
                  <a:schemeClr val="hlink"/>
                </a:solidFill>
                <a:latin typeface="Arial"/>
                <a:ea typeface="Arial"/>
                <a:cs typeface="Arial"/>
                <a:sym typeface="Arial"/>
                <a:hlinkClick r:id="rId3"/>
              </a:rPr>
              <a:t>https://forms.gle/vDBCouLoyWLKv37t9</a:t>
            </a:r>
            <a:endParaRPr sz="1100" u="sng">
              <a:latin typeface="Arial"/>
              <a:ea typeface="Arial"/>
              <a:cs typeface="Arial"/>
              <a:sym typeface="Arial"/>
            </a:endParaRPr>
          </a:p>
          <a:p>
            <a:pPr indent="0" lvl="0" marL="0" rtl="0" algn="l">
              <a:lnSpc>
                <a:spcPct val="115000"/>
              </a:lnSpc>
              <a:spcBef>
                <a:spcPts val="1200"/>
              </a:spcBef>
              <a:spcAft>
                <a:spcPts val="0"/>
              </a:spcAft>
              <a:buNone/>
            </a:pPr>
            <a:r>
              <a:rPr lang="en-GB" sz="1100">
                <a:latin typeface="Arial"/>
                <a:ea typeface="Arial"/>
                <a:cs typeface="Arial"/>
                <a:sym typeface="Arial"/>
              </a:rPr>
              <a:t> </a:t>
            </a:r>
            <a:endParaRPr sz="1100">
              <a:latin typeface="Arial"/>
              <a:ea typeface="Arial"/>
              <a:cs typeface="Arial"/>
              <a:sym typeface="Arial"/>
            </a:endParaRPr>
          </a:p>
          <a:p>
            <a:pPr indent="0" lvl="0" marL="0" rtl="0" algn="l">
              <a:lnSpc>
                <a:spcPct val="115000"/>
              </a:lnSpc>
              <a:spcBef>
                <a:spcPts val="1200"/>
              </a:spcBef>
              <a:spcAft>
                <a:spcPts val="0"/>
              </a:spcAft>
              <a:buNone/>
            </a:pPr>
            <a:r>
              <a:rPr lang="en-GB" sz="1100">
                <a:latin typeface="Arial"/>
                <a:ea typeface="Arial"/>
                <a:cs typeface="Arial"/>
                <a:sym typeface="Arial"/>
              </a:rPr>
              <a:t>Nu durează mai mult de câteva minute să completați formularul, dar contribuția dvs. este extrem de valoroasă pentru noi. Feedback-ul pe care îl primim ne ajută să identificăm punctele noastre forte și să corectăm eventualele deficiențe.</a:t>
            </a:r>
            <a:endParaRPr sz="1100">
              <a:latin typeface="Arial"/>
              <a:ea typeface="Arial"/>
              <a:cs typeface="Arial"/>
              <a:sym typeface="Arial"/>
            </a:endParaRPr>
          </a:p>
          <a:p>
            <a:pPr indent="0" lvl="0" marL="0" rtl="0" algn="l">
              <a:spcBef>
                <a:spcPts val="120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WEB PROPOSAL">
  <a:themeElements>
    <a:clrScheme name="Simple Light">
      <a:dk1>
        <a:srgbClr val="000000"/>
      </a:dk1>
      <a:lt1>
        <a:srgbClr val="FFFFFF"/>
      </a:lt1>
      <a:dk2>
        <a:srgbClr val="595959"/>
      </a:dk2>
      <a:lt2>
        <a:srgbClr val="EEEEEE"/>
      </a:lt2>
      <a:accent1>
        <a:srgbClr val="FFB215"/>
      </a:accent1>
      <a:accent2>
        <a:srgbClr val="FFB215"/>
      </a:accent2>
      <a:accent3>
        <a:srgbClr val="FFB215"/>
      </a:accent3>
      <a:accent4>
        <a:srgbClr val="FFB215"/>
      </a:accent4>
      <a:accent5>
        <a:srgbClr val="FFB215"/>
      </a:accent5>
      <a:accent6>
        <a:srgbClr val="FFB215"/>
      </a:accent6>
      <a:hlink>
        <a:srgbClr val="FFB21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