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Roboto Black"/>
      <p:bold r:id="rId21"/>
      <p:boldItalic r:id="rId22"/>
    </p:embeddedFont>
    <p:embeddedFont>
      <p:font typeface="Roboto Thin"/>
      <p:regular r:id="rId23"/>
      <p:bold r:id="rId24"/>
      <p:italic r:id="rId25"/>
      <p:boldItalic r:id="rId26"/>
    </p:embeddedFont>
    <p:embeddedFont>
      <p:font typeface="Roboto"/>
      <p:regular r:id="rId27"/>
      <p:bold r:id="rId28"/>
      <p:italic r:id="rId29"/>
      <p:boldItalic r:id="rId30"/>
    </p:embeddedFont>
    <p:embeddedFont>
      <p:font typeface="Didact Gothic"/>
      <p:regular r:id="rId31"/>
    </p:embeddedFont>
    <p:embeddedFont>
      <p:font typeface="Roboto Light"/>
      <p:regular r:id="rId32"/>
      <p:bold r:id="rId33"/>
      <p:italic r:id="rId34"/>
      <p:boldItalic r:id="rId35"/>
    </p:embeddedFont>
    <p:embeddedFont>
      <p:font typeface="Bree Serif"/>
      <p:regular r:id="rId36"/>
    </p:embeddedFont>
    <p:embeddedFont>
      <p:font typeface="Roboto Mon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1" roundtripDataSignature="AMtx7mj11NdS+5fss1oiaJ5EAOdzs2Cxg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Mono-boldItalic.fntdata"/><Relationship Id="rId20" Type="http://schemas.openxmlformats.org/officeDocument/2006/relationships/slide" Target="slides/slide16.xml"/><Relationship Id="rId41" Type="http://customschemas.google.com/relationships/presentationmetadata" Target="metadata"/><Relationship Id="rId22" Type="http://schemas.openxmlformats.org/officeDocument/2006/relationships/font" Target="fonts/RobotoBlack-boldItalic.fntdata"/><Relationship Id="rId21" Type="http://schemas.openxmlformats.org/officeDocument/2006/relationships/font" Target="fonts/RobotoBlack-bold.fntdata"/><Relationship Id="rId24" Type="http://schemas.openxmlformats.org/officeDocument/2006/relationships/font" Target="fonts/RobotoThin-bold.fntdata"/><Relationship Id="rId23" Type="http://schemas.openxmlformats.org/officeDocument/2006/relationships/font" Target="fonts/RobotoThin-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Thin-boldItalic.fntdata"/><Relationship Id="rId25" Type="http://schemas.openxmlformats.org/officeDocument/2006/relationships/font" Target="fonts/RobotoThin-italic.fntdata"/><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DidactGothic-regular.fntdata"/><Relationship Id="rId30" Type="http://schemas.openxmlformats.org/officeDocument/2006/relationships/font" Target="fonts/Roboto-boldItalic.fntdata"/><Relationship Id="rId11" Type="http://schemas.openxmlformats.org/officeDocument/2006/relationships/slide" Target="slides/slide7.xml"/><Relationship Id="rId33" Type="http://schemas.openxmlformats.org/officeDocument/2006/relationships/font" Target="fonts/RobotoLight-bold.fntdata"/><Relationship Id="rId10" Type="http://schemas.openxmlformats.org/officeDocument/2006/relationships/slide" Target="slides/slide6.xml"/><Relationship Id="rId32" Type="http://schemas.openxmlformats.org/officeDocument/2006/relationships/font" Target="fonts/RobotoLight-regular.fntdata"/><Relationship Id="rId13" Type="http://schemas.openxmlformats.org/officeDocument/2006/relationships/slide" Target="slides/slide9.xml"/><Relationship Id="rId35" Type="http://schemas.openxmlformats.org/officeDocument/2006/relationships/font" Target="fonts/RobotoLight-boldItalic.fntdata"/><Relationship Id="rId12" Type="http://schemas.openxmlformats.org/officeDocument/2006/relationships/slide" Target="slides/slide8.xml"/><Relationship Id="rId34" Type="http://schemas.openxmlformats.org/officeDocument/2006/relationships/font" Target="fonts/RobotoLight-italic.fntdata"/><Relationship Id="rId15" Type="http://schemas.openxmlformats.org/officeDocument/2006/relationships/slide" Target="slides/slide11.xml"/><Relationship Id="rId37" Type="http://schemas.openxmlformats.org/officeDocument/2006/relationships/font" Target="fonts/RobotoMono-regular.fntdata"/><Relationship Id="rId14" Type="http://schemas.openxmlformats.org/officeDocument/2006/relationships/slide" Target="slides/slide10.xml"/><Relationship Id="rId36" Type="http://schemas.openxmlformats.org/officeDocument/2006/relationships/font" Target="fonts/BreeSerif-regular.fntdata"/><Relationship Id="rId17" Type="http://schemas.openxmlformats.org/officeDocument/2006/relationships/slide" Target="slides/slide13.xml"/><Relationship Id="rId39" Type="http://schemas.openxmlformats.org/officeDocument/2006/relationships/font" Target="fonts/RobotoMono-italic.fntdata"/><Relationship Id="rId16" Type="http://schemas.openxmlformats.org/officeDocument/2006/relationships/slide" Target="slides/slide12.xml"/><Relationship Id="rId38" Type="http://schemas.openxmlformats.org/officeDocument/2006/relationships/font" Target="fonts/RobotoMono-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108150b074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g1108150b074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501c481ae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g2501c481ae9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a2978d864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g2a2978d8642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a2978d8642_1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g2a2978d8642_1_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44b7ec967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g244b7ec9674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521dc8c37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g2521dc8c375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a3856bf17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a3856bf1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0c0645ea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10c0645ead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108150b07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1108150b074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108150b07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1108150b074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108150b07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g1108150b074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108150b07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1108150b074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108150b07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g1108150b074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e3764c0da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g1e3764c0daf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44b7ec967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g244b7ec9674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TITLE" type="title">
  <p:cSld name="TITLE">
    <p:bg>
      <p:bgPr>
        <a:gradFill>
          <a:gsLst>
            <a:gs pos="0">
              <a:srgbClr val="052643"/>
            </a:gs>
            <a:gs pos="100000">
              <a:srgbClr val="041523"/>
            </a:gs>
          </a:gsLst>
          <a:path path="circle">
            <a:fillToRect b="50%" l="50%" r="50%" t="50%"/>
          </a:path>
          <a:tileRect/>
        </a:gradFill>
      </p:bgPr>
    </p:bg>
    <p:spTree>
      <p:nvGrpSpPr>
        <p:cNvPr id="9" name="Shape 9"/>
        <p:cNvGrpSpPr/>
        <p:nvPr/>
      </p:nvGrpSpPr>
      <p:grpSpPr>
        <a:xfrm>
          <a:off x="0" y="0"/>
          <a:ext cx="0" cy="0"/>
          <a:chOff x="0" y="0"/>
          <a:chExt cx="0" cy="0"/>
        </a:xfrm>
      </p:grpSpPr>
      <p:sp>
        <p:nvSpPr>
          <p:cNvPr id="10" name="Google Shape;10;p27"/>
          <p:cNvSpPr txBox="1"/>
          <p:nvPr>
            <p:ph type="ctrTitle"/>
          </p:nvPr>
        </p:nvSpPr>
        <p:spPr>
          <a:xfrm>
            <a:off x="5237375" y="3670025"/>
            <a:ext cx="31296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3000"/>
              <a:buFont typeface="Roboto Black"/>
              <a:buNone/>
              <a:defRPr b="0" sz="30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3600"/>
              <a:buNone/>
              <a:defRPr sz="3600">
                <a:solidFill>
                  <a:schemeClr val="accent1"/>
                </a:solidFill>
              </a:defRPr>
            </a:lvl2pPr>
            <a:lvl3pPr lvl="2" algn="r">
              <a:lnSpc>
                <a:spcPct val="100000"/>
              </a:lnSpc>
              <a:spcBef>
                <a:spcPts val="0"/>
              </a:spcBef>
              <a:spcAft>
                <a:spcPts val="0"/>
              </a:spcAft>
              <a:buClr>
                <a:schemeClr val="accent1"/>
              </a:buClr>
              <a:buSzPts val="3600"/>
              <a:buNone/>
              <a:defRPr sz="3600">
                <a:solidFill>
                  <a:schemeClr val="accent1"/>
                </a:solidFill>
              </a:defRPr>
            </a:lvl3pPr>
            <a:lvl4pPr lvl="3" algn="r">
              <a:lnSpc>
                <a:spcPct val="100000"/>
              </a:lnSpc>
              <a:spcBef>
                <a:spcPts val="0"/>
              </a:spcBef>
              <a:spcAft>
                <a:spcPts val="0"/>
              </a:spcAft>
              <a:buClr>
                <a:schemeClr val="accent1"/>
              </a:buClr>
              <a:buSzPts val="3600"/>
              <a:buNone/>
              <a:defRPr sz="3600">
                <a:solidFill>
                  <a:schemeClr val="accent1"/>
                </a:solidFill>
              </a:defRPr>
            </a:lvl4pPr>
            <a:lvl5pPr lvl="4" algn="r">
              <a:lnSpc>
                <a:spcPct val="100000"/>
              </a:lnSpc>
              <a:spcBef>
                <a:spcPts val="0"/>
              </a:spcBef>
              <a:spcAft>
                <a:spcPts val="0"/>
              </a:spcAft>
              <a:buClr>
                <a:schemeClr val="accent1"/>
              </a:buClr>
              <a:buSzPts val="3600"/>
              <a:buNone/>
              <a:defRPr sz="3600">
                <a:solidFill>
                  <a:schemeClr val="accent1"/>
                </a:solidFill>
              </a:defRPr>
            </a:lvl5pPr>
            <a:lvl6pPr lvl="5" algn="r">
              <a:lnSpc>
                <a:spcPct val="100000"/>
              </a:lnSpc>
              <a:spcBef>
                <a:spcPts val="0"/>
              </a:spcBef>
              <a:spcAft>
                <a:spcPts val="0"/>
              </a:spcAft>
              <a:buClr>
                <a:schemeClr val="accent1"/>
              </a:buClr>
              <a:buSzPts val="3600"/>
              <a:buNone/>
              <a:defRPr sz="3600">
                <a:solidFill>
                  <a:schemeClr val="accent1"/>
                </a:solidFill>
              </a:defRPr>
            </a:lvl6pPr>
            <a:lvl7pPr lvl="6" algn="r">
              <a:lnSpc>
                <a:spcPct val="100000"/>
              </a:lnSpc>
              <a:spcBef>
                <a:spcPts val="0"/>
              </a:spcBef>
              <a:spcAft>
                <a:spcPts val="0"/>
              </a:spcAft>
              <a:buClr>
                <a:schemeClr val="accent1"/>
              </a:buClr>
              <a:buSzPts val="3600"/>
              <a:buNone/>
              <a:defRPr sz="3600">
                <a:solidFill>
                  <a:schemeClr val="accent1"/>
                </a:solidFill>
              </a:defRPr>
            </a:lvl7pPr>
            <a:lvl8pPr lvl="7" algn="r">
              <a:lnSpc>
                <a:spcPct val="100000"/>
              </a:lnSpc>
              <a:spcBef>
                <a:spcPts val="0"/>
              </a:spcBef>
              <a:spcAft>
                <a:spcPts val="0"/>
              </a:spcAft>
              <a:buClr>
                <a:schemeClr val="accent1"/>
              </a:buClr>
              <a:buSzPts val="3600"/>
              <a:buNone/>
              <a:defRPr sz="3600">
                <a:solidFill>
                  <a:schemeClr val="accent1"/>
                </a:solidFill>
              </a:defRPr>
            </a:lvl8pPr>
            <a:lvl9pPr lvl="8" algn="r">
              <a:lnSpc>
                <a:spcPct val="100000"/>
              </a:lnSpc>
              <a:spcBef>
                <a:spcPts val="0"/>
              </a:spcBef>
              <a:spcAft>
                <a:spcPts val="0"/>
              </a:spcAft>
              <a:buClr>
                <a:schemeClr val="accent1"/>
              </a:buClr>
              <a:buSzPts val="3600"/>
              <a:buNone/>
              <a:defRPr sz="3600">
                <a:solidFill>
                  <a:schemeClr val="accent1"/>
                </a:solidFill>
              </a:defRPr>
            </a:lvl9pPr>
          </a:lstStyle>
          <a:p/>
        </p:txBody>
      </p:sp>
      <p:sp>
        <p:nvSpPr>
          <p:cNvPr id="11" name="Google Shape;11;p27"/>
          <p:cNvSpPr txBox="1"/>
          <p:nvPr>
            <p:ph idx="1" type="subTitle"/>
          </p:nvPr>
        </p:nvSpPr>
        <p:spPr>
          <a:xfrm>
            <a:off x="5237375" y="4181150"/>
            <a:ext cx="3129600" cy="606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sz="1200"/>
            </a:lvl1pPr>
            <a:lvl2pPr lvl="1" algn="r">
              <a:lnSpc>
                <a:spcPct val="100000"/>
              </a:lnSpc>
              <a:spcBef>
                <a:spcPts val="0"/>
              </a:spcBef>
              <a:spcAft>
                <a:spcPts val="0"/>
              </a:spcAft>
              <a:buClr>
                <a:schemeClr val="accent1"/>
              </a:buClr>
              <a:buSzPts val="1200"/>
              <a:buNone/>
              <a:defRPr sz="1200">
                <a:solidFill>
                  <a:schemeClr val="accent1"/>
                </a:solidFill>
              </a:defRPr>
            </a:lvl2pPr>
            <a:lvl3pPr lvl="2" algn="r">
              <a:lnSpc>
                <a:spcPct val="100000"/>
              </a:lnSpc>
              <a:spcBef>
                <a:spcPts val="0"/>
              </a:spcBef>
              <a:spcAft>
                <a:spcPts val="0"/>
              </a:spcAft>
              <a:buClr>
                <a:schemeClr val="accent1"/>
              </a:buClr>
              <a:buSzPts val="1200"/>
              <a:buNone/>
              <a:defRPr sz="1200">
                <a:solidFill>
                  <a:schemeClr val="accent1"/>
                </a:solidFill>
              </a:defRPr>
            </a:lvl3pPr>
            <a:lvl4pPr lvl="3" algn="r">
              <a:lnSpc>
                <a:spcPct val="100000"/>
              </a:lnSpc>
              <a:spcBef>
                <a:spcPts val="0"/>
              </a:spcBef>
              <a:spcAft>
                <a:spcPts val="0"/>
              </a:spcAft>
              <a:buClr>
                <a:schemeClr val="accent1"/>
              </a:buClr>
              <a:buSzPts val="1200"/>
              <a:buNone/>
              <a:defRPr sz="1200">
                <a:solidFill>
                  <a:schemeClr val="accent1"/>
                </a:solidFill>
              </a:defRPr>
            </a:lvl4pPr>
            <a:lvl5pPr lvl="4" algn="r">
              <a:lnSpc>
                <a:spcPct val="100000"/>
              </a:lnSpc>
              <a:spcBef>
                <a:spcPts val="0"/>
              </a:spcBef>
              <a:spcAft>
                <a:spcPts val="0"/>
              </a:spcAft>
              <a:buClr>
                <a:schemeClr val="accent1"/>
              </a:buClr>
              <a:buSzPts val="1200"/>
              <a:buNone/>
              <a:defRPr sz="1200">
                <a:solidFill>
                  <a:schemeClr val="accent1"/>
                </a:solidFill>
              </a:defRPr>
            </a:lvl5pPr>
            <a:lvl6pPr lvl="5" algn="r">
              <a:lnSpc>
                <a:spcPct val="100000"/>
              </a:lnSpc>
              <a:spcBef>
                <a:spcPts val="0"/>
              </a:spcBef>
              <a:spcAft>
                <a:spcPts val="0"/>
              </a:spcAft>
              <a:buClr>
                <a:schemeClr val="accent1"/>
              </a:buClr>
              <a:buSzPts val="1200"/>
              <a:buNone/>
              <a:defRPr sz="1200">
                <a:solidFill>
                  <a:schemeClr val="accent1"/>
                </a:solidFill>
              </a:defRPr>
            </a:lvl6pPr>
            <a:lvl7pPr lvl="6" algn="r">
              <a:lnSpc>
                <a:spcPct val="100000"/>
              </a:lnSpc>
              <a:spcBef>
                <a:spcPts val="0"/>
              </a:spcBef>
              <a:spcAft>
                <a:spcPts val="0"/>
              </a:spcAft>
              <a:buClr>
                <a:schemeClr val="accent1"/>
              </a:buClr>
              <a:buSzPts val="1200"/>
              <a:buNone/>
              <a:defRPr sz="1200">
                <a:solidFill>
                  <a:schemeClr val="accent1"/>
                </a:solidFill>
              </a:defRPr>
            </a:lvl7pPr>
            <a:lvl8pPr lvl="7" algn="r">
              <a:lnSpc>
                <a:spcPct val="100000"/>
              </a:lnSpc>
              <a:spcBef>
                <a:spcPts val="0"/>
              </a:spcBef>
              <a:spcAft>
                <a:spcPts val="0"/>
              </a:spcAft>
              <a:buClr>
                <a:schemeClr val="accent1"/>
              </a:buClr>
              <a:buSzPts val="1200"/>
              <a:buNone/>
              <a:defRPr sz="1200">
                <a:solidFill>
                  <a:schemeClr val="accent1"/>
                </a:solidFill>
              </a:defRPr>
            </a:lvl8pPr>
            <a:lvl9pPr lvl="8" algn="r">
              <a:lnSpc>
                <a:spcPct val="100000"/>
              </a:lnSpc>
              <a:spcBef>
                <a:spcPts val="0"/>
              </a:spcBef>
              <a:spcAft>
                <a:spcPts val="0"/>
              </a:spcAft>
              <a:buClr>
                <a:schemeClr val="accent1"/>
              </a:buClr>
              <a:buSzPts val="1200"/>
              <a:buNone/>
              <a:defRPr sz="1200">
                <a:solidFill>
                  <a:schemeClr val="accen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 INFOGRAPHY">
  <p:cSld name="TITLE_1_1_2">
    <p:bg>
      <p:bgPr>
        <a:gradFill>
          <a:gsLst>
            <a:gs pos="0">
              <a:srgbClr val="052643"/>
            </a:gs>
            <a:gs pos="100000">
              <a:srgbClr val="041523"/>
            </a:gs>
          </a:gsLst>
          <a:path path="circle">
            <a:fillToRect b="50%" l="50%" r="50%" t="50%"/>
          </a:path>
          <a:tileRect/>
        </a:gradFill>
      </p:bgPr>
    </p:bg>
    <p:spTree>
      <p:nvGrpSpPr>
        <p:cNvPr id="69" name="Shape 69"/>
        <p:cNvGrpSpPr/>
        <p:nvPr/>
      </p:nvGrpSpPr>
      <p:grpSpPr>
        <a:xfrm>
          <a:off x="0" y="0"/>
          <a:ext cx="0" cy="0"/>
          <a:chOff x="0" y="0"/>
          <a:chExt cx="0" cy="0"/>
        </a:xfrm>
      </p:grpSpPr>
      <p:sp>
        <p:nvSpPr>
          <p:cNvPr id="70" name="Google Shape;70;p39"/>
          <p:cNvSpPr txBox="1"/>
          <p:nvPr>
            <p:ph idx="1" type="subTitle"/>
          </p:nvPr>
        </p:nvSpPr>
        <p:spPr>
          <a:xfrm>
            <a:off x="3874950" y="362507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1" name="Google Shape;71;p39"/>
          <p:cNvSpPr txBox="1"/>
          <p:nvPr>
            <p:ph idx="2" type="subTitle"/>
          </p:nvPr>
        </p:nvSpPr>
        <p:spPr>
          <a:xfrm>
            <a:off x="5813500" y="363980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2" name="Google Shape;72;p39"/>
          <p:cNvSpPr txBox="1"/>
          <p:nvPr>
            <p:ph idx="3" type="subTitle"/>
          </p:nvPr>
        </p:nvSpPr>
        <p:spPr>
          <a:xfrm>
            <a:off x="1936387" y="36197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3" name="Google Shape;73;p39"/>
          <p:cNvSpPr txBox="1"/>
          <p:nvPr>
            <p:ph type="ctrTitle"/>
          </p:nvPr>
        </p:nvSpPr>
        <p:spPr>
          <a:xfrm>
            <a:off x="353399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4" name="Google Shape;74;p39"/>
          <p:cNvSpPr txBox="1"/>
          <p:nvPr>
            <p:ph idx="4" type="ctrTitle"/>
          </p:nvPr>
        </p:nvSpPr>
        <p:spPr>
          <a:xfrm>
            <a:off x="5472556" y="35234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5" name="Google Shape;75;p39"/>
          <p:cNvSpPr txBox="1"/>
          <p:nvPr>
            <p:ph idx="5" type="ctrTitle"/>
          </p:nvPr>
        </p:nvSpPr>
        <p:spPr>
          <a:xfrm>
            <a:off x="159544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6" name="Google Shape;76;p39"/>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 IMAGE">
  <p:cSld name="TITLE_2">
    <p:bg>
      <p:bgPr>
        <a:gradFill>
          <a:gsLst>
            <a:gs pos="0">
              <a:srgbClr val="052643"/>
            </a:gs>
            <a:gs pos="100000">
              <a:srgbClr val="041523"/>
            </a:gs>
          </a:gsLst>
          <a:path path="circle">
            <a:fillToRect b="50%" l="50%" r="50%" t="50%"/>
          </a:path>
          <a:tileRect/>
        </a:gradFill>
      </p:bgPr>
    </p:bg>
    <p:spTree>
      <p:nvGrpSpPr>
        <p:cNvPr id="77" name="Shape 77"/>
        <p:cNvGrpSpPr/>
        <p:nvPr/>
      </p:nvGrpSpPr>
      <p:grpSpPr>
        <a:xfrm>
          <a:off x="0" y="0"/>
          <a:ext cx="0" cy="0"/>
          <a:chOff x="0" y="0"/>
          <a:chExt cx="0" cy="0"/>
        </a:xfrm>
      </p:grpSpPr>
      <p:sp>
        <p:nvSpPr>
          <p:cNvPr id="78" name="Google Shape;78;p40"/>
          <p:cNvSpPr txBox="1"/>
          <p:nvPr>
            <p:ph type="ctrTitle"/>
          </p:nvPr>
        </p:nvSpPr>
        <p:spPr>
          <a:xfrm>
            <a:off x="4893700" y="1737500"/>
            <a:ext cx="35304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Font typeface="Roboto Black"/>
              <a:buNone/>
              <a:defRPr b="0" sz="36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79" name="Google Shape;79;p40"/>
          <p:cNvSpPr txBox="1"/>
          <p:nvPr>
            <p:ph idx="1" type="subTitle"/>
          </p:nvPr>
        </p:nvSpPr>
        <p:spPr>
          <a:xfrm>
            <a:off x="4893700" y="2746375"/>
            <a:ext cx="3457500" cy="1420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100"/>
              <a:buNone/>
              <a:defRPr sz="1100"/>
            </a:lvl1pPr>
            <a:lvl2pPr lvl="1" algn="l">
              <a:lnSpc>
                <a:spcPct val="100000"/>
              </a:lnSpc>
              <a:spcBef>
                <a:spcPts val="0"/>
              </a:spcBef>
              <a:spcAft>
                <a:spcPts val="0"/>
              </a:spcAft>
              <a:buSzPts val="1200"/>
              <a:buFont typeface="Roboto Mono"/>
              <a:buNone/>
              <a:defRPr sz="1200">
                <a:latin typeface="Roboto Mono"/>
                <a:ea typeface="Roboto Mono"/>
                <a:cs typeface="Roboto Mono"/>
                <a:sym typeface="Roboto Mono"/>
              </a:defRPr>
            </a:lvl2pPr>
            <a:lvl3pPr lvl="2" algn="l">
              <a:lnSpc>
                <a:spcPct val="100000"/>
              </a:lnSpc>
              <a:spcBef>
                <a:spcPts val="0"/>
              </a:spcBef>
              <a:spcAft>
                <a:spcPts val="0"/>
              </a:spcAft>
              <a:buSzPts val="1200"/>
              <a:buFont typeface="Roboto Mono"/>
              <a:buNone/>
              <a:defRPr sz="1200">
                <a:latin typeface="Roboto Mono"/>
                <a:ea typeface="Roboto Mono"/>
                <a:cs typeface="Roboto Mono"/>
                <a:sym typeface="Roboto Mono"/>
              </a:defRPr>
            </a:lvl3pPr>
            <a:lvl4pPr lvl="3" algn="l">
              <a:lnSpc>
                <a:spcPct val="100000"/>
              </a:lnSpc>
              <a:spcBef>
                <a:spcPts val="0"/>
              </a:spcBef>
              <a:spcAft>
                <a:spcPts val="0"/>
              </a:spcAft>
              <a:buSzPts val="1200"/>
              <a:buFont typeface="Roboto Mono"/>
              <a:buNone/>
              <a:defRPr sz="1200">
                <a:latin typeface="Roboto Mono"/>
                <a:ea typeface="Roboto Mono"/>
                <a:cs typeface="Roboto Mono"/>
                <a:sym typeface="Roboto Mono"/>
              </a:defRPr>
            </a:lvl4pPr>
            <a:lvl5pPr lvl="4" algn="l">
              <a:lnSpc>
                <a:spcPct val="100000"/>
              </a:lnSpc>
              <a:spcBef>
                <a:spcPts val="0"/>
              </a:spcBef>
              <a:spcAft>
                <a:spcPts val="0"/>
              </a:spcAft>
              <a:buSzPts val="1200"/>
              <a:buFont typeface="Roboto Mono"/>
              <a:buNone/>
              <a:defRPr sz="1200">
                <a:latin typeface="Roboto Mono"/>
                <a:ea typeface="Roboto Mono"/>
                <a:cs typeface="Roboto Mono"/>
                <a:sym typeface="Roboto Mono"/>
              </a:defRPr>
            </a:lvl5pPr>
            <a:lvl6pPr lvl="5" algn="l">
              <a:lnSpc>
                <a:spcPct val="100000"/>
              </a:lnSpc>
              <a:spcBef>
                <a:spcPts val="0"/>
              </a:spcBef>
              <a:spcAft>
                <a:spcPts val="0"/>
              </a:spcAft>
              <a:buSzPts val="1200"/>
              <a:buFont typeface="Roboto Mono"/>
              <a:buNone/>
              <a:defRPr sz="1200">
                <a:latin typeface="Roboto Mono"/>
                <a:ea typeface="Roboto Mono"/>
                <a:cs typeface="Roboto Mono"/>
                <a:sym typeface="Roboto Mono"/>
              </a:defRPr>
            </a:lvl6pPr>
            <a:lvl7pPr lvl="6" algn="l">
              <a:lnSpc>
                <a:spcPct val="100000"/>
              </a:lnSpc>
              <a:spcBef>
                <a:spcPts val="0"/>
              </a:spcBef>
              <a:spcAft>
                <a:spcPts val="0"/>
              </a:spcAft>
              <a:buSzPts val="1200"/>
              <a:buFont typeface="Roboto Mono"/>
              <a:buNone/>
              <a:defRPr sz="1200">
                <a:latin typeface="Roboto Mono"/>
                <a:ea typeface="Roboto Mono"/>
                <a:cs typeface="Roboto Mono"/>
                <a:sym typeface="Roboto Mono"/>
              </a:defRPr>
            </a:lvl7pPr>
            <a:lvl8pPr lvl="7" algn="l">
              <a:lnSpc>
                <a:spcPct val="100000"/>
              </a:lnSpc>
              <a:spcBef>
                <a:spcPts val="0"/>
              </a:spcBef>
              <a:spcAft>
                <a:spcPts val="0"/>
              </a:spcAft>
              <a:buSzPts val="1200"/>
              <a:buFont typeface="Roboto Mono"/>
              <a:buNone/>
              <a:defRPr sz="1200">
                <a:latin typeface="Roboto Mono"/>
                <a:ea typeface="Roboto Mono"/>
                <a:cs typeface="Roboto Mono"/>
                <a:sym typeface="Roboto Mono"/>
              </a:defRPr>
            </a:lvl8pPr>
            <a:lvl9pPr lvl="8" algn="l">
              <a:lnSpc>
                <a:spcPct val="100000"/>
              </a:lnSpc>
              <a:spcBef>
                <a:spcPts val="0"/>
              </a:spcBef>
              <a:spcAft>
                <a:spcPts val="0"/>
              </a:spcAft>
              <a:buSzPts val="1200"/>
              <a:buFont typeface="Roboto Mono"/>
              <a:buNone/>
              <a:defRPr sz="1200">
                <a:latin typeface="Roboto Mono"/>
                <a:ea typeface="Roboto Mono"/>
                <a:cs typeface="Roboto Mono"/>
                <a:sym typeface="Roboto Mono"/>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p:cSld name="TITLE_1_1_1_1">
    <p:bg>
      <p:bgPr>
        <a:gradFill>
          <a:gsLst>
            <a:gs pos="0">
              <a:srgbClr val="052643"/>
            </a:gs>
            <a:gs pos="100000">
              <a:srgbClr val="041523"/>
            </a:gs>
          </a:gsLst>
          <a:path path="circle">
            <a:fillToRect b="50%" l="50%" r="50%" t="50%"/>
          </a:path>
          <a:tileRect/>
        </a:gradFill>
      </p:bgPr>
    </p:bg>
    <p:spTree>
      <p:nvGrpSpPr>
        <p:cNvPr id="80" name="Shape 80"/>
        <p:cNvGrpSpPr/>
        <p:nvPr/>
      </p:nvGrpSpPr>
      <p:grpSpPr>
        <a:xfrm>
          <a:off x="0" y="0"/>
          <a:ext cx="0" cy="0"/>
          <a:chOff x="0" y="0"/>
          <a:chExt cx="0" cy="0"/>
        </a:xfrm>
      </p:grpSpPr>
      <p:sp>
        <p:nvSpPr>
          <p:cNvPr id="81" name="Google Shape;81;p35"/>
          <p:cNvSpPr txBox="1"/>
          <p:nvPr>
            <p:ph type="ctrTitle"/>
          </p:nvPr>
        </p:nvSpPr>
        <p:spPr>
          <a:xfrm>
            <a:off x="5393881" y="2071888"/>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2" name="Google Shape;82;p35"/>
          <p:cNvSpPr txBox="1"/>
          <p:nvPr>
            <p:ph idx="2" type="ctrTitle"/>
          </p:nvPr>
        </p:nvSpPr>
        <p:spPr>
          <a:xfrm>
            <a:off x="5393881" y="3474575"/>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3" name="Google Shape;83;p35"/>
          <p:cNvSpPr txBox="1"/>
          <p:nvPr>
            <p:ph idx="3" type="ctrTitle"/>
          </p:nvPr>
        </p:nvSpPr>
        <p:spPr>
          <a:xfrm>
            <a:off x="5393881" y="2773231"/>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4" name="Google Shape;84;p35"/>
          <p:cNvSpPr txBox="1"/>
          <p:nvPr>
            <p:ph idx="4" type="ctrTitle"/>
          </p:nvPr>
        </p:nvSpPr>
        <p:spPr>
          <a:xfrm>
            <a:off x="256200" y="637927"/>
            <a:ext cx="7833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r">
              <a:lnSpc>
                <a:spcPct val="100000"/>
              </a:lnSpc>
              <a:spcBef>
                <a:spcPts val="0"/>
              </a:spcBef>
              <a:spcAft>
                <a:spcPts val="0"/>
              </a:spcAft>
              <a:buSzPts val="5200"/>
              <a:buNone/>
              <a:defRPr sz="5200"/>
            </a:lvl2pPr>
            <a:lvl3pPr lvl="2" algn="r">
              <a:lnSpc>
                <a:spcPct val="100000"/>
              </a:lnSpc>
              <a:spcBef>
                <a:spcPts val="0"/>
              </a:spcBef>
              <a:spcAft>
                <a:spcPts val="0"/>
              </a:spcAft>
              <a:buSzPts val="5200"/>
              <a:buNone/>
              <a:defRPr sz="5200"/>
            </a:lvl3pPr>
            <a:lvl4pPr lvl="3" algn="r">
              <a:lnSpc>
                <a:spcPct val="100000"/>
              </a:lnSpc>
              <a:spcBef>
                <a:spcPts val="0"/>
              </a:spcBef>
              <a:spcAft>
                <a:spcPts val="0"/>
              </a:spcAft>
              <a:buSzPts val="5200"/>
              <a:buNone/>
              <a:defRPr sz="5200"/>
            </a:lvl4pPr>
            <a:lvl5pPr lvl="4" algn="r">
              <a:lnSpc>
                <a:spcPct val="100000"/>
              </a:lnSpc>
              <a:spcBef>
                <a:spcPts val="0"/>
              </a:spcBef>
              <a:spcAft>
                <a:spcPts val="0"/>
              </a:spcAft>
              <a:buSzPts val="5200"/>
              <a:buNone/>
              <a:defRPr sz="5200"/>
            </a:lvl5pPr>
            <a:lvl6pPr lvl="5" algn="r">
              <a:lnSpc>
                <a:spcPct val="100000"/>
              </a:lnSpc>
              <a:spcBef>
                <a:spcPts val="0"/>
              </a:spcBef>
              <a:spcAft>
                <a:spcPts val="0"/>
              </a:spcAft>
              <a:buSzPts val="5200"/>
              <a:buNone/>
              <a:defRPr sz="5200"/>
            </a:lvl6pPr>
            <a:lvl7pPr lvl="6" algn="r">
              <a:lnSpc>
                <a:spcPct val="100000"/>
              </a:lnSpc>
              <a:spcBef>
                <a:spcPts val="0"/>
              </a:spcBef>
              <a:spcAft>
                <a:spcPts val="0"/>
              </a:spcAft>
              <a:buSzPts val="5200"/>
              <a:buNone/>
              <a:defRPr sz="5200"/>
            </a:lvl7pPr>
            <a:lvl8pPr lvl="7" algn="r">
              <a:lnSpc>
                <a:spcPct val="100000"/>
              </a:lnSpc>
              <a:spcBef>
                <a:spcPts val="0"/>
              </a:spcBef>
              <a:spcAft>
                <a:spcPts val="0"/>
              </a:spcAft>
              <a:buSzPts val="5200"/>
              <a:buNone/>
              <a:defRPr sz="5200"/>
            </a:lvl8pPr>
            <a:lvl9pPr lvl="8" algn="r">
              <a:lnSpc>
                <a:spcPct val="100000"/>
              </a:lnSpc>
              <a:spcBef>
                <a:spcPts val="0"/>
              </a:spcBef>
              <a:spcAft>
                <a:spcPts val="0"/>
              </a:spcAft>
              <a:buSzPts val="5200"/>
              <a:buNone/>
              <a:defRPr sz="52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REDITS">
  <p:cSld name="TITLE_1_1_2_1_1">
    <p:bg>
      <p:bgPr>
        <a:gradFill>
          <a:gsLst>
            <a:gs pos="0">
              <a:srgbClr val="052643"/>
            </a:gs>
            <a:gs pos="100000">
              <a:srgbClr val="041523"/>
            </a:gs>
          </a:gsLst>
          <a:path path="circle">
            <a:fillToRect b="50%" l="50%" r="50%" t="50%"/>
          </a:path>
          <a:tileRect/>
        </a:gradFill>
      </p:bgPr>
    </p:bg>
    <p:spTree>
      <p:nvGrpSpPr>
        <p:cNvPr id="85" name="Shape 85"/>
        <p:cNvGrpSpPr/>
        <p:nvPr/>
      </p:nvGrpSpPr>
      <p:grpSpPr>
        <a:xfrm>
          <a:off x="0" y="0"/>
          <a:ext cx="0" cy="0"/>
          <a:chOff x="0" y="0"/>
          <a:chExt cx="0" cy="0"/>
        </a:xfrm>
      </p:grpSpPr>
      <p:sp>
        <p:nvSpPr>
          <p:cNvPr id="86" name="Google Shape;86;p30"/>
          <p:cNvSpPr/>
          <p:nvPr/>
        </p:nvSpPr>
        <p:spPr>
          <a:xfrm>
            <a:off x="-349375" y="1621200"/>
            <a:ext cx="6832200" cy="2937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30"/>
          <p:cNvSpPr txBox="1"/>
          <p:nvPr>
            <p:ph idx="1" type="body"/>
          </p:nvPr>
        </p:nvSpPr>
        <p:spPr>
          <a:xfrm>
            <a:off x="810000" y="2169000"/>
            <a:ext cx="8520600" cy="3416400"/>
          </a:xfrm>
          <a:prstGeom prst="rect">
            <a:avLst/>
          </a:prstGeom>
          <a:noFill/>
          <a:ln>
            <a:noFill/>
          </a:ln>
        </p:spPr>
        <p:txBody>
          <a:bodyPr anchorCtr="0" anchor="t" bIns="91425" lIns="91425" spcFirstLastPara="1" rIns="91425" wrap="square" tIns="91425">
            <a:noAutofit/>
          </a:bodyPr>
          <a:lstStyle>
            <a:lvl1pPr indent="-292100" lvl="0" marL="457200" algn="l">
              <a:lnSpc>
                <a:spcPct val="115000"/>
              </a:lnSpc>
              <a:spcBef>
                <a:spcPts val="0"/>
              </a:spcBef>
              <a:spcAft>
                <a:spcPts val="0"/>
              </a:spcAft>
              <a:buClr>
                <a:srgbClr val="161234"/>
              </a:buClr>
              <a:buSzPts val="1000"/>
              <a:buChar char="●"/>
              <a:defRPr sz="1000">
                <a:solidFill>
                  <a:srgbClr val="161234"/>
                </a:solidFill>
              </a:defRPr>
            </a:lvl1pPr>
            <a:lvl2pPr indent="-292100" lvl="1" marL="914400" algn="l">
              <a:lnSpc>
                <a:spcPct val="115000"/>
              </a:lnSpc>
              <a:spcBef>
                <a:spcPts val="1600"/>
              </a:spcBef>
              <a:spcAft>
                <a:spcPts val="0"/>
              </a:spcAft>
              <a:buClr>
                <a:srgbClr val="161234"/>
              </a:buClr>
              <a:buSzPts val="1000"/>
              <a:buChar char="○"/>
              <a:defRPr sz="1000">
                <a:solidFill>
                  <a:srgbClr val="161234"/>
                </a:solidFill>
              </a:defRPr>
            </a:lvl2pPr>
            <a:lvl3pPr indent="-292100" lvl="2" marL="1371600" algn="l">
              <a:lnSpc>
                <a:spcPct val="115000"/>
              </a:lnSpc>
              <a:spcBef>
                <a:spcPts val="1600"/>
              </a:spcBef>
              <a:spcAft>
                <a:spcPts val="0"/>
              </a:spcAft>
              <a:buClr>
                <a:srgbClr val="161234"/>
              </a:buClr>
              <a:buSzPts val="1000"/>
              <a:buChar char="■"/>
              <a:defRPr sz="1000">
                <a:solidFill>
                  <a:srgbClr val="161234"/>
                </a:solidFill>
              </a:defRPr>
            </a:lvl3pPr>
            <a:lvl4pPr indent="-292100" lvl="3" marL="1828800" algn="l">
              <a:lnSpc>
                <a:spcPct val="115000"/>
              </a:lnSpc>
              <a:spcBef>
                <a:spcPts val="1600"/>
              </a:spcBef>
              <a:spcAft>
                <a:spcPts val="0"/>
              </a:spcAft>
              <a:buClr>
                <a:srgbClr val="161234"/>
              </a:buClr>
              <a:buSzPts val="1000"/>
              <a:buChar char="●"/>
              <a:defRPr sz="1000">
                <a:solidFill>
                  <a:srgbClr val="161234"/>
                </a:solidFill>
              </a:defRPr>
            </a:lvl4pPr>
            <a:lvl5pPr indent="-292100" lvl="4" marL="2286000" algn="l">
              <a:lnSpc>
                <a:spcPct val="115000"/>
              </a:lnSpc>
              <a:spcBef>
                <a:spcPts val="1600"/>
              </a:spcBef>
              <a:spcAft>
                <a:spcPts val="0"/>
              </a:spcAft>
              <a:buClr>
                <a:srgbClr val="161234"/>
              </a:buClr>
              <a:buSzPts val="1000"/>
              <a:buChar char="○"/>
              <a:defRPr sz="1000">
                <a:solidFill>
                  <a:srgbClr val="161234"/>
                </a:solidFill>
              </a:defRPr>
            </a:lvl5pPr>
            <a:lvl6pPr indent="-292100" lvl="5" marL="2743200" algn="l">
              <a:lnSpc>
                <a:spcPct val="115000"/>
              </a:lnSpc>
              <a:spcBef>
                <a:spcPts val="1600"/>
              </a:spcBef>
              <a:spcAft>
                <a:spcPts val="0"/>
              </a:spcAft>
              <a:buClr>
                <a:srgbClr val="161234"/>
              </a:buClr>
              <a:buSzPts val="1000"/>
              <a:buChar char="■"/>
              <a:defRPr sz="1000">
                <a:solidFill>
                  <a:srgbClr val="161234"/>
                </a:solidFill>
              </a:defRPr>
            </a:lvl6pPr>
            <a:lvl7pPr indent="-292100" lvl="6" marL="3200400" algn="l">
              <a:lnSpc>
                <a:spcPct val="115000"/>
              </a:lnSpc>
              <a:spcBef>
                <a:spcPts val="1600"/>
              </a:spcBef>
              <a:spcAft>
                <a:spcPts val="0"/>
              </a:spcAft>
              <a:buClr>
                <a:srgbClr val="161234"/>
              </a:buClr>
              <a:buSzPts val="1000"/>
              <a:buChar char="●"/>
              <a:defRPr sz="1000">
                <a:solidFill>
                  <a:srgbClr val="161234"/>
                </a:solidFill>
              </a:defRPr>
            </a:lvl7pPr>
            <a:lvl8pPr indent="-292100" lvl="7" marL="3657600" algn="l">
              <a:lnSpc>
                <a:spcPct val="115000"/>
              </a:lnSpc>
              <a:spcBef>
                <a:spcPts val="1600"/>
              </a:spcBef>
              <a:spcAft>
                <a:spcPts val="0"/>
              </a:spcAft>
              <a:buClr>
                <a:srgbClr val="161234"/>
              </a:buClr>
              <a:buSzPts val="1000"/>
              <a:buChar char="○"/>
              <a:defRPr sz="1000">
                <a:solidFill>
                  <a:srgbClr val="161234"/>
                </a:solidFill>
              </a:defRPr>
            </a:lvl8pPr>
            <a:lvl9pPr indent="-292100" lvl="8" marL="4114800" algn="l">
              <a:lnSpc>
                <a:spcPct val="115000"/>
              </a:lnSpc>
              <a:spcBef>
                <a:spcPts val="1600"/>
              </a:spcBef>
              <a:spcAft>
                <a:spcPts val="1600"/>
              </a:spcAft>
              <a:buClr>
                <a:srgbClr val="161234"/>
              </a:buClr>
              <a:buSzPts val="1000"/>
              <a:buChar char="■"/>
              <a:defRPr sz="1000">
                <a:solidFill>
                  <a:srgbClr val="161234"/>
                </a:solidFill>
              </a:defRPr>
            </a:lvl9pPr>
          </a:lstStyle>
          <a:p/>
        </p:txBody>
      </p:sp>
      <p:sp>
        <p:nvSpPr>
          <p:cNvPr id="88" name="Google Shape;88;p30"/>
          <p:cNvSpPr txBox="1"/>
          <p:nvPr>
            <p:ph type="ctrTitle"/>
          </p:nvPr>
        </p:nvSpPr>
        <p:spPr>
          <a:xfrm>
            <a:off x="892325" y="644550"/>
            <a:ext cx="7940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l">
              <a:lnSpc>
                <a:spcPct val="100000"/>
              </a:lnSpc>
              <a:spcBef>
                <a:spcPts val="0"/>
              </a:spcBef>
              <a:spcAft>
                <a:spcPts val="0"/>
              </a:spcAft>
              <a:buSzPts val="5200"/>
              <a:buNone/>
              <a:defRPr sz="5200"/>
            </a:lvl2pPr>
            <a:lvl3pPr lvl="2" algn="l">
              <a:lnSpc>
                <a:spcPct val="100000"/>
              </a:lnSpc>
              <a:spcBef>
                <a:spcPts val="0"/>
              </a:spcBef>
              <a:spcAft>
                <a:spcPts val="0"/>
              </a:spcAft>
              <a:buSzPts val="5200"/>
              <a:buNone/>
              <a:defRPr sz="5200"/>
            </a:lvl3pPr>
            <a:lvl4pPr lvl="3" algn="l">
              <a:lnSpc>
                <a:spcPct val="100000"/>
              </a:lnSpc>
              <a:spcBef>
                <a:spcPts val="0"/>
              </a:spcBef>
              <a:spcAft>
                <a:spcPts val="0"/>
              </a:spcAft>
              <a:buSzPts val="5200"/>
              <a:buNone/>
              <a:defRPr sz="5200"/>
            </a:lvl4pPr>
            <a:lvl5pPr lvl="4" algn="l">
              <a:lnSpc>
                <a:spcPct val="100000"/>
              </a:lnSpc>
              <a:spcBef>
                <a:spcPts val="0"/>
              </a:spcBef>
              <a:spcAft>
                <a:spcPts val="0"/>
              </a:spcAft>
              <a:buSzPts val="5200"/>
              <a:buNone/>
              <a:defRPr sz="5200"/>
            </a:lvl5pPr>
            <a:lvl6pPr lvl="5" algn="l">
              <a:lnSpc>
                <a:spcPct val="100000"/>
              </a:lnSpc>
              <a:spcBef>
                <a:spcPts val="0"/>
              </a:spcBef>
              <a:spcAft>
                <a:spcPts val="0"/>
              </a:spcAft>
              <a:buSzPts val="5200"/>
              <a:buNone/>
              <a:defRPr sz="5200"/>
            </a:lvl6pPr>
            <a:lvl7pPr lvl="6" algn="l">
              <a:lnSpc>
                <a:spcPct val="100000"/>
              </a:lnSpc>
              <a:spcBef>
                <a:spcPts val="0"/>
              </a:spcBef>
              <a:spcAft>
                <a:spcPts val="0"/>
              </a:spcAft>
              <a:buSzPts val="5200"/>
              <a:buNone/>
              <a:defRPr sz="5200"/>
            </a:lvl7pPr>
            <a:lvl8pPr lvl="7" algn="l">
              <a:lnSpc>
                <a:spcPct val="100000"/>
              </a:lnSpc>
              <a:spcBef>
                <a:spcPts val="0"/>
              </a:spcBef>
              <a:spcAft>
                <a:spcPts val="0"/>
              </a:spcAft>
              <a:buSzPts val="5200"/>
              <a:buNone/>
              <a:defRPr sz="5200"/>
            </a:lvl8pPr>
            <a:lvl9pPr lvl="8" algn="l">
              <a:lnSpc>
                <a:spcPct val="100000"/>
              </a:lnSpc>
              <a:spcBef>
                <a:spcPts val="0"/>
              </a:spcBef>
              <a:spcAft>
                <a:spcPts val="0"/>
              </a:spcAft>
              <a:buSzPts val="5200"/>
              <a:buNone/>
              <a:defRPr sz="52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2_1">
    <p:bg>
      <p:bgPr>
        <a:gradFill>
          <a:gsLst>
            <a:gs pos="0">
              <a:srgbClr val="052643"/>
            </a:gs>
            <a:gs pos="100000">
              <a:srgbClr val="041523"/>
            </a:gs>
          </a:gsLst>
          <a:path path="circle">
            <a:fillToRect b="50%" l="50%" r="50%" t="50%"/>
          </a:path>
          <a:tileRect/>
        </a:gradFill>
      </p:bgPr>
    </p:bg>
    <p:spTree>
      <p:nvGrpSpPr>
        <p:cNvPr id="89" name="Shape 89"/>
        <p:cNvGrpSpPr/>
        <p:nvPr/>
      </p:nvGrpSpPr>
      <p:grpSpPr>
        <a:xfrm>
          <a:off x="0" y="0"/>
          <a:ext cx="0" cy="0"/>
          <a:chOff x="0" y="0"/>
          <a:chExt cx="0" cy="0"/>
        </a:xfrm>
      </p:grpSpPr>
      <p:sp>
        <p:nvSpPr>
          <p:cNvPr id="90" name="Google Shape;90;p31"/>
          <p:cNvSpPr/>
          <p:nvPr/>
        </p:nvSpPr>
        <p:spPr>
          <a:xfrm>
            <a:off x="2080188" y="1291650"/>
            <a:ext cx="4910700" cy="2560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31"/>
          <p:cNvSpPr txBox="1"/>
          <p:nvPr>
            <p:ph type="ctrTitle"/>
          </p:nvPr>
        </p:nvSpPr>
        <p:spPr>
          <a:xfrm>
            <a:off x="2770350" y="1558300"/>
            <a:ext cx="3530400" cy="1940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E2A47"/>
              </a:buClr>
              <a:buSzPts val="1200"/>
              <a:buNone/>
              <a:defRPr sz="1200">
                <a:solidFill>
                  <a:srgbClr val="0E2A47"/>
                </a:solidFill>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92" name="Google Shape;92;p31"/>
          <p:cNvSpPr txBox="1"/>
          <p:nvPr>
            <p:ph idx="1" type="subTitle"/>
          </p:nvPr>
        </p:nvSpPr>
        <p:spPr>
          <a:xfrm>
            <a:off x="2806800" y="1757550"/>
            <a:ext cx="3457500" cy="1420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E2A47"/>
              </a:buClr>
              <a:buSzPts val="1800"/>
              <a:buNone/>
              <a:defRPr>
                <a:solidFill>
                  <a:srgbClr val="0E2A47"/>
                </a:solidFill>
              </a:defRPr>
            </a:lvl1pPr>
            <a:lvl2pPr lvl="1" algn="ctr">
              <a:lnSpc>
                <a:spcPct val="100000"/>
              </a:lnSpc>
              <a:spcBef>
                <a:spcPts val="0"/>
              </a:spcBef>
              <a:spcAft>
                <a:spcPts val="0"/>
              </a:spcAft>
              <a:buClr>
                <a:srgbClr val="0E2A47"/>
              </a:buClr>
              <a:buSzPts val="1200"/>
              <a:buNone/>
              <a:defRPr sz="1200">
                <a:solidFill>
                  <a:srgbClr val="0E2A47"/>
                </a:solidFill>
              </a:defRPr>
            </a:lvl2pPr>
            <a:lvl3pPr lvl="2"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chemeClr val="lt1"/>
        </a:solidFill>
      </p:bgPr>
    </p:bg>
    <p:spTree>
      <p:nvGrpSpPr>
        <p:cNvPr id="93" name="Shape 9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TITLE_1_1">
    <p:bg>
      <p:bgPr>
        <a:gradFill>
          <a:gsLst>
            <a:gs pos="0">
              <a:srgbClr val="052643"/>
            </a:gs>
            <a:gs pos="100000">
              <a:srgbClr val="041523"/>
            </a:gs>
          </a:gsLst>
          <a:path path="circle">
            <a:fillToRect b="50%" l="50%" r="50%" t="50%"/>
          </a:path>
          <a:tileRect/>
        </a:gradFill>
      </p:bgPr>
    </p:bg>
    <p:spTree>
      <p:nvGrpSpPr>
        <p:cNvPr id="12" name="Shape 12"/>
        <p:cNvGrpSpPr/>
        <p:nvPr/>
      </p:nvGrpSpPr>
      <p:grpSpPr>
        <a:xfrm>
          <a:off x="0" y="0"/>
          <a:ext cx="0" cy="0"/>
          <a:chOff x="0" y="0"/>
          <a:chExt cx="0" cy="0"/>
        </a:xfrm>
      </p:grpSpPr>
      <p:sp>
        <p:nvSpPr>
          <p:cNvPr id="13" name="Google Shape;13;p37"/>
          <p:cNvSpPr txBox="1"/>
          <p:nvPr>
            <p:ph idx="1" type="subTitle"/>
          </p:nvPr>
        </p:nvSpPr>
        <p:spPr>
          <a:xfrm>
            <a:off x="819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4" name="Google Shape;14;p37"/>
          <p:cNvSpPr txBox="1"/>
          <p:nvPr>
            <p:ph idx="2" type="subTitle"/>
          </p:nvPr>
        </p:nvSpPr>
        <p:spPr>
          <a:xfrm>
            <a:off x="6434656"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5" name="Google Shape;15;p37"/>
          <p:cNvSpPr txBox="1"/>
          <p:nvPr>
            <p:ph idx="3" type="subTitle"/>
          </p:nvPr>
        </p:nvSpPr>
        <p:spPr>
          <a:xfrm>
            <a:off x="3633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6" name="Google Shape;16;p37"/>
          <p:cNvSpPr txBox="1"/>
          <p:nvPr>
            <p:ph type="ctrTitle"/>
          </p:nvPr>
        </p:nvSpPr>
        <p:spPr>
          <a:xfrm>
            <a:off x="726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7" name="Google Shape;17;p37"/>
          <p:cNvSpPr txBox="1"/>
          <p:nvPr>
            <p:ph idx="4" type="ctrTitle"/>
          </p:nvPr>
        </p:nvSpPr>
        <p:spPr>
          <a:xfrm>
            <a:off x="6341356"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8" name="Google Shape;18;p37"/>
          <p:cNvSpPr txBox="1"/>
          <p:nvPr>
            <p:ph idx="5" type="ctrTitle"/>
          </p:nvPr>
        </p:nvSpPr>
        <p:spPr>
          <a:xfrm>
            <a:off x="3540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9" name="Google Shape;19;p37"/>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2">
  <p:cSld name="TITLE_1_1_1_2_2">
    <p:bg>
      <p:bgPr>
        <a:gradFill>
          <a:gsLst>
            <a:gs pos="0">
              <a:srgbClr val="052643"/>
            </a:gs>
            <a:gs pos="100000">
              <a:srgbClr val="041523"/>
            </a:gs>
          </a:gsLst>
          <a:path path="circle">
            <a:fillToRect b="50%" l="50%" r="50%" t="50%"/>
          </a:path>
          <a:tileRect/>
        </a:gradFill>
      </p:bgPr>
    </p:bg>
    <p:spTree>
      <p:nvGrpSpPr>
        <p:cNvPr id="20" name="Shape 20"/>
        <p:cNvGrpSpPr/>
        <p:nvPr/>
      </p:nvGrpSpPr>
      <p:grpSpPr>
        <a:xfrm>
          <a:off x="0" y="0"/>
          <a:ext cx="0" cy="0"/>
          <a:chOff x="0" y="0"/>
          <a:chExt cx="0" cy="0"/>
        </a:xfrm>
      </p:grpSpPr>
      <p:sp>
        <p:nvSpPr>
          <p:cNvPr id="21" name="Google Shape;21;p36"/>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TITLE_1">
    <p:bg>
      <p:bgPr>
        <a:gradFill>
          <a:gsLst>
            <a:gs pos="0">
              <a:srgbClr val="052643"/>
            </a:gs>
            <a:gs pos="100000">
              <a:srgbClr val="041523"/>
            </a:gs>
          </a:gsLst>
          <a:path path="circle">
            <a:fillToRect b="50%" l="50%" r="50%" t="50%"/>
          </a:path>
          <a:tileRect/>
        </a:gradFill>
      </p:bgPr>
    </p:bg>
    <p:spTree>
      <p:nvGrpSpPr>
        <p:cNvPr id="22" name="Shape 22"/>
        <p:cNvGrpSpPr/>
        <p:nvPr/>
      </p:nvGrpSpPr>
      <p:grpSpPr>
        <a:xfrm>
          <a:off x="0" y="0"/>
          <a:ext cx="0" cy="0"/>
          <a:chOff x="0" y="0"/>
          <a:chExt cx="0" cy="0"/>
        </a:xfrm>
      </p:grpSpPr>
      <p:sp>
        <p:nvSpPr>
          <p:cNvPr id="23" name="Google Shape;23;p32"/>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4" name="Google Shape;24;p32"/>
          <p:cNvSpPr txBox="1"/>
          <p:nvPr>
            <p:ph idx="1" type="subTitle"/>
          </p:nvPr>
        </p:nvSpPr>
        <p:spPr>
          <a:xfrm>
            <a:off x="6411225" y="21219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5" name="Google Shape;25;p32"/>
          <p:cNvSpPr txBox="1"/>
          <p:nvPr>
            <p:ph idx="2" type="title"/>
          </p:nvPr>
        </p:nvSpPr>
        <p:spPr>
          <a:xfrm>
            <a:off x="5167125" y="190125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26" name="Google Shape;26;p32"/>
          <p:cNvSpPr txBox="1"/>
          <p:nvPr>
            <p:ph idx="3" type="subTitle"/>
          </p:nvPr>
        </p:nvSpPr>
        <p:spPr>
          <a:xfrm>
            <a:off x="6411225" y="30466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7" name="Google Shape;27;p32"/>
          <p:cNvSpPr txBox="1"/>
          <p:nvPr>
            <p:ph idx="4" type="title"/>
          </p:nvPr>
        </p:nvSpPr>
        <p:spPr>
          <a:xfrm>
            <a:off x="5167125" y="2797975"/>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28" name="Google Shape;28;p32"/>
          <p:cNvSpPr txBox="1"/>
          <p:nvPr>
            <p:ph idx="5" type="subTitle"/>
          </p:nvPr>
        </p:nvSpPr>
        <p:spPr>
          <a:xfrm>
            <a:off x="6411225" y="393545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9" name="Google Shape;29;p32"/>
          <p:cNvSpPr txBox="1"/>
          <p:nvPr>
            <p:ph idx="6" type="title"/>
          </p:nvPr>
        </p:nvSpPr>
        <p:spPr>
          <a:xfrm>
            <a:off x="5167125" y="369470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0" name="Google Shape;30;p32"/>
          <p:cNvSpPr txBox="1"/>
          <p:nvPr>
            <p:ph idx="7" type="subTitle"/>
          </p:nvPr>
        </p:nvSpPr>
        <p:spPr>
          <a:xfrm>
            <a:off x="725750" y="21219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1" name="Google Shape;31;p32"/>
          <p:cNvSpPr txBox="1"/>
          <p:nvPr>
            <p:ph idx="8" type="title"/>
          </p:nvPr>
        </p:nvSpPr>
        <p:spPr>
          <a:xfrm>
            <a:off x="2827575" y="190125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2" name="Google Shape;32;p32"/>
          <p:cNvSpPr txBox="1"/>
          <p:nvPr>
            <p:ph idx="9" type="subTitle"/>
          </p:nvPr>
        </p:nvSpPr>
        <p:spPr>
          <a:xfrm>
            <a:off x="725750" y="30466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3" name="Google Shape;33;p32"/>
          <p:cNvSpPr txBox="1"/>
          <p:nvPr>
            <p:ph idx="13" type="title"/>
          </p:nvPr>
        </p:nvSpPr>
        <p:spPr>
          <a:xfrm>
            <a:off x="2827575" y="27979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4" name="Google Shape;34;p32"/>
          <p:cNvSpPr txBox="1"/>
          <p:nvPr>
            <p:ph idx="14" type="subTitle"/>
          </p:nvPr>
        </p:nvSpPr>
        <p:spPr>
          <a:xfrm>
            <a:off x="725750" y="393545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5" name="Google Shape;35;p32"/>
          <p:cNvSpPr txBox="1"/>
          <p:nvPr>
            <p:ph idx="15" type="title"/>
          </p:nvPr>
        </p:nvSpPr>
        <p:spPr>
          <a:xfrm>
            <a:off x="2827575" y="36947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6" name="Google Shape;36;p32"/>
          <p:cNvSpPr txBox="1"/>
          <p:nvPr>
            <p:ph idx="16" type="ctrTitle"/>
          </p:nvPr>
        </p:nvSpPr>
        <p:spPr>
          <a:xfrm>
            <a:off x="643488" y="20507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7" name="Google Shape;37;p32"/>
          <p:cNvSpPr txBox="1"/>
          <p:nvPr>
            <p:ph idx="17" type="ctrTitle"/>
          </p:nvPr>
        </p:nvSpPr>
        <p:spPr>
          <a:xfrm>
            <a:off x="643488" y="29749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8" name="Google Shape;38;p32"/>
          <p:cNvSpPr txBox="1"/>
          <p:nvPr>
            <p:ph idx="18" type="ctrTitle"/>
          </p:nvPr>
        </p:nvSpPr>
        <p:spPr>
          <a:xfrm>
            <a:off x="643488" y="3863900"/>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9" name="Google Shape;39;p32"/>
          <p:cNvSpPr txBox="1"/>
          <p:nvPr>
            <p:ph idx="19" type="ctrTitle"/>
          </p:nvPr>
        </p:nvSpPr>
        <p:spPr>
          <a:xfrm>
            <a:off x="6424513" y="20507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0" name="Google Shape;40;p32"/>
          <p:cNvSpPr txBox="1"/>
          <p:nvPr>
            <p:ph idx="20" type="ctrTitle"/>
          </p:nvPr>
        </p:nvSpPr>
        <p:spPr>
          <a:xfrm>
            <a:off x="6424513" y="29749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1" name="Google Shape;41;p32"/>
          <p:cNvSpPr txBox="1"/>
          <p:nvPr>
            <p:ph idx="21" type="ctrTitle"/>
          </p:nvPr>
        </p:nvSpPr>
        <p:spPr>
          <a:xfrm>
            <a:off x="6424513" y="38639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GRAPHIC">
  <p:cSld name="TITLE_1_1_1_2">
    <p:bg>
      <p:bgPr>
        <a:gradFill>
          <a:gsLst>
            <a:gs pos="0">
              <a:srgbClr val="052643"/>
            </a:gs>
            <a:gs pos="100000">
              <a:srgbClr val="041523"/>
            </a:gs>
          </a:gsLst>
          <a:path path="circle">
            <a:fillToRect b="50%" l="50%" r="50%" t="50%"/>
          </a:path>
          <a:tileRect/>
        </a:gradFill>
      </p:bgPr>
    </p:bg>
    <p:spTree>
      <p:nvGrpSpPr>
        <p:cNvPr id="42" name="Shape 42"/>
        <p:cNvGrpSpPr/>
        <p:nvPr/>
      </p:nvGrpSpPr>
      <p:grpSpPr>
        <a:xfrm>
          <a:off x="0" y="0"/>
          <a:ext cx="0" cy="0"/>
          <a:chOff x="0" y="0"/>
          <a:chExt cx="0" cy="0"/>
        </a:xfrm>
      </p:grpSpPr>
      <p:sp>
        <p:nvSpPr>
          <p:cNvPr id="43" name="Google Shape;43;p38"/>
          <p:cNvSpPr txBox="1"/>
          <p:nvPr>
            <p:ph type="ctrTitle"/>
          </p:nvPr>
        </p:nvSpPr>
        <p:spPr>
          <a:xfrm>
            <a:off x="5822506" y="25195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4" name="Google Shape;44;p38"/>
          <p:cNvSpPr txBox="1"/>
          <p:nvPr>
            <p:ph idx="2" type="ctrTitle"/>
          </p:nvPr>
        </p:nvSpPr>
        <p:spPr>
          <a:xfrm>
            <a:off x="5822506" y="39434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5" name="Google Shape;45;p38"/>
          <p:cNvSpPr txBox="1"/>
          <p:nvPr>
            <p:ph idx="3" type="ctrTitle"/>
          </p:nvPr>
        </p:nvSpPr>
        <p:spPr>
          <a:xfrm>
            <a:off x="5822506" y="3231488"/>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6" name="Google Shape;46;p38"/>
          <p:cNvSpPr txBox="1"/>
          <p:nvPr>
            <p:ph idx="4" type="title"/>
          </p:nvPr>
        </p:nvSpPr>
        <p:spPr>
          <a:xfrm>
            <a:off x="5822506" y="197182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7" name="Google Shape;47;p38"/>
          <p:cNvSpPr txBox="1"/>
          <p:nvPr>
            <p:ph idx="5" type="title"/>
          </p:nvPr>
        </p:nvSpPr>
        <p:spPr>
          <a:xfrm>
            <a:off x="5822506" y="27123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8" name="Google Shape;48;p38"/>
          <p:cNvSpPr txBox="1"/>
          <p:nvPr>
            <p:ph idx="6" type="title"/>
          </p:nvPr>
        </p:nvSpPr>
        <p:spPr>
          <a:xfrm>
            <a:off x="5822506" y="34422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9" name="Google Shape;49;p38"/>
          <p:cNvSpPr txBox="1"/>
          <p:nvPr>
            <p:ph idx="7"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_1_1_2_2_1_1">
    <p:bg>
      <p:bgPr>
        <a:gradFill>
          <a:gsLst>
            <a:gs pos="0">
              <a:srgbClr val="052643"/>
            </a:gs>
            <a:gs pos="100000">
              <a:srgbClr val="041523"/>
            </a:gs>
          </a:gsLst>
          <a:path path="circle">
            <a:fillToRect b="50%" l="50%" r="50%" t="50%"/>
          </a:path>
          <a:tileRect/>
        </a:gradFill>
      </p:bgPr>
    </p:bg>
    <p:spTree>
      <p:nvGrpSpPr>
        <p:cNvPr id="50" name="Shape 50"/>
        <p:cNvGrpSpPr/>
        <p:nvPr/>
      </p:nvGrpSpPr>
      <p:grpSpPr>
        <a:xfrm>
          <a:off x="0" y="0"/>
          <a:ext cx="0" cy="0"/>
          <a:chOff x="0" y="0"/>
          <a:chExt cx="0" cy="0"/>
        </a:xfrm>
      </p:grpSpPr>
      <p:sp>
        <p:nvSpPr>
          <p:cNvPr id="51" name="Google Shape;51;p29"/>
          <p:cNvSpPr/>
          <p:nvPr/>
        </p:nvSpPr>
        <p:spPr>
          <a:xfrm>
            <a:off x="3681325" y="543450"/>
            <a:ext cx="5803500" cy="40566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FFC1"/>
              </a:solidFill>
              <a:latin typeface="Arial"/>
              <a:ea typeface="Arial"/>
              <a:cs typeface="Arial"/>
              <a:sym typeface="Arial"/>
            </a:endParaRPr>
          </a:p>
        </p:txBody>
      </p:sp>
      <p:sp>
        <p:nvSpPr>
          <p:cNvPr id="52" name="Google Shape;52;p29"/>
          <p:cNvSpPr txBox="1"/>
          <p:nvPr>
            <p:ph type="ctrTitle"/>
          </p:nvPr>
        </p:nvSpPr>
        <p:spPr>
          <a:xfrm>
            <a:off x="3986575" y="1429225"/>
            <a:ext cx="3578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E2A47"/>
              </a:buClr>
              <a:buSzPts val="3000"/>
              <a:buFont typeface="Roboto Black"/>
              <a:buNone/>
              <a:defRPr b="0" sz="3000">
                <a:solidFill>
                  <a:srgbClr val="0E2A47"/>
                </a:solidFill>
                <a:latin typeface="Roboto Black"/>
                <a:ea typeface="Roboto Black"/>
                <a:cs typeface="Roboto Black"/>
                <a:sym typeface="Roboto Black"/>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53" name="Google Shape;53;p29"/>
          <p:cNvSpPr txBox="1"/>
          <p:nvPr>
            <p:ph idx="1" type="subTitle"/>
          </p:nvPr>
        </p:nvSpPr>
        <p:spPr>
          <a:xfrm>
            <a:off x="3986575" y="2421700"/>
            <a:ext cx="4470900" cy="187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E2A47"/>
              </a:buClr>
              <a:buSzPts val="1000"/>
              <a:buNone/>
              <a:defRPr sz="1000">
                <a:solidFill>
                  <a:srgbClr val="0E2A47"/>
                </a:solidFill>
              </a:defRPr>
            </a:lvl1pPr>
            <a:lvl2pPr lvl="1"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p:cSld name="TITLE_1_1_2_1">
    <p:bg>
      <p:bgPr>
        <a:gradFill>
          <a:gsLst>
            <a:gs pos="0">
              <a:srgbClr val="052643"/>
            </a:gs>
            <a:gs pos="100000">
              <a:srgbClr val="041523"/>
            </a:gs>
          </a:gsLst>
          <a:path path="circle">
            <a:fillToRect b="50%" l="50%" r="50%" t="50%"/>
          </a:path>
          <a:tileRect/>
        </a:gradFill>
      </p:bgPr>
    </p:bg>
    <p:spTree>
      <p:nvGrpSpPr>
        <p:cNvPr id="54" name="Shape 54"/>
        <p:cNvGrpSpPr/>
        <p:nvPr/>
      </p:nvGrpSpPr>
      <p:grpSpPr>
        <a:xfrm>
          <a:off x="0" y="0"/>
          <a:ext cx="0" cy="0"/>
          <a:chOff x="0" y="0"/>
          <a:chExt cx="0" cy="0"/>
        </a:xfrm>
      </p:grpSpPr>
      <p:sp>
        <p:nvSpPr>
          <p:cNvPr id="55" name="Google Shape;55;p28"/>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
  <p:cSld name="TITLE_1_1_1_1_1">
    <p:bg>
      <p:bgPr>
        <a:gradFill>
          <a:gsLst>
            <a:gs pos="0">
              <a:srgbClr val="052643"/>
            </a:gs>
            <a:gs pos="100000">
              <a:srgbClr val="041523"/>
            </a:gs>
          </a:gsLst>
          <a:path path="circle">
            <a:fillToRect b="50%" l="50%" r="50%" t="50%"/>
          </a:path>
          <a:tileRect/>
        </a:gradFill>
      </p:bgPr>
    </p:bg>
    <p:spTree>
      <p:nvGrpSpPr>
        <p:cNvPr id="56" name="Shape 56"/>
        <p:cNvGrpSpPr/>
        <p:nvPr/>
      </p:nvGrpSpPr>
      <p:grpSpPr>
        <a:xfrm>
          <a:off x="0" y="0"/>
          <a:ext cx="0" cy="0"/>
          <a:chOff x="0" y="0"/>
          <a:chExt cx="0" cy="0"/>
        </a:xfrm>
      </p:grpSpPr>
      <p:sp>
        <p:nvSpPr>
          <p:cNvPr id="57" name="Google Shape;57;p33"/>
          <p:cNvSpPr txBox="1"/>
          <p:nvPr>
            <p:ph idx="1" type="subTitle"/>
          </p:nvPr>
        </p:nvSpPr>
        <p:spPr>
          <a:xfrm>
            <a:off x="3874944" y="35234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58" name="Google Shape;58;p33"/>
          <p:cNvSpPr txBox="1"/>
          <p:nvPr>
            <p:ph idx="2" type="subTitle"/>
          </p:nvPr>
        </p:nvSpPr>
        <p:spPr>
          <a:xfrm>
            <a:off x="6042106" y="31921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59" name="Google Shape;59;p33"/>
          <p:cNvSpPr txBox="1"/>
          <p:nvPr>
            <p:ph idx="3" type="subTitle"/>
          </p:nvPr>
        </p:nvSpPr>
        <p:spPr>
          <a:xfrm>
            <a:off x="1707794" y="389105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60" name="Google Shape;60;p33"/>
          <p:cNvSpPr txBox="1"/>
          <p:nvPr>
            <p:ph type="ctrTitle"/>
          </p:nvPr>
        </p:nvSpPr>
        <p:spPr>
          <a:xfrm>
            <a:off x="3533994" y="342222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1" name="Google Shape;61;p33"/>
          <p:cNvSpPr txBox="1"/>
          <p:nvPr>
            <p:ph idx="4" type="ctrTitle"/>
          </p:nvPr>
        </p:nvSpPr>
        <p:spPr>
          <a:xfrm>
            <a:off x="5701156" y="30964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2" name="Google Shape;62;p33"/>
          <p:cNvSpPr txBox="1"/>
          <p:nvPr>
            <p:ph idx="5" type="ctrTitle"/>
          </p:nvPr>
        </p:nvSpPr>
        <p:spPr>
          <a:xfrm>
            <a:off x="1366844" y="37896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3" name="Google Shape;63;p33"/>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1">
  <p:cSld name="TITLE_1_1_1">
    <p:bg>
      <p:bgPr>
        <a:gradFill>
          <a:gsLst>
            <a:gs pos="0">
              <a:srgbClr val="052643"/>
            </a:gs>
            <a:gs pos="100000">
              <a:srgbClr val="041523"/>
            </a:gs>
          </a:gsLst>
          <a:path path="circle">
            <a:fillToRect b="50%" l="50%" r="50%" t="50%"/>
          </a:path>
          <a:tileRect/>
        </a:gradFill>
      </p:bgPr>
    </p:bg>
    <p:spTree>
      <p:nvGrpSpPr>
        <p:cNvPr id="64" name="Shape 64"/>
        <p:cNvGrpSpPr/>
        <p:nvPr/>
      </p:nvGrpSpPr>
      <p:grpSpPr>
        <a:xfrm>
          <a:off x="0" y="0"/>
          <a:ext cx="0" cy="0"/>
          <a:chOff x="0" y="0"/>
          <a:chExt cx="0" cy="0"/>
        </a:xfrm>
      </p:grpSpPr>
      <p:sp>
        <p:nvSpPr>
          <p:cNvPr id="65" name="Google Shape;65;p34"/>
          <p:cNvSpPr txBox="1"/>
          <p:nvPr>
            <p:ph type="ctrTitle"/>
          </p:nvPr>
        </p:nvSpPr>
        <p:spPr>
          <a:xfrm>
            <a:off x="1557931" y="20640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6" name="Google Shape;66;p34"/>
          <p:cNvSpPr txBox="1"/>
          <p:nvPr>
            <p:ph idx="2" type="ctrTitle"/>
          </p:nvPr>
        </p:nvSpPr>
        <p:spPr>
          <a:xfrm>
            <a:off x="1557931" y="34667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7" name="Google Shape;67;p34"/>
          <p:cNvSpPr txBox="1"/>
          <p:nvPr>
            <p:ph idx="3" type="ctrTitle"/>
          </p:nvPr>
        </p:nvSpPr>
        <p:spPr>
          <a:xfrm>
            <a:off x="1557931" y="2765356"/>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8" name="Google Shape;68;p34"/>
          <p:cNvSpPr txBox="1"/>
          <p:nvPr>
            <p:ph idx="4" type="ctrTitle"/>
          </p:nvPr>
        </p:nvSpPr>
        <p:spPr>
          <a:xfrm>
            <a:off x="998325" y="644550"/>
            <a:ext cx="7833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5200"/>
              <a:buNone/>
              <a:defRPr sz="5200">
                <a:solidFill>
                  <a:schemeClr val="accent1"/>
                </a:solidFill>
              </a:defRPr>
            </a:lvl2pPr>
            <a:lvl3pPr lvl="2" algn="l">
              <a:lnSpc>
                <a:spcPct val="100000"/>
              </a:lnSpc>
              <a:spcBef>
                <a:spcPts val="0"/>
              </a:spcBef>
              <a:spcAft>
                <a:spcPts val="0"/>
              </a:spcAft>
              <a:buClr>
                <a:schemeClr val="accent1"/>
              </a:buClr>
              <a:buSzPts val="5200"/>
              <a:buNone/>
              <a:defRPr sz="5200">
                <a:solidFill>
                  <a:schemeClr val="accent1"/>
                </a:solidFill>
              </a:defRPr>
            </a:lvl3pPr>
            <a:lvl4pPr lvl="3" algn="l">
              <a:lnSpc>
                <a:spcPct val="100000"/>
              </a:lnSpc>
              <a:spcBef>
                <a:spcPts val="0"/>
              </a:spcBef>
              <a:spcAft>
                <a:spcPts val="0"/>
              </a:spcAft>
              <a:buClr>
                <a:schemeClr val="accent1"/>
              </a:buClr>
              <a:buSzPts val="5200"/>
              <a:buNone/>
              <a:defRPr sz="5200">
                <a:solidFill>
                  <a:schemeClr val="accent1"/>
                </a:solidFill>
              </a:defRPr>
            </a:lvl4pPr>
            <a:lvl5pPr lvl="4" algn="l">
              <a:lnSpc>
                <a:spcPct val="100000"/>
              </a:lnSpc>
              <a:spcBef>
                <a:spcPts val="0"/>
              </a:spcBef>
              <a:spcAft>
                <a:spcPts val="0"/>
              </a:spcAft>
              <a:buClr>
                <a:schemeClr val="accent1"/>
              </a:buClr>
              <a:buSzPts val="5200"/>
              <a:buNone/>
              <a:defRPr sz="5200">
                <a:solidFill>
                  <a:schemeClr val="accent1"/>
                </a:solidFill>
              </a:defRPr>
            </a:lvl5pPr>
            <a:lvl6pPr lvl="5" algn="l">
              <a:lnSpc>
                <a:spcPct val="100000"/>
              </a:lnSpc>
              <a:spcBef>
                <a:spcPts val="0"/>
              </a:spcBef>
              <a:spcAft>
                <a:spcPts val="0"/>
              </a:spcAft>
              <a:buClr>
                <a:schemeClr val="accent1"/>
              </a:buClr>
              <a:buSzPts val="5200"/>
              <a:buNone/>
              <a:defRPr sz="5200">
                <a:solidFill>
                  <a:schemeClr val="accent1"/>
                </a:solidFill>
              </a:defRPr>
            </a:lvl6pPr>
            <a:lvl7pPr lvl="6" algn="l">
              <a:lnSpc>
                <a:spcPct val="100000"/>
              </a:lnSpc>
              <a:spcBef>
                <a:spcPts val="0"/>
              </a:spcBef>
              <a:spcAft>
                <a:spcPts val="0"/>
              </a:spcAft>
              <a:buClr>
                <a:schemeClr val="accent1"/>
              </a:buClr>
              <a:buSzPts val="5200"/>
              <a:buNone/>
              <a:defRPr sz="5200">
                <a:solidFill>
                  <a:schemeClr val="accent1"/>
                </a:solidFill>
              </a:defRPr>
            </a:lvl7pPr>
            <a:lvl8pPr lvl="7" algn="l">
              <a:lnSpc>
                <a:spcPct val="100000"/>
              </a:lnSpc>
              <a:spcBef>
                <a:spcPts val="0"/>
              </a:spcBef>
              <a:spcAft>
                <a:spcPts val="0"/>
              </a:spcAft>
              <a:buClr>
                <a:schemeClr val="accent1"/>
              </a:buClr>
              <a:buSzPts val="5200"/>
              <a:buNone/>
              <a:defRPr sz="5200">
                <a:solidFill>
                  <a:schemeClr val="accent1"/>
                </a:solidFill>
              </a:defRPr>
            </a:lvl8pPr>
            <a:lvl9pPr lvl="8" algn="l">
              <a:lnSpc>
                <a:spcPct val="100000"/>
              </a:lnSpc>
              <a:spcBef>
                <a:spcPts val="0"/>
              </a:spcBef>
              <a:spcAft>
                <a:spcPts val="0"/>
              </a:spcAft>
              <a:buClr>
                <a:schemeClr val="accent1"/>
              </a:buClr>
              <a:buSzPts val="5200"/>
              <a:buNone/>
              <a:defRPr sz="5200">
                <a:solidFill>
                  <a:schemeClr val="accent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theme" Target="../theme/theme1.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692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Roboto Black"/>
              <a:buNone/>
              <a:defRPr b="0" i="0" sz="2800" u="none" cap="none" strike="noStrike">
                <a:solidFill>
                  <a:schemeClr val="lt1"/>
                </a:solidFill>
                <a:latin typeface="Roboto Black"/>
                <a:ea typeface="Roboto Black"/>
                <a:cs typeface="Roboto Black"/>
                <a:sym typeface="Roboto Black"/>
              </a:defRPr>
            </a:lvl1pPr>
            <a:lvl2pPr lvl="1"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2pPr>
            <a:lvl3pPr lvl="2"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3pPr>
            <a:lvl4pPr lvl="3"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4pPr>
            <a:lvl5pPr lvl="4"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5pPr>
            <a:lvl6pPr lvl="5"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6pPr>
            <a:lvl7pPr lvl="6"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7pPr>
            <a:lvl8pPr lvl="7"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8pPr>
            <a:lvl9pPr lvl="8"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9pPr>
          </a:lstStyle>
          <a:p/>
        </p:txBody>
      </p:sp>
      <p:sp>
        <p:nvSpPr>
          <p:cNvPr id="7" name="Google Shape;7;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1"/>
              </a:buClr>
              <a:buSzPts val="1800"/>
              <a:buFont typeface="Roboto Light"/>
              <a:buChar char="●"/>
              <a:defRPr b="0" i="0" sz="1800" u="none" cap="none" strike="noStrike">
                <a:solidFill>
                  <a:schemeClr val="lt1"/>
                </a:solidFill>
                <a:latin typeface="Roboto Light"/>
                <a:ea typeface="Roboto Light"/>
                <a:cs typeface="Roboto Light"/>
                <a:sym typeface="Roboto Light"/>
              </a:defRPr>
            </a:lvl1pPr>
            <a:lvl2pPr indent="-317500" lvl="1" marL="914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2pPr>
            <a:lvl3pPr indent="-317500" lvl="2" marL="1371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3pPr>
            <a:lvl4pPr indent="-317500" lvl="3" marL="18288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4pPr>
            <a:lvl5pPr indent="-317500" lvl="4" marL="22860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5pPr>
            <a:lvl6pPr indent="-317500" lvl="5" marL="27432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6pPr>
            <a:lvl7pPr indent="-317500" lvl="6" marL="3200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7pPr>
            <a:lvl8pPr indent="-317500" lvl="7" marL="3657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8pPr>
            <a:lvl9pPr indent="-317500" lvl="8" marL="4114800" marR="0" rtl="0" algn="l">
              <a:lnSpc>
                <a:spcPct val="115000"/>
              </a:lnSpc>
              <a:spcBef>
                <a:spcPts val="1600"/>
              </a:spcBef>
              <a:spcAft>
                <a:spcPts val="160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9pPr>
          </a:lstStyle>
          <a:p/>
        </p:txBody>
      </p:sp>
      <p:pic>
        <p:nvPicPr>
          <p:cNvPr id="8" name="Google Shape;8;p26"/>
          <p:cNvPicPr preferRelativeResize="0"/>
          <p:nvPr/>
        </p:nvPicPr>
        <p:blipFill rotWithShape="1">
          <a:blip r:embed="rId1">
            <a:alphaModFix/>
          </a:blip>
          <a:srcRect b="0" l="0" r="0" t="0"/>
          <a:stretch/>
        </p:blipFill>
        <p:spPr>
          <a:xfrm>
            <a:off x="7785930" y="98225"/>
            <a:ext cx="1229945" cy="3468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hyperlink" Target="https://forms.gle/vDBCouLoyWLKv37t9"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
          <p:cNvSpPr txBox="1"/>
          <p:nvPr>
            <p:ph type="ctrTitle"/>
          </p:nvPr>
        </p:nvSpPr>
        <p:spPr>
          <a:xfrm>
            <a:off x="5237375" y="3670025"/>
            <a:ext cx="3745200" cy="606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3000"/>
              <a:buNone/>
            </a:pPr>
            <a:r>
              <a:rPr lang="en-GB"/>
              <a:t>Sesiunea 6</a:t>
            </a:r>
            <a:endParaRPr/>
          </a:p>
        </p:txBody>
      </p:sp>
      <p:sp>
        <p:nvSpPr>
          <p:cNvPr id="99" name="Google Shape;99;p1"/>
          <p:cNvSpPr txBox="1"/>
          <p:nvPr>
            <p:ph idx="1" type="subTitle"/>
          </p:nvPr>
        </p:nvSpPr>
        <p:spPr>
          <a:xfrm>
            <a:off x="5727625" y="4148638"/>
            <a:ext cx="3129600" cy="606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r>
              <a:rPr lang="en-GB" sz="1700"/>
              <a:t>TDD vs BDD - POM</a:t>
            </a:r>
            <a:endParaRPr sz="1700"/>
          </a:p>
        </p:txBody>
      </p:sp>
      <p:sp>
        <p:nvSpPr>
          <p:cNvPr id="100" name="Google Shape;100;p1"/>
          <p:cNvSpPr/>
          <p:nvPr/>
        </p:nvSpPr>
        <p:spPr>
          <a:xfrm>
            <a:off x="2238757" y="4488644"/>
            <a:ext cx="816022" cy="427879"/>
          </a:xfrm>
          <a:custGeom>
            <a:rect b="b" l="l" r="r" t="t"/>
            <a:pathLst>
              <a:path extrusionOk="0" h="17832" w="34008">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
          <p:cNvSpPr/>
          <p:nvPr/>
        </p:nvSpPr>
        <p:spPr>
          <a:xfrm>
            <a:off x="3470397" y="1215078"/>
            <a:ext cx="406499" cy="127245"/>
          </a:xfrm>
          <a:custGeom>
            <a:rect b="b" l="l" r="r" t="t"/>
            <a:pathLst>
              <a:path extrusionOk="0" h="5303" w="16941">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
          <p:cNvSpPr/>
          <p:nvPr/>
        </p:nvSpPr>
        <p:spPr>
          <a:xfrm>
            <a:off x="3559034" y="1342660"/>
            <a:ext cx="229224" cy="91349"/>
          </a:xfrm>
          <a:custGeom>
            <a:rect b="b" l="l" r="r" t="t"/>
            <a:pathLst>
              <a:path extrusionOk="0" h="3807" w="9553">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
          <p:cNvSpPr/>
          <p:nvPr/>
        </p:nvSpPr>
        <p:spPr>
          <a:xfrm>
            <a:off x="3624733" y="1459947"/>
            <a:ext cx="114624" cy="98403"/>
          </a:xfrm>
          <a:custGeom>
            <a:rect b="b" l="l" r="r" t="t"/>
            <a:pathLst>
              <a:path extrusionOk="0" h="4101" w="4777">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
          <p:cNvSpPr/>
          <p:nvPr/>
        </p:nvSpPr>
        <p:spPr>
          <a:xfrm>
            <a:off x="3378712" y="1082122"/>
            <a:ext cx="589869" cy="163910"/>
          </a:xfrm>
          <a:custGeom>
            <a:rect b="b" l="l" r="r" t="t"/>
            <a:pathLst>
              <a:path extrusionOk="0" h="6831" w="24583">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
          <p:cNvSpPr/>
          <p:nvPr/>
        </p:nvSpPr>
        <p:spPr>
          <a:xfrm>
            <a:off x="-226081" y="902208"/>
            <a:ext cx="3448945" cy="3969997"/>
          </a:xfrm>
          <a:custGeom>
            <a:rect b="b" l="l" r="r" t="t"/>
            <a:pathLst>
              <a:path extrusionOk="0" h="165451" w="143736">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
          <p:cNvSpPr/>
          <p:nvPr/>
        </p:nvSpPr>
        <p:spPr>
          <a:xfrm>
            <a:off x="36760" y="2657970"/>
            <a:ext cx="938276" cy="936765"/>
          </a:xfrm>
          <a:custGeom>
            <a:rect b="b" l="l" r="r" t="t"/>
            <a:pathLst>
              <a:path extrusionOk="0" h="39040" w="39103">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
          <p:cNvSpPr/>
          <p:nvPr/>
        </p:nvSpPr>
        <p:spPr>
          <a:xfrm>
            <a:off x="1655007" y="2725228"/>
            <a:ext cx="24" cy="24"/>
          </a:xfrm>
          <a:custGeom>
            <a:rect b="b" l="l" r="r" t="t"/>
            <a:pathLst>
              <a:path extrusionOk="0" h="1" w="1">
                <a:moveTo>
                  <a:pt x="1" y="0"/>
                </a:move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
          <p:cNvSpPr/>
          <p:nvPr/>
        </p:nvSpPr>
        <p:spPr>
          <a:xfrm>
            <a:off x="1031545" y="2553759"/>
            <a:ext cx="669341" cy="660798"/>
          </a:xfrm>
          <a:custGeom>
            <a:rect b="b" l="l" r="r" t="t"/>
            <a:pathLst>
              <a:path extrusionOk="0" h="27539" w="27895">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
          <p:cNvSpPr/>
          <p:nvPr/>
        </p:nvSpPr>
        <p:spPr>
          <a:xfrm>
            <a:off x="-1529537" y="1971857"/>
            <a:ext cx="426367" cy="424831"/>
          </a:xfrm>
          <a:custGeom>
            <a:rect b="b" l="l" r="r" t="t"/>
            <a:pathLst>
              <a:path extrusionOk="0" h="17705" w="17769">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
          <p:cNvSpPr/>
          <p:nvPr/>
        </p:nvSpPr>
        <p:spPr>
          <a:xfrm>
            <a:off x="-1075696" y="1926026"/>
            <a:ext cx="301065" cy="297994"/>
          </a:xfrm>
          <a:custGeom>
            <a:rect b="b" l="l" r="r" t="t"/>
            <a:pathLst>
              <a:path extrusionOk="0" h="12419" w="12547">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
          <p:cNvSpPr/>
          <p:nvPr/>
        </p:nvSpPr>
        <p:spPr>
          <a:xfrm>
            <a:off x="1994248" y="196727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
          <p:cNvSpPr/>
          <p:nvPr/>
        </p:nvSpPr>
        <p:spPr>
          <a:xfrm>
            <a:off x="1994248" y="209869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
          <p:cNvSpPr/>
          <p:nvPr/>
        </p:nvSpPr>
        <p:spPr>
          <a:xfrm>
            <a:off x="1994248" y="2230115"/>
            <a:ext cx="987178" cy="38224"/>
          </a:xfrm>
          <a:custGeom>
            <a:rect b="b" l="l" r="r" t="t"/>
            <a:pathLst>
              <a:path extrusionOk="0" h="1593" w="41141">
                <a:moveTo>
                  <a:pt x="1" y="0"/>
                </a:moveTo>
                <a:lnTo>
                  <a:pt x="1" y="1593"/>
                </a:lnTo>
                <a:lnTo>
                  <a:pt x="41140" y="1593"/>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
          <p:cNvSpPr/>
          <p:nvPr/>
        </p:nvSpPr>
        <p:spPr>
          <a:xfrm>
            <a:off x="1994248" y="24944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
          <p:cNvSpPr/>
          <p:nvPr/>
        </p:nvSpPr>
        <p:spPr>
          <a:xfrm>
            <a:off x="1994248" y="262588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
          <p:cNvSpPr/>
          <p:nvPr/>
        </p:nvSpPr>
        <p:spPr>
          <a:xfrm>
            <a:off x="1994248" y="2888730"/>
            <a:ext cx="987178" cy="38224"/>
          </a:xfrm>
          <a:custGeom>
            <a:rect b="b" l="l" r="r" t="t"/>
            <a:pathLst>
              <a:path extrusionOk="0" h="1593" w="41141">
                <a:moveTo>
                  <a:pt x="1" y="0"/>
                </a:moveTo>
                <a:lnTo>
                  <a:pt x="1" y="1592"/>
                </a:lnTo>
                <a:lnTo>
                  <a:pt x="41140" y="1592"/>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
          <p:cNvSpPr/>
          <p:nvPr/>
        </p:nvSpPr>
        <p:spPr>
          <a:xfrm>
            <a:off x="1994248" y="3020150"/>
            <a:ext cx="987178" cy="38224"/>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
          <p:cNvSpPr/>
          <p:nvPr/>
        </p:nvSpPr>
        <p:spPr>
          <a:xfrm>
            <a:off x="1994248" y="32829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
          <p:cNvSpPr/>
          <p:nvPr/>
        </p:nvSpPr>
        <p:spPr>
          <a:xfrm>
            <a:off x="58164" y="196727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
          <p:cNvSpPr/>
          <p:nvPr/>
        </p:nvSpPr>
        <p:spPr>
          <a:xfrm>
            <a:off x="58164" y="209869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
          <p:cNvSpPr/>
          <p:nvPr/>
        </p:nvSpPr>
        <p:spPr>
          <a:xfrm>
            <a:off x="58164" y="2363047"/>
            <a:ext cx="1147609" cy="38248"/>
          </a:xfrm>
          <a:custGeom>
            <a:rect b="b" l="l" r="r" t="t"/>
            <a:pathLst>
              <a:path extrusionOk="0" h="1594" w="47827">
                <a:moveTo>
                  <a:pt x="0" y="1"/>
                </a:moveTo>
                <a:lnTo>
                  <a:pt x="0" y="1593"/>
                </a:lnTo>
                <a:lnTo>
                  <a:pt x="47827" y="1593"/>
                </a:lnTo>
                <a:lnTo>
                  <a:pt x="4782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
          <p:cNvSpPr/>
          <p:nvPr/>
        </p:nvSpPr>
        <p:spPr>
          <a:xfrm>
            <a:off x="2108848" y="1701385"/>
            <a:ext cx="701422" cy="114648"/>
          </a:xfrm>
          <a:custGeom>
            <a:rect b="b" l="l" r="r" t="t"/>
            <a:pathLst>
              <a:path extrusionOk="0" h="4778" w="29232">
                <a:moveTo>
                  <a:pt x="1" y="1"/>
                </a:moveTo>
                <a:lnTo>
                  <a:pt x="1" y="4777"/>
                </a:lnTo>
                <a:lnTo>
                  <a:pt x="29232" y="4777"/>
                </a:lnTo>
                <a:lnTo>
                  <a:pt x="2923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
          <p:cNvSpPr/>
          <p:nvPr/>
        </p:nvSpPr>
        <p:spPr>
          <a:xfrm>
            <a:off x="560907" y="1701385"/>
            <a:ext cx="699886" cy="114648"/>
          </a:xfrm>
          <a:custGeom>
            <a:rect b="b" l="l" r="r" t="t"/>
            <a:pathLst>
              <a:path extrusionOk="0" h="4778" w="29168">
                <a:moveTo>
                  <a:pt x="0" y="1"/>
                </a:moveTo>
                <a:lnTo>
                  <a:pt x="0" y="4777"/>
                </a:lnTo>
                <a:lnTo>
                  <a:pt x="29167" y="4777"/>
                </a:lnTo>
                <a:lnTo>
                  <a:pt x="2916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
          <p:cNvSpPr/>
          <p:nvPr/>
        </p:nvSpPr>
        <p:spPr>
          <a:xfrm>
            <a:off x="-1540239" y="2988045"/>
            <a:ext cx="735039" cy="1488386"/>
          </a:xfrm>
          <a:custGeom>
            <a:rect b="b" l="l" r="r" t="t"/>
            <a:pathLst>
              <a:path extrusionOk="0" h="62029" w="30633">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
          <p:cNvSpPr/>
          <p:nvPr/>
        </p:nvSpPr>
        <p:spPr>
          <a:xfrm>
            <a:off x="-1210164" y="4037850"/>
            <a:ext cx="76424" cy="382048"/>
          </a:xfrm>
          <a:custGeom>
            <a:rect b="b" l="l" r="r" t="t"/>
            <a:pathLst>
              <a:path extrusionOk="0" h="15922" w="3185">
                <a:moveTo>
                  <a:pt x="0" y="1"/>
                </a:moveTo>
                <a:lnTo>
                  <a:pt x="0" y="15922"/>
                </a:lnTo>
                <a:lnTo>
                  <a:pt x="3185" y="15922"/>
                </a:lnTo>
                <a:lnTo>
                  <a:pt x="318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
          <p:cNvSpPr/>
          <p:nvPr/>
        </p:nvSpPr>
        <p:spPr>
          <a:xfrm>
            <a:off x="24523" y="394881"/>
            <a:ext cx="1228616" cy="426343"/>
          </a:xfrm>
          <a:custGeom>
            <a:rect b="b" l="l" r="r" t="t"/>
            <a:pathLst>
              <a:path extrusionOk="0" h="17768" w="51203">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
          <p:cNvSpPr/>
          <p:nvPr/>
        </p:nvSpPr>
        <p:spPr>
          <a:xfrm>
            <a:off x="2605497" y="99575"/>
            <a:ext cx="1101778" cy="368659"/>
          </a:xfrm>
          <a:custGeom>
            <a:rect b="b" l="l" r="r" t="t"/>
            <a:pathLst>
              <a:path extrusionOk="0" h="15364" w="45917">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
          <p:cNvSpPr/>
          <p:nvPr/>
        </p:nvSpPr>
        <p:spPr>
          <a:xfrm>
            <a:off x="-742573" y="2272898"/>
            <a:ext cx="233831" cy="200046"/>
          </a:xfrm>
          <a:custGeom>
            <a:rect b="b" l="l" r="r" t="t"/>
            <a:pathLst>
              <a:path extrusionOk="0" h="8337" w="9745">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
          <p:cNvSpPr/>
          <p:nvPr/>
        </p:nvSpPr>
        <p:spPr>
          <a:xfrm>
            <a:off x="2385439" y="1418388"/>
            <a:ext cx="233831" cy="200502"/>
          </a:xfrm>
          <a:custGeom>
            <a:rect b="b" l="l" r="r" t="t"/>
            <a:pathLst>
              <a:path extrusionOk="0" h="8356" w="9745">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
          <p:cNvSpPr/>
          <p:nvPr/>
        </p:nvSpPr>
        <p:spPr>
          <a:xfrm>
            <a:off x="3338976" y="2473808"/>
            <a:ext cx="189513" cy="161270"/>
          </a:xfrm>
          <a:custGeom>
            <a:rect b="b" l="l" r="r" t="t"/>
            <a:pathLst>
              <a:path extrusionOk="0" h="6721" w="7898">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
          <p:cNvSpPr/>
          <p:nvPr/>
        </p:nvSpPr>
        <p:spPr>
          <a:xfrm>
            <a:off x="742741" y="4509280"/>
            <a:ext cx="189513" cy="162758"/>
          </a:xfrm>
          <a:custGeom>
            <a:rect b="b" l="l" r="r" t="t"/>
            <a:pathLst>
              <a:path extrusionOk="0" h="6783" w="7898">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
          <p:cNvSpPr/>
          <p:nvPr/>
        </p:nvSpPr>
        <p:spPr>
          <a:xfrm>
            <a:off x="3910489" y="755070"/>
            <a:ext cx="187977" cy="162422"/>
          </a:xfrm>
          <a:custGeom>
            <a:rect b="b" l="l" r="r" t="t"/>
            <a:pathLst>
              <a:path extrusionOk="0" h="6769" w="7834">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
          <p:cNvSpPr/>
          <p:nvPr/>
        </p:nvSpPr>
        <p:spPr>
          <a:xfrm>
            <a:off x="1221034" y="4212030"/>
            <a:ext cx="276182" cy="199518"/>
          </a:xfrm>
          <a:custGeom>
            <a:rect b="b" l="l" r="r" t="t"/>
            <a:pathLst>
              <a:path extrusionOk="0" h="8315" w="1151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
          <p:cNvSpPr/>
          <p:nvPr/>
        </p:nvSpPr>
        <p:spPr>
          <a:xfrm>
            <a:off x="-707421" y="2509753"/>
            <a:ext cx="195607" cy="1401284"/>
          </a:xfrm>
          <a:custGeom>
            <a:rect b="b" l="l" r="r" t="t"/>
            <a:pathLst>
              <a:path extrusionOk="0" h="58399" w="8152">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
          <p:cNvSpPr/>
          <p:nvPr/>
        </p:nvSpPr>
        <p:spPr>
          <a:xfrm>
            <a:off x="3578878" y="1713623"/>
            <a:ext cx="779358" cy="716707"/>
          </a:xfrm>
          <a:custGeom>
            <a:rect b="b" l="l" r="r" t="t"/>
            <a:pathLst>
              <a:path extrusionOk="0" h="29869" w="3248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
          <p:cNvSpPr/>
          <p:nvPr/>
        </p:nvSpPr>
        <p:spPr>
          <a:xfrm>
            <a:off x="-1387439" y="827319"/>
            <a:ext cx="932182" cy="716707"/>
          </a:xfrm>
          <a:custGeom>
            <a:rect b="b" l="l" r="r" t="t"/>
            <a:pathLst>
              <a:path extrusionOk="0" h="29869" w="38849">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
          <p:cNvSpPr/>
          <p:nvPr/>
        </p:nvSpPr>
        <p:spPr>
          <a:xfrm>
            <a:off x="3328274" y="2971248"/>
            <a:ext cx="236879" cy="1473101"/>
          </a:xfrm>
          <a:custGeom>
            <a:rect b="b" l="l" r="r" t="t"/>
            <a:pathLst>
              <a:path extrusionOk="0" h="61392" w="987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
          <p:cNvSpPr/>
          <p:nvPr/>
        </p:nvSpPr>
        <p:spPr>
          <a:xfrm>
            <a:off x="3759681" y="2919947"/>
            <a:ext cx="126382" cy="71193"/>
          </a:xfrm>
          <a:custGeom>
            <a:rect b="b" l="l" r="r" t="t"/>
            <a:pathLst>
              <a:path extrusionOk="0" h="2967" w="52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
          <p:cNvSpPr/>
          <p:nvPr/>
        </p:nvSpPr>
        <p:spPr>
          <a:xfrm>
            <a:off x="4206947" y="3632911"/>
            <a:ext cx="151288" cy="169645"/>
          </a:xfrm>
          <a:custGeom>
            <a:rect b="b" l="l" r="r" t="t"/>
            <a:pathLst>
              <a:path extrusionOk="0" h="7070" w="6305">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
          <p:cNvSpPr/>
          <p:nvPr/>
        </p:nvSpPr>
        <p:spPr>
          <a:xfrm>
            <a:off x="3902835" y="2990972"/>
            <a:ext cx="301065" cy="314934"/>
          </a:xfrm>
          <a:custGeom>
            <a:rect b="b" l="l" r="r" t="t"/>
            <a:pathLst>
              <a:path extrusionOk="0" h="13125" w="12547">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
          <p:cNvSpPr/>
          <p:nvPr/>
        </p:nvSpPr>
        <p:spPr>
          <a:xfrm>
            <a:off x="3358844" y="2801628"/>
            <a:ext cx="234863" cy="151288"/>
          </a:xfrm>
          <a:custGeom>
            <a:rect b="b" l="l" r="r" t="t"/>
            <a:pathLst>
              <a:path extrusionOk="0" h="6305" w="9788">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
          <p:cNvSpPr/>
          <p:nvPr/>
        </p:nvSpPr>
        <p:spPr>
          <a:xfrm>
            <a:off x="4240660" y="3481406"/>
            <a:ext cx="56460" cy="113328"/>
          </a:xfrm>
          <a:custGeom>
            <a:rect b="b" l="l" r="r" t="t"/>
            <a:pathLst>
              <a:path extrusionOk="0" h="4723" w="235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
          <p:cNvSpPr/>
          <p:nvPr/>
        </p:nvSpPr>
        <p:spPr>
          <a:xfrm>
            <a:off x="3623197" y="2875820"/>
            <a:ext cx="116160" cy="57252"/>
          </a:xfrm>
          <a:custGeom>
            <a:rect b="b" l="l" r="r" t="t"/>
            <a:pathLst>
              <a:path extrusionOk="0" h="2386" w="4841">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
          <p:cNvSpPr/>
          <p:nvPr/>
        </p:nvSpPr>
        <p:spPr>
          <a:xfrm>
            <a:off x="4191423" y="3335613"/>
            <a:ext cx="73593" cy="110881"/>
          </a:xfrm>
          <a:custGeom>
            <a:rect b="b" l="l" r="r" t="t"/>
            <a:pathLst>
              <a:path extrusionOk="0" h="4621" w="3067">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
          <p:cNvSpPr/>
          <p:nvPr/>
        </p:nvSpPr>
        <p:spPr>
          <a:xfrm>
            <a:off x="-1914609" y="1987070"/>
            <a:ext cx="215475" cy="415737"/>
          </a:xfrm>
          <a:custGeom>
            <a:rect b="b" l="l" r="r" t="t"/>
            <a:pathLst>
              <a:path extrusionOk="0" h="17326" w="898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
          <p:cNvSpPr/>
          <p:nvPr/>
        </p:nvSpPr>
        <p:spPr>
          <a:xfrm>
            <a:off x="-1742565" y="2580202"/>
            <a:ext cx="87750" cy="103778"/>
          </a:xfrm>
          <a:custGeom>
            <a:rect b="b" l="l" r="r" t="t"/>
            <a:pathLst>
              <a:path extrusionOk="0" h="4325" w="3657">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
          <p:cNvSpPr/>
          <p:nvPr/>
        </p:nvSpPr>
        <p:spPr>
          <a:xfrm>
            <a:off x="-1796962" y="2440191"/>
            <a:ext cx="68794" cy="109321"/>
          </a:xfrm>
          <a:custGeom>
            <a:rect b="b" l="l" r="r" t="t"/>
            <a:pathLst>
              <a:path extrusionOk="0" h="4556" w="2867">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
          <p:cNvSpPr/>
          <p:nvPr/>
        </p:nvSpPr>
        <p:spPr>
          <a:xfrm>
            <a:off x="-1778629" y="1845187"/>
            <a:ext cx="77552" cy="108361"/>
          </a:xfrm>
          <a:custGeom>
            <a:rect b="b" l="l" r="r" t="t"/>
            <a:pathLst>
              <a:path extrusionOk="0" h="4516" w="3232">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
          <p:cNvSpPr/>
          <p:nvPr/>
        </p:nvSpPr>
        <p:spPr>
          <a:xfrm>
            <a:off x="-1647209" y="1518015"/>
            <a:ext cx="213963" cy="213963"/>
          </a:xfrm>
          <a:custGeom>
            <a:rect b="b" l="l" r="r" t="t"/>
            <a:pathLst>
              <a:path extrusionOk="0" h="8917" w="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
          <p:cNvSpPr/>
          <p:nvPr/>
        </p:nvSpPr>
        <p:spPr>
          <a:xfrm>
            <a:off x="-1709860" y="1717486"/>
            <a:ext cx="87126" cy="100059"/>
          </a:xfrm>
          <a:custGeom>
            <a:rect b="b" l="l" r="r" t="t"/>
            <a:pathLst>
              <a:path extrusionOk="0" h="4170" w="3631">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
          <p:cNvSpPr/>
          <p:nvPr/>
        </p:nvSpPr>
        <p:spPr>
          <a:xfrm>
            <a:off x="-1658918" y="2705552"/>
            <a:ext cx="222626" cy="225985"/>
          </a:xfrm>
          <a:custGeom>
            <a:rect b="b" l="l" r="r" t="t"/>
            <a:pathLst>
              <a:path extrusionOk="0" h="9418" w="927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
          <p:cNvSpPr/>
          <p:nvPr/>
        </p:nvSpPr>
        <p:spPr>
          <a:xfrm>
            <a:off x="-828907" y="4537210"/>
            <a:ext cx="309464" cy="315150"/>
          </a:xfrm>
          <a:custGeom>
            <a:rect b="b" l="l" r="r" t="t"/>
            <a:pathLst>
              <a:path extrusionOk="0" h="13134" w="12897">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
          <p:cNvSpPr/>
          <p:nvPr/>
        </p:nvSpPr>
        <p:spPr>
          <a:xfrm>
            <a:off x="-368419" y="4909037"/>
            <a:ext cx="125566" cy="57924"/>
          </a:xfrm>
          <a:custGeom>
            <a:rect b="b" l="l" r="r" t="t"/>
            <a:pathLst>
              <a:path extrusionOk="0" h="2414" w="5233">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
          <p:cNvSpPr/>
          <p:nvPr/>
        </p:nvSpPr>
        <p:spPr>
          <a:xfrm>
            <a:off x="-918433" y="4248190"/>
            <a:ext cx="53629" cy="112105"/>
          </a:xfrm>
          <a:custGeom>
            <a:rect b="b" l="l" r="r" t="t"/>
            <a:pathLst>
              <a:path extrusionOk="0" h="4672" w="2235">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
          <p:cNvSpPr/>
          <p:nvPr/>
        </p:nvSpPr>
        <p:spPr>
          <a:xfrm>
            <a:off x="-887767" y="4396863"/>
            <a:ext cx="71865" cy="110137"/>
          </a:xfrm>
          <a:custGeom>
            <a:rect b="b" l="l" r="r" t="t"/>
            <a:pathLst>
              <a:path extrusionOk="0" h="4590" w="2995">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
          <p:cNvSpPr/>
          <p:nvPr/>
        </p:nvSpPr>
        <p:spPr>
          <a:xfrm>
            <a:off x="-977892" y="4039386"/>
            <a:ext cx="151288" cy="171156"/>
          </a:xfrm>
          <a:custGeom>
            <a:rect b="b" l="l" r="r" t="t"/>
            <a:pathLst>
              <a:path extrusionOk="0" h="7133" w="6305">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
          <p:cNvSpPr/>
          <p:nvPr/>
        </p:nvSpPr>
        <p:spPr>
          <a:xfrm>
            <a:off x="-509462" y="4852241"/>
            <a:ext cx="126022" cy="70401"/>
          </a:xfrm>
          <a:custGeom>
            <a:rect b="b" l="l" r="r" t="t"/>
            <a:pathLst>
              <a:path extrusionOk="0" h="2934" w="5252">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
          <p:cNvSpPr/>
          <p:nvPr/>
        </p:nvSpPr>
        <p:spPr>
          <a:xfrm>
            <a:off x="-209260" y="4890537"/>
            <a:ext cx="227713" cy="151288"/>
          </a:xfrm>
          <a:custGeom>
            <a:rect b="b" l="l" r="r" t="t"/>
            <a:pathLst>
              <a:path extrusionOk="0" h="6305" w="949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
          <p:cNvSpPr/>
          <p:nvPr/>
        </p:nvSpPr>
        <p:spPr>
          <a:xfrm>
            <a:off x="1331051" y="1643317"/>
            <a:ext cx="230784" cy="230784"/>
          </a:xfrm>
          <a:custGeom>
            <a:rect b="b" l="l" r="r" t="t"/>
            <a:pathLst>
              <a:path extrusionOk="0" h="9618" w="9618">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
          <p:cNvSpPr/>
          <p:nvPr/>
        </p:nvSpPr>
        <p:spPr>
          <a:xfrm>
            <a:off x="2385439" y="588929"/>
            <a:ext cx="230760" cy="230784"/>
          </a:xfrm>
          <a:custGeom>
            <a:rect b="b" l="l" r="r" t="t"/>
            <a:pathLst>
              <a:path extrusionOk="0" h="9618" w="9617">
                <a:moveTo>
                  <a:pt x="1" y="1"/>
                </a:moveTo>
                <a:lnTo>
                  <a:pt x="1" y="9617"/>
                </a:lnTo>
                <a:lnTo>
                  <a:pt x="9617" y="9617"/>
                </a:lnTo>
                <a:lnTo>
                  <a:pt x="961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
          <p:cNvSpPr/>
          <p:nvPr/>
        </p:nvSpPr>
        <p:spPr>
          <a:xfrm>
            <a:off x="2963071" y="588929"/>
            <a:ext cx="230760" cy="230784"/>
          </a:xfrm>
          <a:custGeom>
            <a:rect b="b" l="l" r="r" t="t"/>
            <a:pathLst>
              <a:path extrusionOk="0" h="9618" w="9617">
                <a:moveTo>
                  <a:pt x="0" y="1"/>
                </a:moveTo>
                <a:lnTo>
                  <a:pt x="0"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
          <p:cNvSpPr/>
          <p:nvPr/>
        </p:nvSpPr>
        <p:spPr>
          <a:xfrm>
            <a:off x="-493481" y="4066884"/>
            <a:ext cx="453865" cy="583750"/>
          </a:xfrm>
          <a:custGeom>
            <a:rect b="b" l="l" r="r" t="t"/>
            <a:pathLst>
              <a:path extrusionOk="0" h="24328" w="18915">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
          <p:cNvSpPr/>
          <p:nvPr/>
        </p:nvSpPr>
        <p:spPr>
          <a:xfrm>
            <a:off x="-398749" y="4164688"/>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
          <p:cNvSpPr/>
          <p:nvPr/>
        </p:nvSpPr>
        <p:spPr>
          <a:xfrm>
            <a:off x="-398749" y="4238040"/>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
          <p:cNvSpPr/>
          <p:nvPr/>
        </p:nvSpPr>
        <p:spPr>
          <a:xfrm>
            <a:off x="-398749" y="4311369"/>
            <a:ext cx="212428" cy="38248"/>
          </a:xfrm>
          <a:custGeom>
            <a:rect b="b" l="l" r="r" t="t"/>
            <a:pathLst>
              <a:path extrusionOk="0" h="1594" w="8853">
                <a:moveTo>
                  <a:pt x="1" y="1"/>
                </a:moveTo>
                <a:lnTo>
                  <a:pt x="1" y="1593"/>
                </a:lnTo>
                <a:lnTo>
                  <a:pt x="8853" y="1593"/>
                </a:lnTo>
                <a:lnTo>
                  <a:pt x="885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
          <p:cNvSpPr/>
          <p:nvPr/>
        </p:nvSpPr>
        <p:spPr>
          <a:xfrm>
            <a:off x="3959391" y="2384451"/>
            <a:ext cx="385096" cy="427903"/>
          </a:xfrm>
          <a:custGeom>
            <a:rect b="b" l="l" r="r" t="t"/>
            <a:pathLst>
              <a:path extrusionOk="0" h="17833" w="16049">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
          <p:cNvSpPr/>
          <p:nvPr/>
        </p:nvSpPr>
        <p:spPr>
          <a:xfrm>
            <a:off x="1338705" y="153948"/>
            <a:ext cx="504279" cy="431958"/>
          </a:xfrm>
          <a:custGeom>
            <a:rect b="b" l="l" r="r" t="t"/>
            <a:pathLst>
              <a:path extrusionOk="0" h="18002" w="21016">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
          <p:cNvSpPr/>
          <p:nvPr/>
        </p:nvSpPr>
        <p:spPr>
          <a:xfrm>
            <a:off x="1483875" y="232891"/>
            <a:ext cx="97804" cy="226177"/>
          </a:xfrm>
          <a:custGeom>
            <a:rect b="b" l="l" r="r" t="t"/>
            <a:pathLst>
              <a:path extrusionOk="0" h="9426" w="4076">
                <a:moveTo>
                  <a:pt x="2484" y="1"/>
                </a:moveTo>
                <a:lnTo>
                  <a:pt x="2484" y="5668"/>
                </a:lnTo>
                <a:lnTo>
                  <a:pt x="0" y="8279"/>
                </a:lnTo>
                <a:lnTo>
                  <a:pt x="1146" y="9426"/>
                </a:lnTo>
                <a:lnTo>
                  <a:pt x="4076" y="6305"/>
                </a:ln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
          <p:cNvSpPr/>
          <p:nvPr/>
        </p:nvSpPr>
        <p:spPr>
          <a:xfrm>
            <a:off x="-1092516" y="2430305"/>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
          <p:cNvSpPr/>
          <p:nvPr/>
        </p:nvSpPr>
        <p:spPr>
          <a:xfrm>
            <a:off x="-488898" y="1446198"/>
            <a:ext cx="145194" cy="145194"/>
          </a:xfrm>
          <a:custGeom>
            <a:rect b="b" l="l" r="r" t="t"/>
            <a:pathLst>
              <a:path extrusionOk="0" h="6051" w="6051">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
          <p:cNvSpPr/>
          <p:nvPr/>
        </p:nvSpPr>
        <p:spPr>
          <a:xfrm>
            <a:off x="3936452" y="266508"/>
            <a:ext cx="143682" cy="145194"/>
          </a:xfrm>
          <a:custGeom>
            <a:rect b="b" l="l" r="r" t="t"/>
            <a:pathLst>
              <a:path extrusionOk="0" h="6051" w="5988">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
          <p:cNvSpPr/>
          <p:nvPr/>
        </p:nvSpPr>
        <p:spPr>
          <a:xfrm>
            <a:off x="-1092516" y="2699241"/>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
          <p:cNvSpPr/>
          <p:nvPr/>
        </p:nvSpPr>
        <p:spPr>
          <a:xfrm>
            <a:off x="169693" y="1435496"/>
            <a:ext cx="165062" cy="166597"/>
          </a:xfrm>
          <a:custGeom>
            <a:rect b="b" l="l" r="r" t="t"/>
            <a:pathLst>
              <a:path extrusionOk="0" h="6943" w="6879">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
          <p:cNvSpPr/>
          <p:nvPr/>
        </p:nvSpPr>
        <p:spPr>
          <a:xfrm>
            <a:off x="849711" y="1453829"/>
            <a:ext cx="1453233" cy="129933"/>
          </a:xfrm>
          <a:custGeom>
            <a:rect b="b" l="l" r="r" t="t"/>
            <a:pathLst>
              <a:path extrusionOk="0" h="5415" w="60564">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
          <p:cNvSpPr/>
          <p:nvPr/>
        </p:nvSpPr>
        <p:spPr>
          <a:xfrm>
            <a:off x="-848007" y="158003"/>
            <a:ext cx="2017116" cy="591405"/>
          </a:xfrm>
          <a:custGeom>
            <a:rect b="b" l="l" r="r" t="t"/>
            <a:pathLst>
              <a:path extrusionOk="0" h="24647" w="84064">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
          <p:cNvSpPr/>
          <p:nvPr/>
        </p:nvSpPr>
        <p:spPr>
          <a:xfrm>
            <a:off x="3445946" y="532397"/>
            <a:ext cx="809903" cy="1066626"/>
          </a:xfrm>
          <a:custGeom>
            <a:rect b="b" l="l" r="r" t="t"/>
            <a:pathLst>
              <a:path extrusionOk="0" h="44452" w="33753">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
          <p:cNvSpPr/>
          <p:nvPr/>
        </p:nvSpPr>
        <p:spPr>
          <a:xfrm>
            <a:off x="-1256018" y="481959"/>
            <a:ext cx="129909" cy="302217"/>
          </a:xfrm>
          <a:custGeom>
            <a:rect b="b" l="l" r="r" t="t"/>
            <a:pathLst>
              <a:path extrusionOk="0" h="12595" w="5414">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
          <p:cNvSpPr/>
          <p:nvPr/>
        </p:nvSpPr>
        <p:spPr>
          <a:xfrm>
            <a:off x="-432366" y="3597758"/>
            <a:ext cx="129909" cy="302577"/>
          </a:xfrm>
          <a:custGeom>
            <a:rect b="b" l="l" r="r" t="t"/>
            <a:pathLst>
              <a:path extrusionOk="0" h="12610" w="5414">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
          <p:cNvSpPr/>
          <p:nvPr/>
        </p:nvSpPr>
        <p:spPr>
          <a:xfrm>
            <a:off x="-1074160" y="481959"/>
            <a:ext cx="128373" cy="302217"/>
          </a:xfrm>
          <a:custGeom>
            <a:rect b="b" l="l" r="r" t="t"/>
            <a:pathLst>
              <a:path extrusionOk="0" h="12595" w="535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
          <p:cNvSpPr/>
          <p:nvPr/>
        </p:nvSpPr>
        <p:spPr>
          <a:xfrm>
            <a:off x="-432366" y="1941311"/>
            <a:ext cx="129909" cy="1601450"/>
          </a:xfrm>
          <a:custGeom>
            <a:rect b="b" l="l" r="r" t="t"/>
            <a:pathLst>
              <a:path extrusionOk="0" h="66741" w="5414">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
          <p:cNvSpPr/>
          <p:nvPr/>
        </p:nvSpPr>
        <p:spPr>
          <a:xfrm>
            <a:off x="3209091" y="4536010"/>
            <a:ext cx="1005510" cy="152824"/>
          </a:xfrm>
          <a:custGeom>
            <a:rect b="b" l="l" r="r" t="t"/>
            <a:pathLst>
              <a:path extrusionOk="0" h="6369" w="41905">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
          <p:cNvSpPr/>
          <p:nvPr/>
        </p:nvSpPr>
        <p:spPr>
          <a:xfrm>
            <a:off x="168637" y="4665895"/>
            <a:ext cx="1180770" cy="378017"/>
          </a:xfrm>
          <a:custGeom>
            <a:rect b="b" l="l" r="r" t="t"/>
            <a:pathLst>
              <a:path extrusionOk="0" h="15754" w="49209">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
          <p:cNvSpPr/>
          <p:nvPr/>
        </p:nvSpPr>
        <p:spPr>
          <a:xfrm>
            <a:off x="-1356869" y="2564773"/>
            <a:ext cx="189513" cy="161270"/>
          </a:xfrm>
          <a:custGeom>
            <a:rect b="b" l="l" r="r" t="t"/>
            <a:pathLst>
              <a:path extrusionOk="0" h="6721" w="7898">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
          <p:cNvSpPr/>
          <p:nvPr/>
        </p:nvSpPr>
        <p:spPr>
          <a:xfrm>
            <a:off x="-1317134" y="1615819"/>
            <a:ext cx="594452" cy="129909"/>
          </a:xfrm>
          <a:custGeom>
            <a:rect b="b" l="l" r="r" t="t"/>
            <a:pathLst>
              <a:path extrusionOk="0" h="5414" w="24774">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
          <p:cNvSpPr/>
          <p:nvPr/>
        </p:nvSpPr>
        <p:spPr>
          <a:xfrm>
            <a:off x="3688919" y="3380771"/>
            <a:ext cx="169645" cy="437069"/>
          </a:xfrm>
          <a:custGeom>
            <a:rect b="b" l="l" r="r" t="t"/>
            <a:pathLst>
              <a:path extrusionOk="0" h="18215" w="707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
          <p:cNvSpPr/>
          <p:nvPr/>
        </p:nvSpPr>
        <p:spPr>
          <a:xfrm>
            <a:off x="3875336" y="3379235"/>
            <a:ext cx="171180" cy="438605"/>
          </a:xfrm>
          <a:custGeom>
            <a:rect b="b" l="l" r="r" t="t"/>
            <a:pathLst>
              <a:path extrusionOk="0" h="18279" w="7134">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
          <p:cNvSpPr/>
          <p:nvPr/>
        </p:nvSpPr>
        <p:spPr>
          <a:xfrm>
            <a:off x="3779068" y="3467873"/>
            <a:ext cx="177275" cy="111577"/>
          </a:xfrm>
          <a:custGeom>
            <a:rect b="b" l="l" r="r" t="t"/>
            <a:pathLst>
              <a:path extrusionOk="0" h="4650" w="7388">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
          <p:cNvSpPr/>
          <p:nvPr/>
        </p:nvSpPr>
        <p:spPr>
          <a:xfrm>
            <a:off x="3867706" y="3617626"/>
            <a:ext cx="24" cy="24"/>
          </a:xfrm>
          <a:custGeom>
            <a:rect b="b" l="l" r="r" t="t"/>
            <a:pathLst>
              <a:path extrusionOk="0" h="1" w="1">
                <a:moveTo>
                  <a:pt x="0" y="0"/>
                </a:move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
          <p:cNvSpPr/>
          <p:nvPr/>
        </p:nvSpPr>
        <p:spPr>
          <a:xfrm>
            <a:off x="3650719" y="3330334"/>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
          <p:cNvSpPr/>
          <p:nvPr/>
        </p:nvSpPr>
        <p:spPr>
          <a:xfrm>
            <a:off x="3650719" y="3830030"/>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
          <p:cNvSpPr/>
          <p:nvPr/>
        </p:nvSpPr>
        <p:spPr>
          <a:xfrm>
            <a:off x="3772950" y="1883243"/>
            <a:ext cx="117647" cy="169645"/>
          </a:xfrm>
          <a:custGeom>
            <a:rect b="b" l="l" r="r" t="t"/>
            <a:pathLst>
              <a:path extrusionOk="0" h="7070" w="4903">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
          <p:cNvSpPr/>
          <p:nvPr/>
        </p:nvSpPr>
        <p:spPr>
          <a:xfrm>
            <a:off x="3905906" y="1883243"/>
            <a:ext cx="132956" cy="169645"/>
          </a:xfrm>
          <a:custGeom>
            <a:rect b="b" l="l" r="r" t="t"/>
            <a:pathLst>
              <a:path extrusionOk="0" h="7070" w="5541">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
          <p:cNvSpPr/>
          <p:nvPr/>
        </p:nvSpPr>
        <p:spPr>
          <a:xfrm>
            <a:off x="4069408" y="1883243"/>
            <a:ext cx="116160" cy="169645"/>
          </a:xfrm>
          <a:custGeom>
            <a:rect b="b" l="l" r="r" t="t"/>
            <a:pathLst>
              <a:path extrusionOk="0" h="7070" w="4841">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
          <p:cNvSpPr/>
          <p:nvPr/>
        </p:nvSpPr>
        <p:spPr>
          <a:xfrm>
            <a:off x="-522515" y="481959"/>
            <a:ext cx="88638" cy="171180"/>
          </a:xfrm>
          <a:custGeom>
            <a:rect b="b" l="l" r="r" t="t"/>
            <a:pathLst>
              <a:path extrusionOk="0" h="7134" w="3694">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
          <p:cNvSpPr/>
          <p:nvPr/>
        </p:nvSpPr>
        <p:spPr>
          <a:xfrm>
            <a:off x="-415569" y="478912"/>
            <a:ext cx="142146" cy="175763"/>
          </a:xfrm>
          <a:custGeom>
            <a:rect b="b" l="l" r="r" t="t"/>
            <a:pathLst>
              <a:path extrusionOk="0" h="7325" w="5924">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
          <p:cNvSpPr/>
          <p:nvPr/>
        </p:nvSpPr>
        <p:spPr>
          <a:xfrm>
            <a:off x="-1214747" y="1001523"/>
            <a:ext cx="131445" cy="169645"/>
          </a:xfrm>
          <a:custGeom>
            <a:rect b="b" l="l" r="r" t="t"/>
            <a:pathLst>
              <a:path extrusionOk="0" h="7070" w="5478">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
          <p:cNvSpPr/>
          <p:nvPr/>
        </p:nvSpPr>
        <p:spPr>
          <a:xfrm>
            <a:off x="-1066530" y="1001523"/>
            <a:ext cx="134492" cy="169645"/>
          </a:xfrm>
          <a:custGeom>
            <a:rect b="b" l="l" r="r" t="t"/>
            <a:pathLst>
              <a:path extrusionOk="0" h="7070" w="5605">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
          <p:cNvSpPr/>
          <p:nvPr/>
        </p:nvSpPr>
        <p:spPr>
          <a:xfrm>
            <a:off x="-930526" y="1001523"/>
            <a:ext cx="224665" cy="169645"/>
          </a:xfrm>
          <a:custGeom>
            <a:rect b="b" l="l" r="r" t="t"/>
            <a:pathLst>
              <a:path extrusionOk="0" h="7070" w="9363">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
          <p:cNvSpPr/>
          <p:nvPr/>
        </p:nvSpPr>
        <p:spPr>
          <a:xfrm>
            <a:off x="-689088" y="1001523"/>
            <a:ext cx="97828" cy="169645"/>
          </a:xfrm>
          <a:custGeom>
            <a:rect b="b" l="l" r="r" t="t"/>
            <a:pathLst>
              <a:path extrusionOk="0" h="7070" w="4077">
                <a:moveTo>
                  <a:pt x="1" y="1"/>
                </a:moveTo>
                <a:lnTo>
                  <a:pt x="1" y="7069"/>
                </a:lnTo>
                <a:lnTo>
                  <a:pt x="4076" y="7069"/>
                </a:lnTo>
                <a:lnTo>
                  <a:pt x="4076" y="5668"/>
                </a:lnTo>
                <a:lnTo>
                  <a:pt x="1529" y="5668"/>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
          <p:cNvSpPr/>
          <p:nvPr/>
        </p:nvSpPr>
        <p:spPr>
          <a:xfrm>
            <a:off x="12309" y="4484061"/>
            <a:ext cx="155896" cy="203262"/>
          </a:xfrm>
          <a:custGeom>
            <a:rect b="b" l="l" r="r" t="t"/>
            <a:pathLst>
              <a:path extrusionOk="0" h="8471" w="6497">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
          <p:cNvSpPr/>
          <p:nvPr/>
        </p:nvSpPr>
        <p:spPr>
          <a:xfrm>
            <a:off x="192632" y="4384722"/>
            <a:ext cx="198679" cy="365252"/>
          </a:xfrm>
          <a:custGeom>
            <a:rect b="b" l="l" r="r" t="t"/>
            <a:pathLst>
              <a:path extrusionOk="0" h="15222" w="8280">
                <a:moveTo>
                  <a:pt x="6114" y="1"/>
                </a:moveTo>
                <a:lnTo>
                  <a:pt x="0" y="15221"/>
                </a:lnTo>
                <a:lnTo>
                  <a:pt x="2165" y="15221"/>
                </a:lnTo>
                <a:lnTo>
                  <a:pt x="827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
          <p:cNvSpPr/>
          <p:nvPr/>
        </p:nvSpPr>
        <p:spPr>
          <a:xfrm>
            <a:off x="3801989" y="4086729"/>
            <a:ext cx="230760" cy="230784"/>
          </a:xfrm>
          <a:custGeom>
            <a:rect b="b" l="l" r="r" t="t"/>
            <a:pathLst>
              <a:path extrusionOk="0" h="9618" w="9617">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1108150b074_0_43"/>
          <p:cNvSpPr txBox="1"/>
          <p:nvPr>
            <p:ph idx="6" type="ctrTitle"/>
          </p:nvPr>
        </p:nvSpPr>
        <p:spPr>
          <a:xfrm>
            <a:off x="60700" y="41850"/>
            <a:ext cx="31719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sz="2800"/>
              <a:t>Design Patterns</a:t>
            </a:r>
            <a:endParaRPr b="1" sz="2800">
              <a:solidFill>
                <a:schemeClr val="lt2"/>
              </a:solidFill>
              <a:latin typeface="Roboto"/>
              <a:ea typeface="Roboto"/>
              <a:cs typeface="Roboto"/>
              <a:sym typeface="Roboto"/>
            </a:endParaRPr>
          </a:p>
        </p:txBody>
      </p:sp>
      <p:cxnSp>
        <p:nvCxnSpPr>
          <p:cNvPr id="265" name="Google Shape;265;g1108150b074_0_43"/>
          <p:cNvCxnSpPr/>
          <p:nvPr/>
        </p:nvCxnSpPr>
        <p:spPr>
          <a:xfrm>
            <a:off x="311700" y="749463"/>
            <a:ext cx="8520600" cy="0"/>
          </a:xfrm>
          <a:prstGeom prst="straightConnector1">
            <a:avLst/>
          </a:prstGeom>
          <a:noFill/>
          <a:ln cap="flat" cmpd="sng" w="9525">
            <a:solidFill>
              <a:schemeClr val="accent1"/>
            </a:solidFill>
            <a:prstDash val="solid"/>
            <a:round/>
            <a:headEnd len="sm" w="sm" type="none"/>
            <a:tailEnd len="sm" w="sm" type="none"/>
          </a:ln>
        </p:spPr>
      </p:cxnSp>
      <p:sp>
        <p:nvSpPr>
          <p:cNvPr id="266" name="Google Shape;266;g1108150b074_0_43"/>
          <p:cNvSpPr txBox="1"/>
          <p:nvPr/>
        </p:nvSpPr>
        <p:spPr>
          <a:xfrm>
            <a:off x="311700" y="1416500"/>
            <a:ext cx="8520600" cy="4002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Roboto"/>
              <a:ea typeface="Roboto"/>
              <a:cs typeface="Roboto"/>
              <a:sym typeface="Roboto"/>
            </a:endParaRPr>
          </a:p>
        </p:txBody>
      </p:sp>
      <p:sp>
        <p:nvSpPr>
          <p:cNvPr id="267" name="Google Shape;267;g1108150b074_0_43"/>
          <p:cNvSpPr txBox="1"/>
          <p:nvPr/>
        </p:nvSpPr>
        <p:spPr>
          <a:xfrm>
            <a:off x="311700" y="1044100"/>
            <a:ext cx="3905700" cy="367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chemeClr val="lt1"/>
                </a:solidFill>
                <a:latin typeface="Roboto"/>
                <a:ea typeface="Roboto"/>
                <a:cs typeface="Roboto"/>
                <a:sym typeface="Roboto"/>
              </a:rPr>
              <a:t>Daca pana acum am vorbit despre BDD, este important sa stiti ca BDD-ul se bazeaza pe ceea ce se numeste Page Object Model care este un design pattern.</a:t>
            </a:r>
            <a:endParaRPr b="1" i="0" sz="11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t/>
            </a:r>
            <a:endParaRPr b="1" i="0" sz="11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chemeClr val="lt1"/>
                </a:solidFill>
                <a:latin typeface="Roboto"/>
                <a:ea typeface="Roboto"/>
                <a:cs typeface="Roboto"/>
                <a:sym typeface="Roboto"/>
              </a:rPr>
              <a:t>Un design pattern reprezinta, asa cum ii spune si numele, un tipar de definire a codului.</a:t>
            </a:r>
            <a:r>
              <a:rPr b="1" i="0" lang="en-GB" sz="1000" u="none" cap="none" strike="noStrike">
                <a:solidFill>
                  <a:schemeClr val="lt1"/>
                </a:solidFill>
                <a:latin typeface="Roboto"/>
                <a:ea typeface="Roboto"/>
                <a:cs typeface="Roboto"/>
                <a:sym typeface="Roboto"/>
              </a:rPr>
              <a:t> Sunt soluții la problemele generale cu care s-au confruntat dezvoltatorii de software în timpul dezvoltării software si care ne ajuta sa avem un cod mai stabil si mai bine structurat. </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rPr b="1" i="0" lang="en-GB" sz="1000" u="none" cap="none" strike="noStrike">
                <a:solidFill>
                  <a:schemeClr val="lt1"/>
                </a:solidFill>
                <a:latin typeface="Roboto"/>
                <a:ea typeface="Roboto"/>
                <a:cs typeface="Roboto"/>
                <a:sym typeface="Roboto"/>
              </a:rPr>
              <a:t>Pentru BDD se foloseste in general un design care se numeste Page Object Model (POM) si care a fost implementat pentru gruparea tuturor elementelor dintr-o pagina web intr-un singur fisier python. </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rPr b="1" i="0" lang="en-GB" sz="1000" u="none" cap="none" strike="noStrike">
                <a:solidFill>
                  <a:schemeClr val="lt1"/>
                </a:solidFill>
                <a:latin typeface="Roboto"/>
                <a:ea typeface="Roboto"/>
                <a:cs typeface="Roboto"/>
                <a:sym typeface="Roboto"/>
              </a:rPr>
              <a:t>Astfel, fiecare pagina web va avea ca si corespondent un singur fisier de python care va contine toate elementele dintr-o pagina web si respectiv toate actiunile care se pot face pe acea pagina web. </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rPr b="1" i="0" lang="en-GB" sz="1000" u="none" cap="none" strike="noStrike">
                <a:solidFill>
                  <a:schemeClr val="lt1"/>
                </a:solidFill>
                <a:latin typeface="Roboto"/>
                <a:ea typeface="Roboto"/>
                <a:cs typeface="Roboto"/>
                <a:sym typeface="Roboto"/>
              </a:rPr>
              <a:t>Aceste pages vor fi acoperite mai pe larg in sesiunile viitoare.</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t/>
            </a:r>
            <a:endParaRPr b="1" i="0" sz="1100" u="none" cap="none" strike="noStrike">
              <a:solidFill>
                <a:schemeClr val="lt1"/>
              </a:solidFill>
              <a:latin typeface="Roboto"/>
              <a:ea typeface="Roboto"/>
              <a:cs typeface="Roboto"/>
              <a:sym typeface="Roboto"/>
            </a:endParaRPr>
          </a:p>
        </p:txBody>
      </p:sp>
      <p:pic>
        <p:nvPicPr>
          <p:cNvPr id="268" name="Google Shape;268;g1108150b074_0_43"/>
          <p:cNvPicPr preferRelativeResize="0"/>
          <p:nvPr/>
        </p:nvPicPr>
        <p:blipFill rotWithShape="1">
          <a:blip r:embed="rId3">
            <a:alphaModFix/>
          </a:blip>
          <a:srcRect b="0" l="0" r="0" t="0"/>
          <a:stretch/>
        </p:blipFill>
        <p:spPr>
          <a:xfrm>
            <a:off x="4410850" y="1316575"/>
            <a:ext cx="4514799" cy="30280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g2501c481ae9_0_27"/>
          <p:cNvSpPr txBox="1"/>
          <p:nvPr>
            <p:ph idx="6" type="ctrTitle"/>
          </p:nvPr>
        </p:nvSpPr>
        <p:spPr>
          <a:xfrm>
            <a:off x="153850" y="69375"/>
            <a:ext cx="43545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Gherkin / Feature File</a:t>
            </a:r>
            <a:endParaRPr b="1">
              <a:solidFill>
                <a:schemeClr val="lt2"/>
              </a:solidFill>
              <a:latin typeface="Roboto"/>
              <a:ea typeface="Roboto"/>
              <a:cs typeface="Roboto"/>
              <a:sym typeface="Roboto"/>
            </a:endParaRPr>
          </a:p>
        </p:txBody>
      </p:sp>
      <p:cxnSp>
        <p:nvCxnSpPr>
          <p:cNvPr id="274" name="Google Shape;274;g2501c481ae9_0_27"/>
          <p:cNvCxnSpPr/>
          <p:nvPr/>
        </p:nvCxnSpPr>
        <p:spPr>
          <a:xfrm>
            <a:off x="311700" y="636238"/>
            <a:ext cx="8520600" cy="0"/>
          </a:xfrm>
          <a:prstGeom prst="straightConnector1">
            <a:avLst/>
          </a:prstGeom>
          <a:noFill/>
          <a:ln cap="flat" cmpd="sng" w="9525">
            <a:solidFill>
              <a:schemeClr val="accent1"/>
            </a:solidFill>
            <a:prstDash val="solid"/>
            <a:round/>
            <a:headEnd len="sm" w="sm" type="none"/>
            <a:tailEnd len="sm" w="sm" type="none"/>
          </a:ln>
        </p:spPr>
      </p:cxnSp>
      <p:sp>
        <p:nvSpPr>
          <p:cNvPr id="275" name="Google Shape;275;g2501c481ae9_0_27"/>
          <p:cNvSpPr txBox="1"/>
          <p:nvPr/>
        </p:nvSpPr>
        <p:spPr>
          <a:xfrm>
            <a:off x="311700" y="1416500"/>
            <a:ext cx="8520600" cy="4002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Roboto"/>
              <a:ea typeface="Roboto"/>
              <a:cs typeface="Roboto"/>
              <a:sym typeface="Roboto"/>
            </a:endParaRPr>
          </a:p>
        </p:txBody>
      </p:sp>
      <p:sp>
        <p:nvSpPr>
          <p:cNvPr id="276" name="Google Shape;276;g2501c481ae9_0_27"/>
          <p:cNvSpPr txBox="1"/>
          <p:nvPr/>
        </p:nvSpPr>
        <p:spPr>
          <a:xfrm>
            <a:off x="311700" y="949475"/>
            <a:ext cx="5731800" cy="3570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GB" sz="1000" u="none" cap="none" strike="noStrike">
                <a:solidFill>
                  <a:schemeClr val="lt1"/>
                </a:solidFill>
                <a:latin typeface="Roboto"/>
                <a:ea typeface="Roboto"/>
                <a:cs typeface="Roboto"/>
                <a:sym typeface="Roboto"/>
              </a:rPr>
              <a:t>Gherkin este un limbaj descriptiv folosit in procesul de BDD pentru a putea implementa scenariile de business intr-un limbaj natural, scris intr-o engleza simpla astfel incat sa poata sa fie inteles de catre toate persoanele implicate.  </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1" i="0" lang="en-GB" sz="1000" u="none" cap="none" strike="noStrike">
                <a:solidFill>
                  <a:schemeClr val="lt1"/>
                </a:solidFill>
                <a:latin typeface="Roboto"/>
                <a:ea typeface="Roboto"/>
                <a:cs typeface="Roboto"/>
                <a:sym typeface="Roboto"/>
              </a:rPr>
              <a:t>Exista mai multe elemente care pot fi folosite in limbajul gherkin, dar cele mai utilizate sunt: GIVEN, WHEN, THEN, SCENARIO, SCENARIO OUTLINE, BACKGROUND</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i="0" sz="1000" u="none" cap="none" strike="noStrike">
              <a:solidFill>
                <a:schemeClr val="lt1"/>
              </a:solidFill>
              <a:latin typeface="Roboto"/>
              <a:ea typeface="Roboto"/>
              <a:cs typeface="Roboto"/>
              <a:sym typeface="Roboto"/>
            </a:endParaRPr>
          </a:p>
          <a:p>
            <a:pPr indent="-292100" lvl="0" marL="457200" marR="0" rtl="0" algn="l">
              <a:lnSpc>
                <a:spcPct val="100000"/>
              </a:lnSpc>
              <a:spcBef>
                <a:spcPts val="0"/>
              </a:spcBef>
              <a:spcAft>
                <a:spcPts val="0"/>
              </a:spcAft>
              <a:buClr>
                <a:schemeClr val="lt1"/>
              </a:buClr>
              <a:buSzPts val="1000"/>
              <a:buFont typeface="Roboto"/>
              <a:buChar char="●"/>
            </a:pPr>
            <a:r>
              <a:rPr b="1" i="0" lang="en-GB" sz="1000" u="none" cap="none" strike="noStrike">
                <a:solidFill>
                  <a:schemeClr val="lt1"/>
                </a:solidFill>
                <a:latin typeface="Roboto"/>
                <a:ea typeface="Roboto"/>
                <a:cs typeface="Roboto"/>
                <a:sym typeface="Roboto"/>
              </a:rPr>
              <a:t>Scenario - reprezinta testul pe care il facem. Spre exemplu: Verifica faptul ca utilizatorul se poate loga in aplicatie cu credentiale valide</a:t>
            </a:r>
            <a:endParaRPr b="1" i="0" sz="1000" u="none" cap="none" strike="noStrike">
              <a:solidFill>
                <a:schemeClr val="lt1"/>
              </a:solidFill>
              <a:latin typeface="Roboto"/>
              <a:ea typeface="Roboto"/>
              <a:cs typeface="Roboto"/>
              <a:sym typeface="Roboto"/>
            </a:endParaRPr>
          </a:p>
          <a:p>
            <a:pPr indent="-292100" lvl="0" marL="457200" marR="0" rtl="0" algn="l">
              <a:lnSpc>
                <a:spcPct val="100000"/>
              </a:lnSpc>
              <a:spcBef>
                <a:spcPts val="0"/>
              </a:spcBef>
              <a:spcAft>
                <a:spcPts val="0"/>
              </a:spcAft>
              <a:buClr>
                <a:schemeClr val="lt1"/>
              </a:buClr>
              <a:buSzPts val="1000"/>
              <a:buFont typeface="Roboto"/>
              <a:buChar char="●"/>
            </a:pPr>
            <a:r>
              <a:rPr b="1" i="0" lang="en-GB" sz="1000" u="none" cap="none" strike="noStrike">
                <a:solidFill>
                  <a:schemeClr val="lt1"/>
                </a:solidFill>
                <a:latin typeface="Roboto"/>
                <a:ea typeface="Roboto"/>
                <a:cs typeface="Roboto"/>
                <a:sym typeface="Roboto"/>
              </a:rPr>
              <a:t>Scenario outline este folosit atunci cand vrem sa executam aceiasi pasi de mai multe ori cu diverse seturi de inputuri</a:t>
            </a:r>
            <a:endParaRPr b="1" i="0" sz="1000" u="none" cap="none" strike="noStrike">
              <a:solidFill>
                <a:schemeClr val="lt1"/>
              </a:solidFill>
              <a:latin typeface="Roboto"/>
              <a:ea typeface="Roboto"/>
              <a:cs typeface="Roboto"/>
              <a:sym typeface="Roboto"/>
            </a:endParaRPr>
          </a:p>
          <a:p>
            <a:pPr indent="-292100" lvl="0" marL="457200" marR="0" rtl="0" algn="l">
              <a:lnSpc>
                <a:spcPct val="100000"/>
              </a:lnSpc>
              <a:spcBef>
                <a:spcPts val="0"/>
              </a:spcBef>
              <a:spcAft>
                <a:spcPts val="0"/>
              </a:spcAft>
              <a:buClr>
                <a:schemeClr val="lt1"/>
              </a:buClr>
              <a:buSzPts val="1000"/>
              <a:buFont typeface="Roboto"/>
              <a:buChar char="●"/>
            </a:pPr>
            <a:r>
              <a:rPr b="1" i="0" lang="en-GB" sz="1000" u="none" cap="none" strike="noStrike">
                <a:solidFill>
                  <a:schemeClr val="lt1"/>
                </a:solidFill>
                <a:latin typeface="Roboto"/>
                <a:ea typeface="Roboto"/>
                <a:cs typeface="Roboto"/>
                <a:sym typeface="Roboto"/>
              </a:rPr>
              <a:t>Given - descrie contextul in care se desfasoara actiunea, ca un fel de preconditii</a:t>
            </a:r>
            <a:endParaRPr b="1" i="0" sz="1000" u="none" cap="none" strike="noStrike">
              <a:solidFill>
                <a:schemeClr val="lt1"/>
              </a:solidFill>
              <a:latin typeface="Roboto"/>
              <a:ea typeface="Roboto"/>
              <a:cs typeface="Roboto"/>
              <a:sym typeface="Roboto"/>
            </a:endParaRPr>
          </a:p>
          <a:p>
            <a:pPr indent="-292100" lvl="0" marL="457200" marR="0" rtl="0" algn="l">
              <a:lnSpc>
                <a:spcPct val="100000"/>
              </a:lnSpc>
              <a:spcBef>
                <a:spcPts val="0"/>
              </a:spcBef>
              <a:spcAft>
                <a:spcPts val="0"/>
              </a:spcAft>
              <a:buClr>
                <a:schemeClr val="lt1"/>
              </a:buClr>
              <a:buSzPts val="1000"/>
              <a:buFont typeface="Roboto"/>
              <a:buChar char="●"/>
            </a:pPr>
            <a:r>
              <a:rPr b="1" i="0" lang="en-GB" sz="1000" u="none" cap="none" strike="noStrike">
                <a:solidFill>
                  <a:schemeClr val="lt1"/>
                </a:solidFill>
                <a:latin typeface="Roboto"/>
                <a:ea typeface="Roboto"/>
                <a:cs typeface="Roboto"/>
                <a:sym typeface="Roboto"/>
              </a:rPr>
              <a:t>When - descrie pas cu pas ce ar trebui sa facem ca sa putem sa validam corectitudinea functionalitatii care ne intereseaza</a:t>
            </a:r>
            <a:endParaRPr b="1" i="0" sz="1000" u="none" cap="none" strike="noStrike">
              <a:solidFill>
                <a:schemeClr val="lt1"/>
              </a:solidFill>
              <a:latin typeface="Roboto"/>
              <a:ea typeface="Roboto"/>
              <a:cs typeface="Roboto"/>
              <a:sym typeface="Roboto"/>
            </a:endParaRPr>
          </a:p>
          <a:p>
            <a:pPr indent="-292100" lvl="0" marL="457200" marR="0" rtl="0" algn="l">
              <a:lnSpc>
                <a:spcPct val="100000"/>
              </a:lnSpc>
              <a:spcBef>
                <a:spcPts val="0"/>
              </a:spcBef>
              <a:spcAft>
                <a:spcPts val="0"/>
              </a:spcAft>
              <a:buClr>
                <a:schemeClr val="lt1"/>
              </a:buClr>
              <a:buSzPts val="1000"/>
              <a:buFont typeface="Roboto"/>
              <a:buChar char="●"/>
            </a:pPr>
            <a:r>
              <a:rPr b="1" i="0" lang="en-GB" sz="1000" u="none" cap="none" strike="noStrike">
                <a:solidFill>
                  <a:schemeClr val="lt1"/>
                </a:solidFill>
                <a:latin typeface="Roboto"/>
                <a:ea typeface="Roboto"/>
                <a:cs typeface="Roboto"/>
                <a:sym typeface="Roboto"/>
              </a:rPr>
              <a:t>Then - descrie ce ar trebui sa se intample in urma secventei de activitati descrise prin When</a:t>
            </a:r>
            <a:endParaRPr b="1" i="0" sz="1000" u="none" cap="none" strike="noStrike">
              <a:solidFill>
                <a:schemeClr val="lt1"/>
              </a:solidFill>
              <a:latin typeface="Roboto"/>
              <a:ea typeface="Roboto"/>
              <a:cs typeface="Roboto"/>
              <a:sym typeface="Roboto"/>
            </a:endParaRPr>
          </a:p>
          <a:p>
            <a:pPr indent="-292100" lvl="0" marL="457200" marR="0" rtl="0" algn="l">
              <a:lnSpc>
                <a:spcPct val="100000"/>
              </a:lnSpc>
              <a:spcBef>
                <a:spcPts val="0"/>
              </a:spcBef>
              <a:spcAft>
                <a:spcPts val="0"/>
              </a:spcAft>
              <a:buClr>
                <a:schemeClr val="lt1"/>
              </a:buClr>
              <a:buSzPts val="1000"/>
              <a:buFont typeface="Roboto"/>
              <a:buChar char="●"/>
            </a:pPr>
            <a:r>
              <a:rPr b="1" i="0" lang="en-GB" sz="1000" u="none" cap="none" strike="noStrike">
                <a:solidFill>
                  <a:schemeClr val="lt1"/>
                </a:solidFill>
                <a:latin typeface="Roboto"/>
                <a:ea typeface="Roboto"/>
                <a:cs typeface="Roboto"/>
                <a:sym typeface="Roboto"/>
              </a:rPr>
              <a:t>Background se foloseste atunci cand vrem sa dam un context general tuturor scenariilor din fisierul curent, astfel incat putem sa scriem un given o singura data si sa se propage la toate scenariile, in loc sa scriem cod redundant pentru fiecare scenariu</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rPr b="1" i="0" lang="en-GB" sz="1000" u="none" cap="none" strike="noStrike">
                <a:solidFill>
                  <a:schemeClr val="lt1"/>
                </a:solidFill>
                <a:latin typeface="Roboto"/>
                <a:ea typeface="Roboto"/>
                <a:cs typeface="Roboto"/>
                <a:sym typeface="Roboto"/>
              </a:rPr>
              <a:t>Limbajul gherkin se foloseste pentru definirea fisierelor de tip feature, care reprezinta descrierea de business a scenariilor pe care le automatizam.</a:t>
            </a:r>
            <a:endParaRPr b="1" i="0" sz="1000" u="none" cap="none" strike="noStrike">
              <a:solidFill>
                <a:schemeClr val="lt1"/>
              </a:solidFill>
              <a:latin typeface="Roboto"/>
              <a:ea typeface="Roboto"/>
              <a:cs typeface="Roboto"/>
              <a:sym typeface="Roboto"/>
            </a:endParaRPr>
          </a:p>
        </p:txBody>
      </p:sp>
      <p:pic>
        <p:nvPicPr>
          <p:cNvPr id="277" name="Google Shape;277;g2501c481ae9_0_27"/>
          <p:cNvPicPr preferRelativeResize="0"/>
          <p:nvPr/>
        </p:nvPicPr>
        <p:blipFill rotWithShape="1">
          <a:blip r:embed="rId3">
            <a:alphaModFix/>
          </a:blip>
          <a:srcRect b="0" l="0" r="0" t="0"/>
          <a:stretch/>
        </p:blipFill>
        <p:spPr>
          <a:xfrm>
            <a:off x="6092199" y="1235363"/>
            <a:ext cx="2678326" cy="26727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g2a2978d8642_1_0"/>
          <p:cNvSpPr txBox="1"/>
          <p:nvPr>
            <p:ph idx="6" type="ctrTitle"/>
          </p:nvPr>
        </p:nvSpPr>
        <p:spPr>
          <a:xfrm>
            <a:off x="203650" y="162600"/>
            <a:ext cx="3525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Step definition file</a:t>
            </a:r>
            <a:endParaRPr b="1">
              <a:solidFill>
                <a:schemeClr val="lt2"/>
              </a:solidFill>
              <a:latin typeface="Roboto"/>
              <a:ea typeface="Roboto"/>
              <a:cs typeface="Roboto"/>
              <a:sym typeface="Roboto"/>
            </a:endParaRPr>
          </a:p>
        </p:txBody>
      </p:sp>
      <p:cxnSp>
        <p:nvCxnSpPr>
          <p:cNvPr id="283" name="Google Shape;283;g2a2978d8642_1_0"/>
          <p:cNvCxnSpPr/>
          <p:nvPr/>
        </p:nvCxnSpPr>
        <p:spPr>
          <a:xfrm>
            <a:off x="311700" y="693125"/>
            <a:ext cx="8520600" cy="0"/>
          </a:xfrm>
          <a:prstGeom prst="straightConnector1">
            <a:avLst/>
          </a:prstGeom>
          <a:noFill/>
          <a:ln cap="flat" cmpd="sng" w="9525">
            <a:solidFill>
              <a:schemeClr val="accent1"/>
            </a:solidFill>
            <a:prstDash val="solid"/>
            <a:round/>
            <a:headEnd len="sm" w="sm" type="none"/>
            <a:tailEnd len="sm" w="sm" type="none"/>
          </a:ln>
        </p:spPr>
      </p:cxnSp>
      <p:sp>
        <p:nvSpPr>
          <p:cNvPr id="284" name="Google Shape;284;g2a2978d8642_1_0"/>
          <p:cNvSpPr txBox="1"/>
          <p:nvPr/>
        </p:nvSpPr>
        <p:spPr>
          <a:xfrm>
            <a:off x="354850" y="769200"/>
            <a:ext cx="8520600" cy="22503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b="1" i="0" lang="en-GB" sz="1100" u="none" cap="none" strike="noStrike">
                <a:solidFill>
                  <a:schemeClr val="lt1"/>
                </a:solidFill>
                <a:latin typeface="Roboto"/>
                <a:ea typeface="Roboto"/>
                <a:cs typeface="Roboto"/>
                <a:sym typeface="Roboto"/>
              </a:rPr>
              <a:t>Un step definition file reprezinta implementarea tehnica  a scenariilor descrise intr-un feature file. </a:t>
            </a:r>
            <a:endParaRPr b="1" i="0" sz="110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i="0" lang="en-GB" sz="1100" u="none" cap="none" strike="noStrike">
                <a:solidFill>
                  <a:schemeClr val="lt1"/>
                </a:solidFill>
                <a:latin typeface="Roboto"/>
                <a:ea typeface="Roboto"/>
                <a:cs typeface="Roboto"/>
                <a:sym typeface="Roboto"/>
              </a:rPr>
              <a:t>Acestea mapeaza scenariile din feature file pe baza a ceea ce se numeste test step. </a:t>
            </a:r>
            <a:endParaRPr b="1" i="0" sz="110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t/>
            </a:r>
            <a:endParaRPr b="1" i="0" sz="110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i="0" lang="en-GB" sz="1100" u="none" cap="none" strike="noStrike">
                <a:solidFill>
                  <a:schemeClr val="lt1"/>
                </a:solidFill>
                <a:latin typeface="Roboto"/>
                <a:ea typeface="Roboto"/>
                <a:cs typeface="Roboto"/>
                <a:sym typeface="Roboto"/>
              </a:rPr>
              <a:t>Atunci cand facem maparea trebuie in primul rand sa specificam keyword step (given, when, then) iar intre paranteze textul exact care vine din feature file. Atunci cand se vor rula testele, sistemul va lua textul din fisierul de feature si il va cauta rand pe rand in fiecare steps definition file pana cand va gasi prima corespondenta a ceea ce cauta. </a:t>
            </a:r>
            <a:endParaRPr b="1" i="0" sz="110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t/>
            </a:r>
            <a:endParaRPr b="1" i="0" sz="110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i="0" lang="en-GB" sz="1100" u="none" cap="none" strike="noStrike">
                <a:solidFill>
                  <a:schemeClr val="lt1"/>
                </a:solidFill>
                <a:latin typeface="Roboto"/>
                <a:ea typeface="Roboto"/>
                <a:cs typeface="Roboto"/>
                <a:sym typeface="Roboto"/>
              </a:rPr>
              <a:t>Exemple: </a:t>
            </a:r>
            <a:endParaRPr b="1" i="0" sz="110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t/>
            </a:r>
            <a:endParaRPr b="1" i="1" sz="100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t/>
            </a:r>
            <a:endParaRPr b="1" i="0" sz="100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t/>
            </a:r>
            <a:endParaRPr b="1" i="1" sz="1000" u="none" cap="none" strike="noStrike">
              <a:solidFill>
                <a:schemeClr val="lt1"/>
              </a:solidFill>
              <a:latin typeface="Roboto"/>
              <a:ea typeface="Roboto"/>
              <a:cs typeface="Roboto"/>
              <a:sym typeface="Roboto"/>
            </a:endParaRPr>
          </a:p>
        </p:txBody>
      </p:sp>
      <p:sp>
        <p:nvSpPr>
          <p:cNvPr id="285" name="Google Shape;285;g2a2978d8642_1_0"/>
          <p:cNvSpPr txBox="1"/>
          <p:nvPr/>
        </p:nvSpPr>
        <p:spPr>
          <a:xfrm>
            <a:off x="1123925" y="2106382"/>
            <a:ext cx="7166400" cy="950400"/>
          </a:xfrm>
          <a:prstGeom prst="rect">
            <a:avLst/>
          </a:prstGeom>
          <a:solidFill>
            <a:srgbClr val="000000"/>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GB" sz="1000" u="none" cap="none" strike="noStrike">
                <a:solidFill>
                  <a:srgbClr val="B3AE60"/>
                </a:solidFill>
                <a:latin typeface="Courier New"/>
                <a:ea typeface="Courier New"/>
                <a:cs typeface="Courier New"/>
                <a:sym typeface="Courier New"/>
              </a:rPr>
              <a:t>@given</a:t>
            </a:r>
            <a:r>
              <a:rPr b="1" i="0" lang="en-GB" sz="1000" u="none" cap="none" strike="noStrike">
                <a:solidFill>
                  <a:srgbClr val="BCBEC4"/>
                </a:solidFill>
                <a:latin typeface="Courier New"/>
                <a:ea typeface="Courier New"/>
                <a:cs typeface="Courier New"/>
                <a:sym typeface="Courier New"/>
              </a:rPr>
              <a:t>(</a:t>
            </a:r>
            <a:r>
              <a:rPr b="1" i="0" lang="en-GB" sz="1000" u="none" cap="none" strike="noStrike">
                <a:solidFill>
                  <a:srgbClr val="6AAB73"/>
                </a:solidFill>
                <a:latin typeface="Courier New"/>
                <a:ea typeface="Courier New"/>
                <a:cs typeface="Courier New"/>
                <a:sym typeface="Courier New"/>
              </a:rPr>
              <a:t>"Login Page: I am on the saucedemo login page"</a:t>
            </a:r>
            <a:r>
              <a:rPr b="1" i="0" lang="en-GB" sz="1000" u="none" cap="none" strike="noStrike">
                <a:solidFill>
                  <a:srgbClr val="BCBEC4"/>
                </a:solidFill>
                <a:latin typeface="Courier New"/>
                <a:ea typeface="Courier New"/>
                <a:cs typeface="Courier New"/>
                <a:sym typeface="Courier New"/>
              </a:rPr>
              <a:t>)</a:t>
            </a:r>
            <a:endParaRPr b="1" i="0" sz="1000" u="none" cap="none" strike="noStrike">
              <a:solidFill>
                <a:srgbClr val="BCBEC4"/>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1" i="0" sz="1000" u="none" cap="none" strike="noStrike">
              <a:solidFill>
                <a:srgbClr val="BCBEC4"/>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GB" sz="1000" u="none" cap="none" strike="noStrike">
                <a:solidFill>
                  <a:srgbClr val="B3AE60"/>
                </a:solidFill>
                <a:latin typeface="Courier New"/>
                <a:ea typeface="Courier New"/>
                <a:cs typeface="Courier New"/>
                <a:sym typeface="Courier New"/>
              </a:rPr>
              <a:t>@when</a:t>
            </a:r>
            <a:r>
              <a:rPr b="1" i="0" lang="en-GB" sz="1000" u="none" cap="none" strike="noStrike">
                <a:solidFill>
                  <a:srgbClr val="BCBEC4"/>
                </a:solidFill>
                <a:latin typeface="Courier New"/>
                <a:ea typeface="Courier New"/>
                <a:cs typeface="Courier New"/>
                <a:sym typeface="Courier New"/>
              </a:rPr>
              <a:t>(</a:t>
            </a:r>
            <a:r>
              <a:rPr b="1" i="0" lang="en-GB" sz="1000" u="none" cap="none" strike="noStrike">
                <a:solidFill>
                  <a:srgbClr val="6AAB73"/>
                </a:solidFill>
                <a:latin typeface="Courier New"/>
                <a:ea typeface="Courier New"/>
                <a:cs typeface="Courier New"/>
                <a:sym typeface="Courier New"/>
              </a:rPr>
              <a:t>'Login Page: I insert username "{username}" and password "{password}"'</a:t>
            </a:r>
            <a:r>
              <a:rPr b="1" i="0" lang="en-GB" sz="1000" u="none" cap="none" strike="noStrike">
                <a:solidFill>
                  <a:srgbClr val="BCBEC4"/>
                </a:solidFill>
                <a:latin typeface="Courier New"/>
                <a:ea typeface="Courier New"/>
                <a:cs typeface="Courier New"/>
                <a:sym typeface="Courier New"/>
              </a:rPr>
              <a:t>)</a:t>
            </a:r>
            <a:endParaRPr b="1" i="0" sz="1000" u="none" cap="none" strike="noStrike">
              <a:solidFill>
                <a:srgbClr val="BCBEC4"/>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1" i="0" sz="1000" u="none" cap="none" strike="noStrike">
              <a:solidFill>
                <a:srgbClr val="BCBEC4"/>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GB" sz="1000" u="none" cap="none" strike="noStrike">
                <a:solidFill>
                  <a:srgbClr val="B3AE60"/>
                </a:solidFill>
                <a:latin typeface="Courier New"/>
                <a:ea typeface="Courier New"/>
                <a:cs typeface="Courier New"/>
                <a:sym typeface="Courier New"/>
              </a:rPr>
              <a:t>@then</a:t>
            </a:r>
            <a:r>
              <a:rPr b="1" i="0" lang="en-GB" sz="1000" u="none" cap="none" strike="noStrike">
                <a:solidFill>
                  <a:srgbClr val="BCBEC4"/>
                </a:solidFill>
                <a:latin typeface="Courier New"/>
                <a:ea typeface="Courier New"/>
                <a:cs typeface="Courier New"/>
                <a:sym typeface="Courier New"/>
              </a:rPr>
              <a:t>(</a:t>
            </a:r>
            <a:r>
              <a:rPr b="1" i="0" lang="en-GB" sz="1000" u="none" cap="none" strike="noStrike">
                <a:solidFill>
                  <a:srgbClr val="6AAB73"/>
                </a:solidFill>
                <a:latin typeface="Courier New"/>
                <a:ea typeface="Courier New"/>
                <a:cs typeface="Courier New"/>
                <a:sym typeface="Courier New"/>
              </a:rPr>
              <a:t>"Inventory Page: I can login into the application and see the list of products"</a:t>
            </a:r>
            <a:r>
              <a:rPr b="1" i="0" lang="en-GB" sz="1000" u="none" cap="none" strike="noStrike">
                <a:solidFill>
                  <a:srgbClr val="BCBEC4"/>
                </a:solidFill>
                <a:latin typeface="Courier New"/>
                <a:ea typeface="Courier New"/>
                <a:cs typeface="Courier New"/>
                <a:sym typeface="Courier New"/>
              </a:rPr>
              <a:t>)</a:t>
            </a:r>
            <a:endParaRPr b="1" i="0" sz="1000" u="none" cap="none" strike="noStrike">
              <a:solidFill>
                <a:srgbClr val="BCBEC4"/>
              </a:solidFill>
              <a:latin typeface="Courier New"/>
              <a:ea typeface="Courier New"/>
              <a:cs typeface="Courier New"/>
              <a:sym typeface="Courier New"/>
            </a:endParaRPr>
          </a:p>
        </p:txBody>
      </p:sp>
      <p:sp>
        <p:nvSpPr>
          <p:cNvPr id="286" name="Google Shape;286;g2a2978d8642_1_0"/>
          <p:cNvSpPr txBox="1"/>
          <p:nvPr/>
        </p:nvSpPr>
        <p:spPr>
          <a:xfrm>
            <a:off x="333300" y="2978700"/>
            <a:ext cx="8477400" cy="1522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100"/>
              <a:buFont typeface="Arial"/>
              <a:buNone/>
            </a:pPr>
            <a:r>
              <a:rPr b="1" i="0" lang="en-GB" sz="1100" u="none" cap="none" strike="noStrike">
                <a:solidFill>
                  <a:schemeClr val="lt1"/>
                </a:solidFill>
                <a:latin typeface="Roboto"/>
                <a:ea typeface="Roboto"/>
                <a:cs typeface="Roboto"/>
                <a:sym typeface="Roboto"/>
              </a:rPr>
              <a:t>Chiar daca un pas se utilizeaza in mai multe scenarii de tip feature, ele se vor implementa in steps O SINGURA DATA.</a:t>
            </a:r>
            <a:endParaRPr b="1" i="0" sz="110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100"/>
              <a:buFont typeface="Arial"/>
              <a:buNone/>
            </a:pPr>
            <a:r>
              <a:rPr b="1" i="0" lang="en-GB" sz="1100" u="none" cap="none" strike="noStrike">
                <a:solidFill>
                  <a:schemeClr val="lt1"/>
                </a:solidFill>
                <a:latin typeface="Roboto"/>
                <a:ea typeface="Roboto"/>
                <a:cs typeface="Roboto"/>
                <a:sym typeface="Roboto"/>
              </a:rPr>
              <a:t>Dupa maparea textului vom face sub acesta o metoda numita steps_impl care va primi intotdeauna cel putin un parametru numit context prin intermediul caruia vom accesa obiectele instantiate din fiecare clasa de mapare a elementelor web (veti vedea mai multe la sesiunea viitoare).</a:t>
            </a:r>
            <a:endParaRPr b="1" i="0" sz="110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100"/>
              <a:buFont typeface="Arial"/>
              <a:buNone/>
            </a:pPr>
            <a:r>
              <a:rPr b="1" i="0" lang="en-GB" sz="1100" u="none" cap="none" strike="noStrike">
                <a:solidFill>
                  <a:schemeClr val="lt1"/>
                </a:solidFill>
                <a:latin typeface="Roboto"/>
                <a:ea typeface="Roboto"/>
                <a:cs typeface="Roboto"/>
                <a:sym typeface="Roboto"/>
              </a:rPr>
              <a:t>Exemplu metoda:</a:t>
            </a:r>
            <a:endParaRPr b="1" i="1" sz="1100" u="none" cap="none" strike="noStrike">
              <a:solidFill>
                <a:schemeClr val="lt1"/>
              </a:solidFill>
              <a:latin typeface="Roboto"/>
              <a:ea typeface="Roboto"/>
              <a:cs typeface="Roboto"/>
              <a:sym typeface="Roboto"/>
            </a:endParaRPr>
          </a:p>
        </p:txBody>
      </p:sp>
      <p:sp>
        <p:nvSpPr>
          <p:cNvPr id="287" name="Google Shape;287;g2a2978d8642_1_0"/>
          <p:cNvSpPr txBox="1"/>
          <p:nvPr/>
        </p:nvSpPr>
        <p:spPr>
          <a:xfrm>
            <a:off x="1649600" y="4126200"/>
            <a:ext cx="5007000" cy="765900"/>
          </a:xfrm>
          <a:prstGeom prst="rect">
            <a:avLst/>
          </a:prstGeom>
          <a:solidFill>
            <a:srgbClr val="000000"/>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GB" sz="1000" u="none" cap="none" strike="noStrike">
                <a:solidFill>
                  <a:srgbClr val="CF8E6D"/>
                </a:solidFill>
                <a:latin typeface="Courier New"/>
                <a:ea typeface="Courier New"/>
                <a:cs typeface="Courier New"/>
                <a:sym typeface="Courier New"/>
              </a:rPr>
              <a:t>def </a:t>
            </a:r>
            <a:r>
              <a:rPr b="1" i="0" lang="en-GB" sz="1000" u="none" cap="none" strike="noStrike">
                <a:solidFill>
                  <a:srgbClr val="56A8F5"/>
                </a:solidFill>
                <a:latin typeface="Courier New"/>
                <a:ea typeface="Courier New"/>
                <a:cs typeface="Courier New"/>
                <a:sym typeface="Courier New"/>
              </a:rPr>
              <a:t>step_impl</a:t>
            </a:r>
            <a:r>
              <a:rPr b="1" i="0" lang="en-GB" sz="1000" u="none" cap="none" strike="noStrike">
                <a:solidFill>
                  <a:srgbClr val="BCBEC4"/>
                </a:solidFill>
                <a:latin typeface="Courier New"/>
                <a:ea typeface="Courier New"/>
                <a:cs typeface="Courier New"/>
                <a:sym typeface="Courier New"/>
              </a:rPr>
              <a:t>(</a:t>
            </a:r>
            <a:r>
              <a:rPr b="1" i="0" lang="en-GB" sz="1000" u="none" cap="none" strike="noStrike">
                <a:solidFill>
                  <a:srgbClr val="94558D"/>
                </a:solidFill>
                <a:latin typeface="Courier New"/>
                <a:ea typeface="Courier New"/>
                <a:cs typeface="Courier New"/>
                <a:sym typeface="Courier New"/>
              </a:rPr>
              <a:t>context</a:t>
            </a:r>
            <a:r>
              <a:rPr b="1" i="0" lang="en-GB" sz="1000" u="none" cap="none" strike="noStrike">
                <a:solidFill>
                  <a:srgbClr val="BCBEC4"/>
                </a:solidFill>
                <a:latin typeface="Courier New"/>
                <a:ea typeface="Courier New"/>
                <a:cs typeface="Courier New"/>
                <a:sym typeface="Courier New"/>
              </a:rPr>
              <a:t>, username, password):</a:t>
            </a:r>
            <a:endParaRPr b="1" i="0" sz="1000" u="none" cap="none" strike="noStrike">
              <a:solidFill>
                <a:srgbClr val="BCBEC4"/>
              </a:solidFill>
              <a:latin typeface="Courier New"/>
              <a:ea typeface="Courier New"/>
              <a:cs typeface="Courier New"/>
              <a:sym typeface="Courier New"/>
            </a:endParaRPr>
          </a:p>
          <a:p>
            <a:pPr indent="457200" lvl="0" marL="0" marR="0" rtl="0" algn="l">
              <a:lnSpc>
                <a:spcPct val="100000"/>
              </a:lnSpc>
              <a:spcBef>
                <a:spcPts val="0"/>
              </a:spcBef>
              <a:spcAft>
                <a:spcPts val="0"/>
              </a:spcAft>
              <a:buClr>
                <a:schemeClr val="dk1"/>
              </a:buClr>
              <a:buSzPts val="1100"/>
              <a:buFont typeface="Arial"/>
              <a:buNone/>
            </a:pPr>
            <a:r>
              <a:rPr b="1" i="0" lang="en-GB" sz="1000" u="none" cap="none" strike="noStrike">
                <a:solidFill>
                  <a:srgbClr val="BCBEC4"/>
                </a:solidFill>
                <a:latin typeface="Courier New"/>
                <a:ea typeface="Courier New"/>
                <a:cs typeface="Courier New"/>
                <a:sym typeface="Courier New"/>
              </a:rPr>
              <a:t>context.login_page_object.insert_username(username)</a:t>
            </a:r>
            <a:endParaRPr b="1" i="0" sz="1000" u="none" cap="none" strike="noStrike">
              <a:solidFill>
                <a:srgbClr val="BCBEC4"/>
              </a:solidFill>
              <a:latin typeface="Courier New"/>
              <a:ea typeface="Courier New"/>
              <a:cs typeface="Courier New"/>
              <a:sym typeface="Courier New"/>
            </a:endParaRPr>
          </a:p>
          <a:p>
            <a:pPr indent="457200" lvl="0" marL="0" marR="0" rtl="0" algn="l">
              <a:lnSpc>
                <a:spcPct val="100000"/>
              </a:lnSpc>
              <a:spcBef>
                <a:spcPts val="0"/>
              </a:spcBef>
              <a:spcAft>
                <a:spcPts val="0"/>
              </a:spcAft>
              <a:buClr>
                <a:schemeClr val="dk1"/>
              </a:buClr>
              <a:buSzPts val="1100"/>
              <a:buFont typeface="Arial"/>
              <a:buNone/>
            </a:pPr>
            <a:r>
              <a:rPr b="1" i="0" lang="en-GB" sz="1000" u="none" cap="none" strike="noStrike">
                <a:solidFill>
                  <a:srgbClr val="BCBEC4"/>
                </a:solidFill>
                <a:latin typeface="Courier New"/>
                <a:ea typeface="Courier New"/>
                <a:cs typeface="Courier New"/>
                <a:sym typeface="Courier New"/>
              </a:rPr>
              <a:t>context.login_page_object.insert_password(password)</a:t>
            </a:r>
            <a:endParaRPr b="1" i="0" sz="1000" u="none" cap="none" strike="noStrike">
              <a:solidFill>
                <a:srgbClr val="BCBEC4"/>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1" i="0" sz="1000" u="none" cap="none" strike="noStrike">
              <a:solidFill>
                <a:srgbClr val="B3AE60"/>
              </a:solidFill>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xEl>
                                              <p:pRg end="0" st="0"/>
                                            </p:txEl>
                                          </p:spTgt>
                                        </p:tgtEl>
                                        <p:attrNameLst>
                                          <p:attrName>style.visibility</p:attrName>
                                        </p:attrNameLst>
                                      </p:cBhvr>
                                      <p:to>
                                        <p:strVal val="visible"/>
                                      </p:to>
                                    </p:set>
                                    <p:animEffect filter="fade" transition="in">
                                      <p:cBhvr>
                                        <p:cTn dur="1000"/>
                                        <p:tgtEl>
                                          <p:spTgt spid="28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xEl>
                                              <p:pRg end="1" st="1"/>
                                            </p:txEl>
                                          </p:spTgt>
                                        </p:tgtEl>
                                        <p:attrNameLst>
                                          <p:attrName>style.visibility</p:attrName>
                                        </p:attrNameLst>
                                      </p:cBhvr>
                                      <p:to>
                                        <p:strVal val="visible"/>
                                      </p:to>
                                    </p:set>
                                    <p:animEffect filter="fade" transition="in">
                                      <p:cBhvr>
                                        <p:cTn dur="1000"/>
                                        <p:tgtEl>
                                          <p:spTgt spid="28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xEl>
                                              <p:pRg end="2" st="2"/>
                                            </p:txEl>
                                          </p:spTgt>
                                        </p:tgtEl>
                                        <p:attrNameLst>
                                          <p:attrName>style.visibility</p:attrName>
                                        </p:attrNameLst>
                                      </p:cBhvr>
                                      <p:to>
                                        <p:strVal val="visible"/>
                                      </p:to>
                                    </p:set>
                                    <p:animEffect filter="fade" transition="in">
                                      <p:cBhvr>
                                        <p:cTn dur="1000"/>
                                        <p:tgtEl>
                                          <p:spTgt spid="28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xEl>
                                              <p:pRg end="3" st="3"/>
                                            </p:txEl>
                                          </p:spTgt>
                                        </p:tgtEl>
                                        <p:attrNameLst>
                                          <p:attrName>style.visibility</p:attrName>
                                        </p:attrNameLst>
                                      </p:cBhvr>
                                      <p:to>
                                        <p:strVal val="visible"/>
                                      </p:to>
                                    </p:set>
                                    <p:animEffect filter="fade" transition="in">
                                      <p:cBhvr>
                                        <p:cTn dur="1000"/>
                                        <p:tgtEl>
                                          <p:spTgt spid="28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xEl>
                                              <p:pRg end="4" st="4"/>
                                            </p:txEl>
                                          </p:spTgt>
                                        </p:tgtEl>
                                        <p:attrNameLst>
                                          <p:attrName>style.visibility</p:attrName>
                                        </p:attrNameLst>
                                      </p:cBhvr>
                                      <p:to>
                                        <p:strVal val="visible"/>
                                      </p:to>
                                    </p:set>
                                    <p:animEffect filter="fade" transition="in">
                                      <p:cBhvr>
                                        <p:cTn dur="1000"/>
                                        <p:tgtEl>
                                          <p:spTgt spid="28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xEl>
                                              <p:pRg end="5" st="5"/>
                                            </p:txEl>
                                          </p:spTgt>
                                        </p:tgtEl>
                                        <p:attrNameLst>
                                          <p:attrName>style.visibility</p:attrName>
                                        </p:attrNameLst>
                                      </p:cBhvr>
                                      <p:to>
                                        <p:strVal val="visible"/>
                                      </p:to>
                                    </p:set>
                                    <p:animEffect filter="fade" transition="in">
                                      <p:cBhvr>
                                        <p:cTn dur="1000"/>
                                        <p:tgtEl>
                                          <p:spTgt spid="28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xEl>
                                              <p:pRg end="6" st="6"/>
                                            </p:txEl>
                                          </p:spTgt>
                                        </p:tgtEl>
                                        <p:attrNameLst>
                                          <p:attrName>style.visibility</p:attrName>
                                        </p:attrNameLst>
                                      </p:cBhvr>
                                      <p:to>
                                        <p:strVal val="visible"/>
                                      </p:to>
                                    </p:set>
                                    <p:animEffect filter="fade" transition="in">
                                      <p:cBhvr>
                                        <p:cTn dur="1000"/>
                                        <p:tgtEl>
                                          <p:spTgt spid="28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xEl>
                                              <p:pRg end="7" st="7"/>
                                            </p:txEl>
                                          </p:spTgt>
                                        </p:tgtEl>
                                        <p:attrNameLst>
                                          <p:attrName>style.visibility</p:attrName>
                                        </p:attrNameLst>
                                      </p:cBhvr>
                                      <p:to>
                                        <p:strVal val="visible"/>
                                      </p:to>
                                    </p:set>
                                    <p:animEffect filter="fade" transition="in">
                                      <p:cBhvr>
                                        <p:cTn dur="1000"/>
                                        <p:tgtEl>
                                          <p:spTgt spid="28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xEl>
                                              <p:pRg end="8" st="8"/>
                                            </p:txEl>
                                          </p:spTgt>
                                        </p:tgtEl>
                                        <p:attrNameLst>
                                          <p:attrName>style.visibility</p:attrName>
                                        </p:attrNameLst>
                                      </p:cBhvr>
                                      <p:to>
                                        <p:strVal val="visible"/>
                                      </p:to>
                                    </p:set>
                                    <p:animEffect filter="fade" transition="in">
                                      <p:cBhvr>
                                        <p:cTn dur="1000"/>
                                        <p:tgtEl>
                                          <p:spTgt spid="284">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g2a2978d8642_1_98"/>
          <p:cNvSpPr txBox="1"/>
          <p:nvPr>
            <p:ph idx="6" type="ctrTitle"/>
          </p:nvPr>
        </p:nvSpPr>
        <p:spPr>
          <a:xfrm>
            <a:off x="168350" y="360025"/>
            <a:ext cx="1878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Page file</a:t>
            </a:r>
            <a:endParaRPr b="1">
              <a:solidFill>
                <a:schemeClr val="lt2"/>
              </a:solidFill>
              <a:latin typeface="Roboto"/>
              <a:ea typeface="Roboto"/>
              <a:cs typeface="Roboto"/>
              <a:sym typeface="Roboto"/>
            </a:endParaRPr>
          </a:p>
        </p:txBody>
      </p:sp>
      <p:cxnSp>
        <p:nvCxnSpPr>
          <p:cNvPr id="293" name="Google Shape;293;g2a2978d8642_1_98"/>
          <p:cNvCxnSpPr/>
          <p:nvPr/>
        </p:nvCxnSpPr>
        <p:spPr>
          <a:xfrm>
            <a:off x="311700" y="966625"/>
            <a:ext cx="8520600" cy="0"/>
          </a:xfrm>
          <a:prstGeom prst="straightConnector1">
            <a:avLst/>
          </a:prstGeom>
          <a:noFill/>
          <a:ln cap="flat" cmpd="sng" w="9525">
            <a:solidFill>
              <a:schemeClr val="accent1"/>
            </a:solidFill>
            <a:prstDash val="solid"/>
            <a:round/>
            <a:headEnd len="sm" w="sm" type="none"/>
            <a:tailEnd len="sm" w="sm" type="none"/>
          </a:ln>
        </p:spPr>
      </p:cxnSp>
      <p:sp>
        <p:nvSpPr>
          <p:cNvPr id="294" name="Google Shape;294;g2a2978d8642_1_98"/>
          <p:cNvSpPr txBox="1"/>
          <p:nvPr/>
        </p:nvSpPr>
        <p:spPr>
          <a:xfrm>
            <a:off x="311700" y="1501475"/>
            <a:ext cx="8520600" cy="1911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b="1" i="0" lang="en-GB" sz="1100" u="none" cap="none" strike="noStrike">
                <a:solidFill>
                  <a:schemeClr val="lt1"/>
                </a:solidFill>
                <a:latin typeface="Roboto"/>
                <a:ea typeface="Roboto"/>
                <a:cs typeface="Roboto"/>
                <a:sym typeface="Roboto"/>
              </a:rPr>
              <a:t>Un page file reprezinta maparea tuturor elementelor din interfata web prin intermediul selectorilor. </a:t>
            </a:r>
            <a:endParaRPr b="1" i="0" sz="110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t/>
            </a:r>
            <a:endParaRPr b="1" i="0" sz="110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i="0" lang="en-GB" sz="1100" u="none" cap="none" strike="noStrike">
                <a:solidFill>
                  <a:schemeClr val="lt1"/>
                </a:solidFill>
                <a:latin typeface="Roboto"/>
                <a:ea typeface="Roboto"/>
                <a:cs typeface="Roboto"/>
                <a:sym typeface="Roboto"/>
              </a:rPr>
              <a:t>Aceste fisiere vor contine si metode de interactiune cu aceste elemente care ulterior vor fi apelate in metodele din fisierele de steps. </a:t>
            </a:r>
            <a:endParaRPr b="1" i="0" sz="110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t/>
            </a:r>
            <a:endParaRPr b="1" i="0" sz="110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t/>
            </a:r>
            <a:endParaRPr b="1" i="0" sz="110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i="0" lang="en-GB" sz="1100" u="none" cap="none" strike="noStrike">
                <a:solidFill>
                  <a:schemeClr val="lt1"/>
                </a:solidFill>
                <a:latin typeface="Roboto"/>
                <a:ea typeface="Roboto"/>
                <a:cs typeface="Roboto"/>
                <a:sym typeface="Roboto"/>
              </a:rPr>
              <a:t>Aceste fisiere pot contine doua tipuri de metode:</a:t>
            </a:r>
            <a:endParaRPr b="1" i="0" sz="110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t/>
            </a:r>
            <a:endParaRPr b="1" i="0" sz="1100" u="none" cap="none" strike="noStrike">
              <a:solidFill>
                <a:schemeClr val="lt1"/>
              </a:solidFill>
              <a:latin typeface="Roboto"/>
              <a:ea typeface="Roboto"/>
              <a:cs typeface="Roboto"/>
              <a:sym typeface="Roboto"/>
            </a:endParaRPr>
          </a:p>
          <a:p>
            <a:pPr indent="-298450" lvl="0" marL="457200" marR="0" rtl="0" algn="l">
              <a:lnSpc>
                <a:spcPct val="115000"/>
              </a:lnSpc>
              <a:spcBef>
                <a:spcPts val="0"/>
              </a:spcBef>
              <a:spcAft>
                <a:spcPts val="0"/>
              </a:spcAft>
              <a:buClr>
                <a:schemeClr val="lt1"/>
              </a:buClr>
              <a:buSzPts val="1100"/>
              <a:buFont typeface="Roboto"/>
              <a:buChar char="-"/>
            </a:pPr>
            <a:r>
              <a:rPr b="1" i="0" lang="en-GB" sz="1100" u="none" cap="none" strike="noStrike">
                <a:solidFill>
                  <a:schemeClr val="lt1"/>
                </a:solidFill>
                <a:latin typeface="Roboto"/>
                <a:ea typeface="Roboto"/>
                <a:cs typeface="Roboto"/>
                <a:sym typeface="Roboto"/>
              </a:rPr>
              <a:t>Metode de actiune (care cauta un element sau interactioneaza cu el)</a:t>
            </a:r>
            <a:endParaRPr b="1" i="0" sz="1100" u="none" cap="none" strike="noStrike">
              <a:solidFill>
                <a:schemeClr val="lt1"/>
              </a:solidFill>
              <a:latin typeface="Roboto"/>
              <a:ea typeface="Roboto"/>
              <a:cs typeface="Roboto"/>
              <a:sym typeface="Roboto"/>
            </a:endParaRPr>
          </a:p>
          <a:p>
            <a:pPr indent="-298450" lvl="0" marL="457200" marR="0" rtl="0" algn="l">
              <a:lnSpc>
                <a:spcPct val="115000"/>
              </a:lnSpc>
              <a:spcBef>
                <a:spcPts val="0"/>
              </a:spcBef>
              <a:spcAft>
                <a:spcPts val="0"/>
              </a:spcAft>
              <a:buClr>
                <a:schemeClr val="lt1"/>
              </a:buClr>
              <a:buSzPts val="1100"/>
              <a:buFont typeface="Roboto"/>
              <a:buChar char="-"/>
            </a:pPr>
            <a:r>
              <a:rPr b="1" i="0" lang="en-GB" sz="1100" u="none" cap="none" strike="noStrike">
                <a:solidFill>
                  <a:schemeClr val="lt1"/>
                </a:solidFill>
                <a:latin typeface="Roboto"/>
                <a:ea typeface="Roboto"/>
                <a:cs typeface="Roboto"/>
                <a:sym typeface="Roboto"/>
              </a:rPr>
              <a:t>Metode de validare (care evalueaza un rezultat obtinut in urma interactiunii cu un element)</a:t>
            </a:r>
            <a:endParaRPr b="1" i="1" sz="10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xEl>
                                              <p:pRg end="0" st="0"/>
                                            </p:txEl>
                                          </p:spTgt>
                                        </p:tgtEl>
                                        <p:attrNameLst>
                                          <p:attrName>style.visibility</p:attrName>
                                        </p:attrNameLst>
                                      </p:cBhvr>
                                      <p:to>
                                        <p:strVal val="visible"/>
                                      </p:to>
                                    </p:set>
                                    <p:animEffect filter="fade" transition="in">
                                      <p:cBhvr>
                                        <p:cTn dur="1000"/>
                                        <p:tgtEl>
                                          <p:spTgt spid="29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xEl>
                                              <p:pRg end="1" st="1"/>
                                            </p:txEl>
                                          </p:spTgt>
                                        </p:tgtEl>
                                        <p:attrNameLst>
                                          <p:attrName>style.visibility</p:attrName>
                                        </p:attrNameLst>
                                      </p:cBhvr>
                                      <p:to>
                                        <p:strVal val="visible"/>
                                      </p:to>
                                    </p:set>
                                    <p:animEffect filter="fade" transition="in">
                                      <p:cBhvr>
                                        <p:cTn dur="1000"/>
                                        <p:tgtEl>
                                          <p:spTgt spid="29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xEl>
                                              <p:pRg end="2" st="2"/>
                                            </p:txEl>
                                          </p:spTgt>
                                        </p:tgtEl>
                                        <p:attrNameLst>
                                          <p:attrName>style.visibility</p:attrName>
                                        </p:attrNameLst>
                                      </p:cBhvr>
                                      <p:to>
                                        <p:strVal val="visible"/>
                                      </p:to>
                                    </p:set>
                                    <p:animEffect filter="fade" transition="in">
                                      <p:cBhvr>
                                        <p:cTn dur="1000"/>
                                        <p:tgtEl>
                                          <p:spTgt spid="29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xEl>
                                              <p:pRg end="3" st="3"/>
                                            </p:txEl>
                                          </p:spTgt>
                                        </p:tgtEl>
                                        <p:attrNameLst>
                                          <p:attrName>style.visibility</p:attrName>
                                        </p:attrNameLst>
                                      </p:cBhvr>
                                      <p:to>
                                        <p:strVal val="visible"/>
                                      </p:to>
                                    </p:set>
                                    <p:animEffect filter="fade" transition="in">
                                      <p:cBhvr>
                                        <p:cTn dur="1000"/>
                                        <p:tgtEl>
                                          <p:spTgt spid="29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xEl>
                                              <p:pRg end="4" st="4"/>
                                            </p:txEl>
                                          </p:spTgt>
                                        </p:tgtEl>
                                        <p:attrNameLst>
                                          <p:attrName>style.visibility</p:attrName>
                                        </p:attrNameLst>
                                      </p:cBhvr>
                                      <p:to>
                                        <p:strVal val="visible"/>
                                      </p:to>
                                    </p:set>
                                    <p:animEffect filter="fade" transition="in">
                                      <p:cBhvr>
                                        <p:cTn dur="1000"/>
                                        <p:tgtEl>
                                          <p:spTgt spid="29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xEl>
                                              <p:pRg end="5" st="5"/>
                                            </p:txEl>
                                          </p:spTgt>
                                        </p:tgtEl>
                                        <p:attrNameLst>
                                          <p:attrName>style.visibility</p:attrName>
                                        </p:attrNameLst>
                                      </p:cBhvr>
                                      <p:to>
                                        <p:strVal val="visible"/>
                                      </p:to>
                                    </p:set>
                                    <p:animEffect filter="fade" transition="in">
                                      <p:cBhvr>
                                        <p:cTn dur="1000"/>
                                        <p:tgtEl>
                                          <p:spTgt spid="29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xEl>
                                              <p:pRg end="6" st="6"/>
                                            </p:txEl>
                                          </p:spTgt>
                                        </p:tgtEl>
                                        <p:attrNameLst>
                                          <p:attrName>style.visibility</p:attrName>
                                        </p:attrNameLst>
                                      </p:cBhvr>
                                      <p:to>
                                        <p:strVal val="visible"/>
                                      </p:to>
                                    </p:set>
                                    <p:animEffect filter="fade" transition="in">
                                      <p:cBhvr>
                                        <p:cTn dur="1000"/>
                                        <p:tgtEl>
                                          <p:spTgt spid="29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xEl>
                                              <p:pRg end="7" st="7"/>
                                            </p:txEl>
                                          </p:spTgt>
                                        </p:tgtEl>
                                        <p:attrNameLst>
                                          <p:attrName>style.visibility</p:attrName>
                                        </p:attrNameLst>
                                      </p:cBhvr>
                                      <p:to>
                                        <p:strVal val="visible"/>
                                      </p:to>
                                    </p:set>
                                    <p:animEffect filter="fade" transition="in">
                                      <p:cBhvr>
                                        <p:cTn dur="1000"/>
                                        <p:tgtEl>
                                          <p:spTgt spid="29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xEl>
                                              <p:pRg end="8" st="8"/>
                                            </p:txEl>
                                          </p:spTgt>
                                        </p:tgtEl>
                                        <p:attrNameLst>
                                          <p:attrName>style.visibility</p:attrName>
                                        </p:attrNameLst>
                                      </p:cBhvr>
                                      <p:to>
                                        <p:strVal val="visible"/>
                                      </p:to>
                                    </p:set>
                                    <p:animEffect filter="fade" transition="in">
                                      <p:cBhvr>
                                        <p:cTn dur="1000"/>
                                        <p:tgtEl>
                                          <p:spTgt spid="294">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g244b7ec9674_0_2"/>
          <p:cNvSpPr txBox="1"/>
          <p:nvPr>
            <p:ph idx="6" type="ctrTitle"/>
          </p:nvPr>
        </p:nvSpPr>
        <p:spPr>
          <a:xfrm>
            <a:off x="311700" y="395275"/>
            <a:ext cx="15825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Tag-uri</a:t>
            </a:r>
            <a:endParaRPr/>
          </a:p>
        </p:txBody>
      </p:sp>
      <p:cxnSp>
        <p:nvCxnSpPr>
          <p:cNvPr id="300" name="Google Shape;300;g244b7ec9674_0_2"/>
          <p:cNvCxnSpPr/>
          <p:nvPr/>
        </p:nvCxnSpPr>
        <p:spPr>
          <a:xfrm>
            <a:off x="311700" y="1001875"/>
            <a:ext cx="8520600" cy="0"/>
          </a:xfrm>
          <a:prstGeom prst="straightConnector1">
            <a:avLst/>
          </a:prstGeom>
          <a:noFill/>
          <a:ln cap="flat" cmpd="sng" w="9525">
            <a:solidFill>
              <a:schemeClr val="accent1"/>
            </a:solidFill>
            <a:prstDash val="solid"/>
            <a:round/>
            <a:headEnd len="sm" w="sm" type="none"/>
            <a:tailEnd len="sm" w="sm" type="none"/>
          </a:ln>
        </p:spPr>
      </p:cxnSp>
      <p:sp>
        <p:nvSpPr>
          <p:cNvPr id="301" name="Google Shape;301;g244b7ec9674_0_2"/>
          <p:cNvSpPr txBox="1"/>
          <p:nvPr/>
        </p:nvSpPr>
        <p:spPr>
          <a:xfrm>
            <a:off x="311700" y="1352250"/>
            <a:ext cx="3720300" cy="3324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GB" sz="1200" u="none" cap="none" strike="noStrike">
                <a:solidFill>
                  <a:schemeClr val="lt1"/>
                </a:solidFill>
                <a:latin typeface="Roboto"/>
                <a:ea typeface="Roboto"/>
                <a:cs typeface="Roboto"/>
                <a:sym typeface="Roboto"/>
              </a:rPr>
              <a:t>Atunci cand vrem sa rulam doar anumite scenarii ne putem folosi de conceptul de tag-uri. Fiecare scenariu poate sa aiba unul sau mai multe tag-uri precedate de caracterul @. </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0" lang="en-GB" sz="1200" u="none" cap="none" strike="noStrike">
                <a:solidFill>
                  <a:schemeClr val="lt1"/>
                </a:solidFill>
                <a:latin typeface="Roboto"/>
                <a:ea typeface="Roboto"/>
                <a:cs typeface="Roboto"/>
                <a:sym typeface="Roboto"/>
              </a:rPr>
              <a:t>Spre exemplu putem sa ii punem unui test tag-ul @T1 sau tagul @smoketesting sau tag-ul @regressiontesting sau tag-ul @checkout. Textul este user defined dar este important sa aiba o relevanta pentru noi.</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0" lang="en-GB" sz="1200" u="none" cap="none" strike="noStrike">
                <a:solidFill>
                  <a:schemeClr val="lt1"/>
                </a:solidFill>
                <a:latin typeface="Roboto"/>
                <a:ea typeface="Roboto"/>
                <a:cs typeface="Roboto"/>
                <a:sym typeface="Roboto"/>
              </a:rPr>
              <a:t>Aceste tag-uri vor fi utilizate la momentul rularii fisierelor de tip feature, asa cum veti vedea la sesiunile viitoare.</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0" lang="en-GB" sz="1200" u="none" cap="none" strike="noStrike">
                <a:solidFill>
                  <a:schemeClr val="lt1"/>
                </a:solidFill>
                <a:latin typeface="Roboto"/>
                <a:ea typeface="Roboto"/>
                <a:cs typeface="Roboto"/>
                <a:sym typeface="Roboto"/>
              </a:rPr>
              <a:t>Puteti observa alaturi un exemplu de fisier de tip page</a:t>
            </a:r>
            <a:endParaRPr b="1" i="0" sz="1200" u="none" cap="none" strike="noStrike">
              <a:solidFill>
                <a:schemeClr val="lt1"/>
              </a:solidFill>
              <a:latin typeface="Roboto"/>
              <a:ea typeface="Roboto"/>
              <a:cs typeface="Roboto"/>
              <a:sym typeface="Roboto"/>
            </a:endParaRPr>
          </a:p>
        </p:txBody>
      </p:sp>
      <p:pic>
        <p:nvPicPr>
          <p:cNvPr id="302" name="Google Shape;302;g244b7ec9674_0_2"/>
          <p:cNvPicPr preferRelativeResize="0"/>
          <p:nvPr/>
        </p:nvPicPr>
        <p:blipFill rotWithShape="1">
          <a:blip r:embed="rId3">
            <a:alphaModFix/>
          </a:blip>
          <a:srcRect b="0" l="0" r="0" t="0"/>
          <a:stretch/>
        </p:blipFill>
        <p:spPr>
          <a:xfrm>
            <a:off x="4095950" y="1705625"/>
            <a:ext cx="4795500" cy="2617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xEl>
                                              <p:pRg end="0" st="0"/>
                                            </p:txEl>
                                          </p:spTgt>
                                        </p:tgtEl>
                                        <p:attrNameLst>
                                          <p:attrName>style.visibility</p:attrName>
                                        </p:attrNameLst>
                                      </p:cBhvr>
                                      <p:to>
                                        <p:strVal val="visible"/>
                                      </p:to>
                                    </p:set>
                                    <p:animEffect filter="fade" transition="in">
                                      <p:cBhvr>
                                        <p:cTn dur="1000"/>
                                        <p:tgtEl>
                                          <p:spTgt spid="30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xEl>
                                              <p:pRg end="1" st="1"/>
                                            </p:txEl>
                                          </p:spTgt>
                                        </p:tgtEl>
                                        <p:attrNameLst>
                                          <p:attrName>style.visibility</p:attrName>
                                        </p:attrNameLst>
                                      </p:cBhvr>
                                      <p:to>
                                        <p:strVal val="visible"/>
                                      </p:to>
                                    </p:set>
                                    <p:animEffect filter="fade" transition="in">
                                      <p:cBhvr>
                                        <p:cTn dur="1000"/>
                                        <p:tgtEl>
                                          <p:spTgt spid="30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xEl>
                                              <p:pRg end="2" st="2"/>
                                            </p:txEl>
                                          </p:spTgt>
                                        </p:tgtEl>
                                        <p:attrNameLst>
                                          <p:attrName>style.visibility</p:attrName>
                                        </p:attrNameLst>
                                      </p:cBhvr>
                                      <p:to>
                                        <p:strVal val="visible"/>
                                      </p:to>
                                    </p:set>
                                    <p:animEffect filter="fade" transition="in">
                                      <p:cBhvr>
                                        <p:cTn dur="1000"/>
                                        <p:tgtEl>
                                          <p:spTgt spid="30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xEl>
                                              <p:pRg end="3" st="3"/>
                                            </p:txEl>
                                          </p:spTgt>
                                        </p:tgtEl>
                                        <p:attrNameLst>
                                          <p:attrName>style.visibility</p:attrName>
                                        </p:attrNameLst>
                                      </p:cBhvr>
                                      <p:to>
                                        <p:strVal val="visible"/>
                                      </p:to>
                                    </p:set>
                                    <p:animEffect filter="fade" transition="in">
                                      <p:cBhvr>
                                        <p:cTn dur="1000"/>
                                        <p:tgtEl>
                                          <p:spTgt spid="30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xEl>
                                              <p:pRg end="4" st="4"/>
                                            </p:txEl>
                                          </p:spTgt>
                                        </p:tgtEl>
                                        <p:attrNameLst>
                                          <p:attrName>style.visibility</p:attrName>
                                        </p:attrNameLst>
                                      </p:cBhvr>
                                      <p:to>
                                        <p:strVal val="visible"/>
                                      </p:to>
                                    </p:set>
                                    <p:animEffect filter="fade" transition="in">
                                      <p:cBhvr>
                                        <p:cTn dur="1000"/>
                                        <p:tgtEl>
                                          <p:spTgt spid="30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xEl>
                                              <p:pRg end="5" st="5"/>
                                            </p:txEl>
                                          </p:spTgt>
                                        </p:tgtEl>
                                        <p:attrNameLst>
                                          <p:attrName>style.visibility</p:attrName>
                                        </p:attrNameLst>
                                      </p:cBhvr>
                                      <p:to>
                                        <p:strVal val="visible"/>
                                      </p:to>
                                    </p:set>
                                    <p:animEffect filter="fade" transition="in">
                                      <p:cBhvr>
                                        <p:cTn dur="1000"/>
                                        <p:tgtEl>
                                          <p:spTgt spid="30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xEl>
                                              <p:pRg end="6" st="6"/>
                                            </p:txEl>
                                          </p:spTgt>
                                        </p:tgtEl>
                                        <p:attrNameLst>
                                          <p:attrName>style.visibility</p:attrName>
                                        </p:attrNameLst>
                                      </p:cBhvr>
                                      <p:to>
                                        <p:strVal val="visible"/>
                                      </p:to>
                                    </p:set>
                                    <p:animEffect filter="fade" transition="in">
                                      <p:cBhvr>
                                        <p:cTn dur="1000"/>
                                        <p:tgtEl>
                                          <p:spTgt spid="301">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g2521dc8c375_0_6"/>
          <p:cNvSpPr txBox="1"/>
          <p:nvPr>
            <p:ph idx="6" type="ctrTitle"/>
          </p:nvPr>
        </p:nvSpPr>
        <p:spPr>
          <a:xfrm>
            <a:off x="60700" y="41850"/>
            <a:ext cx="19092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sz="2800"/>
              <a:t>Exercitiu</a:t>
            </a:r>
            <a:endParaRPr b="1" sz="2800">
              <a:solidFill>
                <a:schemeClr val="lt2"/>
              </a:solidFill>
              <a:latin typeface="Roboto"/>
              <a:ea typeface="Roboto"/>
              <a:cs typeface="Roboto"/>
              <a:sym typeface="Roboto"/>
            </a:endParaRPr>
          </a:p>
        </p:txBody>
      </p:sp>
      <p:cxnSp>
        <p:nvCxnSpPr>
          <p:cNvPr id="308" name="Google Shape;308;g2521dc8c375_0_6"/>
          <p:cNvCxnSpPr/>
          <p:nvPr/>
        </p:nvCxnSpPr>
        <p:spPr>
          <a:xfrm>
            <a:off x="311700" y="749463"/>
            <a:ext cx="8520600" cy="0"/>
          </a:xfrm>
          <a:prstGeom prst="straightConnector1">
            <a:avLst/>
          </a:prstGeom>
          <a:noFill/>
          <a:ln cap="flat" cmpd="sng" w="9525">
            <a:solidFill>
              <a:schemeClr val="accent1"/>
            </a:solidFill>
            <a:prstDash val="solid"/>
            <a:round/>
            <a:headEnd len="sm" w="sm" type="none"/>
            <a:tailEnd len="sm" w="sm" type="none"/>
          </a:ln>
        </p:spPr>
      </p:cxnSp>
      <p:sp>
        <p:nvSpPr>
          <p:cNvPr id="309" name="Google Shape;309;g2521dc8c375_0_6"/>
          <p:cNvSpPr txBox="1"/>
          <p:nvPr/>
        </p:nvSpPr>
        <p:spPr>
          <a:xfrm>
            <a:off x="311704" y="2003775"/>
            <a:ext cx="8520600" cy="861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chemeClr val="lt1"/>
                </a:solidFill>
                <a:latin typeface="Roboto"/>
                <a:ea typeface="Roboto"/>
                <a:cs typeface="Roboto"/>
                <a:sym typeface="Roboto"/>
              </a:rPr>
              <a:t>Implementati exercitiile din libraria unit test pe care le-ati facut impreuna cu trainerul in fisiere de tip feature file care sa descrie fiecare scenariu in parte in limbajul gherkin.</a:t>
            </a:r>
            <a:endParaRPr b="1" i="0" sz="11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t/>
            </a:r>
            <a:endParaRPr b="1" i="0" sz="11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chemeClr val="lt1"/>
                </a:solidFill>
                <a:latin typeface="Roboto"/>
                <a:ea typeface="Roboto"/>
                <a:cs typeface="Roboto"/>
                <a:sym typeface="Roboto"/>
              </a:rPr>
              <a:t>Incercati sa implementati pe rand given, when, then, scenario, scenario outline, background si tag-uri.</a:t>
            </a:r>
            <a:endParaRPr b="1" i="0" sz="1100" u="none" cap="none" strike="noStrike">
              <a:solidFill>
                <a:schemeClr val="lt1"/>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g2a3856bf179_0_0"/>
          <p:cNvSpPr txBox="1"/>
          <p:nvPr>
            <p:ph type="ctrTitle"/>
          </p:nvPr>
        </p:nvSpPr>
        <p:spPr>
          <a:xfrm>
            <a:off x="814450" y="506050"/>
            <a:ext cx="38796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Feedback </a:t>
            </a:r>
            <a:endParaRPr/>
          </a:p>
        </p:txBody>
      </p:sp>
      <p:sp>
        <p:nvSpPr>
          <p:cNvPr id="315" name="Google Shape;315;g2a3856bf179_0_0"/>
          <p:cNvSpPr txBox="1"/>
          <p:nvPr>
            <p:ph idx="1" type="subTitle"/>
          </p:nvPr>
        </p:nvSpPr>
        <p:spPr>
          <a:xfrm>
            <a:off x="847600" y="1323650"/>
            <a:ext cx="8029200" cy="3456000"/>
          </a:xfrm>
          <a:prstGeom prst="rect">
            <a:avLst/>
          </a:prstGeom>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GB" sz="1100">
                <a:latin typeface="Arial"/>
                <a:ea typeface="Arial"/>
                <a:cs typeface="Arial"/>
                <a:sym typeface="Arial"/>
              </a:rPr>
              <a:t>Dorim să oferim servicii de cea mai înaltă calitate și să ne îmbunătățim în mod continuu pentru a vă satisface nevoile.</a:t>
            </a:r>
            <a:endParaRPr sz="1100">
              <a:latin typeface="Arial"/>
              <a:ea typeface="Arial"/>
              <a:cs typeface="Arial"/>
              <a:sym typeface="Arial"/>
            </a:endParaRPr>
          </a:p>
          <a:p>
            <a:pPr indent="0" lvl="0" marL="0" rtl="0" algn="l">
              <a:lnSpc>
                <a:spcPct val="115000"/>
              </a:lnSpc>
              <a:spcBef>
                <a:spcPts val="1200"/>
              </a:spcBef>
              <a:spcAft>
                <a:spcPts val="0"/>
              </a:spcAft>
              <a:buNone/>
            </a:pPr>
            <a:r>
              <a:rPr lang="en-GB" sz="1100">
                <a:latin typeface="Arial"/>
                <a:ea typeface="Arial"/>
                <a:cs typeface="Arial"/>
                <a:sym typeface="Arial"/>
              </a:rPr>
              <a:t>Dorim să vă ascultăm părerea și să aflăm cum putem oferi o experiență și mai bună. </a:t>
            </a:r>
            <a:br>
              <a:rPr lang="en-GB" sz="1100">
                <a:latin typeface="Arial"/>
                <a:ea typeface="Arial"/>
                <a:cs typeface="Arial"/>
                <a:sym typeface="Arial"/>
              </a:rPr>
            </a:br>
            <a:r>
              <a:rPr lang="en-GB" sz="1100">
                <a:latin typeface="Arial"/>
                <a:ea typeface="Arial"/>
                <a:cs typeface="Arial"/>
                <a:sym typeface="Arial"/>
              </a:rPr>
              <a:t>Am creat un </a:t>
            </a:r>
            <a:r>
              <a:rPr b="1" lang="en-GB" sz="1100">
                <a:latin typeface="Arial"/>
                <a:ea typeface="Arial"/>
                <a:cs typeface="Arial"/>
                <a:sym typeface="Arial"/>
              </a:rPr>
              <a:t>formular de feedback activ permanent</a:t>
            </a:r>
            <a:r>
              <a:rPr lang="en-GB" sz="1100">
                <a:latin typeface="Arial"/>
                <a:ea typeface="Arial"/>
                <a:cs typeface="Arial"/>
                <a:sym typeface="Arial"/>
              </a:rPr>
              <a:t>, care vă oferă posibilitatea de a ne împărtăși gândurile, sugestiile și observațiile dvs. cu privire la serviciile noastre. Acesta se găsește în link-ul de mai jos sau pe platforma voastră de grupă, pentru a ajunge la el cu ușurință.</a:t>
            </a:r>
            <a:endParaRPr sz="1100">
              <a:latin typeface="Arial"/>
              <a:ea typeface="Arial"/>
              <a:cs typeface="Arial"/>
              <a:sym typeface="Arial"/>
            </a:endParaRPr>
          </a:p>
          <a:p>
            <a:pPr indent="0" lvl="0" marL="0" rtl="0" algn="l">
              <a:lnSpc>
                <a:spcPct val="115000"/>
              </a:lnSpc>
              <a:spcBef>
                <a:spcPts val="1200"/>
              </a:spcBef>
              <a:spcAft>
                <a:spcPts val="0"/>
              </a:spcAft>
              <a:buNone/>
            </a:pPr>
            <a:r>
              <a:rPr lang="en-GB" sz="1100">
                <a:latin typeface="Arial"/>
                <a:ea typeface="Arial"/>
                <a:cs typeface="Arial"/>
                <a:sym typeface="Arial"/>
              </a:rPr>
              <a:t> </a:t>
            </a:r>
            <a:endParaRPr sz="1100">
              <a:latin typeface="Arial"/>
              <a:ea typeface="Arial"/>
              <a:cs typeface="Arial"/>
              <a:sym typeface="Arial"/>
            </a:endParaRPr>
          </a:p>
          <a:p>
            <a:pPr indent="0" lvl="0" marL="0" rtl="0" algn="l">
              <a:lnSpc>
                <a:spcPct val="115000"/>
              </a:lnSpc>
              <a:spcBef>
                <a:spcPts val="1200"/>
              </a:spcBef>
              <a:spcAft>
                <a:spcPts val="0"/>
              </a:spcAft>
              <a:buNone/>
            </a:pPr>
            <a:r>
              <a:rPr b="1" lang="en-GB" sz="1100">
                <a:latin typeface="Arial"/>
                <a:ea typeface="Arial"/>
                <a:cs typeface="Arial"/>
                <a:sym typeface="Arial"/>
              </a:rPr>
              <a:t>Link formular feedback permanent : </a:t>
            </a:r>
            <a:r>
              <a:rPr lang="en-GB" u="sng">
                <a:solidFill>
                  <a:schemeClr val="hlink"/>
                </a:solidFill>
                <a:latin typeface="Arial"/>
                <a:ea typeface="Arial"/>
                <a:cs typeface="Arial"/>
                <a:sym typeface="Arial"/>
                <a:hlinkClick r:id="rId3"/>
              </a:rPr>
              <a:t>https://forms.gle/vDBCouLoyWLKv37t9</a:t>
            </a:r>
            <a:endParaRPr sz="1100" u="sng">
              <a:latin typeface="Arial"/>
              <a:ea typeface="Arial"/>
              <a:cs typeface="Arial"/>
              <a:sym typeface="Arial"/>
            </a:endParaRPr>
          </a:p>
          <a:p>
            <a:pPr indent="0" lvl="0" marL="0" rtl="0" algn="l">
              <a:lnSpc>
                <a:spcPct val="115000"/>
              </a:lnSpc>
              <a:spcBef>
                <a:spcPts val="1200"/>
              </a:spcBef>
              <a:spcAft>
                <a:spcPts val="0"/>
              </a:spcAft>
              <a:buNone/>
            </a:pPr>
            <a:r>
              <a:rPr lang="en-GB" sz="1100">
                <a:latin typeface="Arial"/>
                <a:ea typeface="Arial"/>
                <a:cs typeface="Arial"/>
                <a:sym typeface="Arial"/>
              </a:rPr>
              <a:t> </a:t>
            </a:r>
            <a:endParaRPr sz="1100">
              <a:latin typeface="Arial"/>
              <a:ea typeface="Arial"/>
              <a:cs typeface="Arial"/>
              <a:sym typeface="Arial"/>
            </a:endParaRPr>
          </a:p>
          <a:p>
            <a:pPr indent="0" lvl="0" marL="0" rtl="0" algn="l">
              <a:lnSpc>
                <a:spcPct val="115000"/>
              </a:lnSpc>
              <a:spcBef>
                <a:spcPts val="1200"/>
              </a:spcBef>
              <a:spcAft>
                <a:spcPts val="0"/>
              </a:spcAft>
              <a:buNone/>
            </a:pPr>
            <a:r>
              <a:rPr lang="en-GB" sz="1100">
                <a:latin typeface="Arial"/>
                <a:ea typeface="Arial"/>
                <a:cs typeface="Arial"/>
                <a:sym typeface="Arial"/>
              </a:rPr>
              <a:t>Nu durează mai mult de câteva minute să completați formularul, dar contribuția dvs. este extrem de valoroasă pentru noi. Feedback-ul pe care îl primim ne ajută să identificăm punctele noastre forte și să corectăm eventualele deficiențe.</a:t>
            </a:r>
            <a:endParaRPr sz="1100">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10c0645ead7_0_0"/>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Sfaturi generale</a:t>
            </a:r>
            <a:endParaRPr b="1">
              <a:solidFill>
                <a:schemeClr val="lt2"/>
              </a:solidFill>
              <a:latin typeface="Roboto"/>
              <a:ea typeface="Roboto"/>
              <a:cs typeface="Roboto"/>
              <a:sym typeface="Roboto"/>
            </a:endParaRPr>
          </a:p>
        </p:txBody>
      </p:sp>
      <p:cxnSp>
        <p:nvCxnSpPr>
          <p:cNvPr id="208" name="Google Shape;208;g10c0645ead7_0_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09" name="Google Shape;209;g10c0645ead7_0_0"/>
          <p:cNvSpPr txBox="1"/>
          <p:nvPr/>
        </p:nvSpPr>
        <p:spPr>
          <a:xfrm>
            <a:off x="311700" y="1416500"/>
            <a:ext cx="8520600" cy="34170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tratați cu </a:t>
            </a:r>
            <a:r>
              <a:rPr b="1" i="0" lang="en-GB" sz="1500" u="none" cap="none" strike="noStrike">
                <a:solidFill>
                  <a:schemeClr val="accent1"/>
                </a:solidFill>
                <a:latin typeface="Roboto"/>
                <a:ea typeface="Roboto"/>
                <a:cs typeface="Roboto"/>
                <a:sym typeface="Roboto"/>
              </a:rPr>
              <a:t>seriozitate</a:t>
            </a:r>
            <a:r>
              <a:rPr b="1" i="0" lang="en-GB" sz="1500" u="none" cap="none" strike="noStrike">
                <a:solidFill>
                  <a:schemeClr val="lt1"/>
                </a:solidFill>
                <a:latin typeface="Roboto"/>
                <a:ea typeface="Roboto"/>
                <a:cs typeface="Roboto"/>
                <a:sym typeface="Roboto"/>
              </a:rPr>
              <a:t> și </a:t>
            </a:r>
            <a:r>
              <a:rPr b="1" i="0" lang="en-GB" sz="1500" u="none" cap="none" strike="noStrike">
                <a:solidFill>
                  <a:schemeClr val="accent1"/>
                </a:solidFill>
                <a:latin typeface="Roboto"/>
                <a:ea typeface="Roboto"/>
                <a:cs typeface="Roboto"/>
                <a:sym typeface="Roboto"/>
              </a:rPr>
              <a:t>profesionalism</a:t>
            </a:r>
            <a:r>
              <a:rPr b="1" i="0" lang="en-GB" sz="1500" u="none" cap="none" strike="noStrike">
                <a:solidFill>
                  <a:schemeClr val="lt1"/>
                </a:solidFill>
                <a:latin typeface="Roboto"/>
                <a:ea typeface="Roboto"/>
                <a:cs typeface="Roboto"/>
                <a:sym typeface="Roboto"/>
              </a:rPr>
              <a:t> acest nou obiectiv.</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Cei care își ating obiectivele nu sunt întotdeauna cei mai smart, dar întotdeauna vor fi cei mai </a:t>
            </a:r>
            <a:r>
              <a:rPr b="1" i="0" lang="en-GB" sz="1500" u="none" cap="none" strike="noStrike">
                <a:solidFill>
                  <a:schemeClr val="accent1"/>
                </a:solidFill>
                <a:latin typeface="Roboto"/>
                <a:ea typeface="Roboto"/>
                <a:cs typeface="Roboto"/>
                <a:sym typeface="Roboto"/>
              </a:rPr>
              <a:t>muncitori!.</a:t>
            </a:r>
            <a:endParaRPr b="1" i="0" sz="1500" u="none" cap="none" strike="noStrike">
              <a:solidFill>
                <a:schemeClr val="accen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Alocă-ți timp pentru studiu. Rutina dă </a:t>
            </a:r>
            <a:r>
              <a:rPr b="1" i="0" lang="en-GB" sz="1500" u="none" cap="none" strike="noStrike">
                <a:solidFill>
                  <a:schemeClr val="accent1"/>
                </a:solidFill>
                <a:latin typeface="Roboto"/>
                <a:ea typeface="Roboto"/>
                <a:cs typeface="Roboto"/>
                <a:sym typeface="Roboto"/>
              </a:rPr>
              <a:t>consistență</a:t>
            </a:r>
            <a:r>
              <a:rPr b="1" i="0" lang="en-GB" sz="1500" u="none" cap="none" strike="noStrike">
                <a:solidFill>
                  <a:schemeClr val="lt1"/>
                </a:solidFill>
                <a:latin typeface="Roboto"/>
                <a:ea typeface="Roboto"/>
                <a:cs typeface="Roboto"/>
                <a:sym typeface="Roboto"/>
              </a:rPr>
              <a:t>. Consistența dă </a:t>
            </a:r>
            <a:r>
              <a:rPr b="1" i="0" lang="en-GB" sz="1500" u="none" cap="none" strike="noStrike">
                <a:solidFill>
                  <a:schemeClr val="accent1"/>
                </a:solidFill>
                <a:latin typeface="Roboto"/>
                <a:ea typeface="Roboto"/>
                <a:cs typeface="Roboto"/>
                <a:sym typeface="Roboto"/>
              </a:rPr>
              <a:t>excelență</a:t>
            </a:r>
            <a:r>
              <a:rPr b="1" i="0" lang="en-GB" sz="1500" u="none" cap="none" strike="noStrike">
                <a:solidFill>
                  <a:schemeClr val="lt1"/>
                </a:solidFill>
                <a:latin typeface="Roboto"/>
                <a:ea typeface="Roboto"/>
                <a:cs typeface="Roboto"/>
                <a:sym typeface="Roboto"/>
              </a:rPr>
              <a:t>.</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faceți tot posibilul să participați la </a:t>
            </a:r>
            <a:r>
              <a:rPr b="1" i="0" lang="en-GB" sz="1500" u="none" cap="none" strike="noStrike">
                <a:solidFill>
                  <a:schemeClr val="accent1"/>
                </a:solidFill>
                <a:latin typeface="Roboto"/>
                <a:ea typeface="Roboto"/>
                <a:cs typeface="Roboto"/>
                <a:sym typeface="Roboto"/>
              </a:rPr>
              <a:t>toate</a:t>
            </a:r>
            <a:r>
              <a:rPr b="1" i="0" lang="en-GB" sz="1500" u="none" cap="none" strike="noStrike">
                <a:solidFill>
                  <a:schemeClr val="lt1"/>
                </a:solidFill>
                <a:latin typeface="Roboto"/>
                <a:ea typeface="Roboto"/>
                <a:cs typeface="Roboto"/>
                <a:sym typeface="Roboto"/>
              </a:rPr>
              <a:t> sesiunile live.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vă lăsați </a:t>
            </a:r>
            <a:r>
              <a:rPr b="1" i="0" lang="en-GB" sz="1500" u="none" cap="none" strike="noStrike">
                <a:solidFill>
                  <a:schemeClr val="accent1"/>
                </a:solidFill>
                <a:latin typeface="Roboto"/>
                <a:ea typeface="Roboto"/>
                <a:cs typeface="Roboto"/>
                <a:sym typeface="Roboto"/>
              </a:rPr>
              <a:t>comentarii</a:t>
            </a:r>
            <a:r>
              <a:rPr b="1" i="0" lang="en-GB" sz="1500" u="none" cap="none" strike="noStrike">
                <a:solidFill>
                  <a:schemeClr val="lt1"/>
                </a:solidFill>
                <a:latin typeface="Roboto"/>
                <a:ea typeface="Roboto"/>
                <a:cs typeface="Roboto"/>
                <a:sym typeface="Roboto"/>
              </a:rPr>
              <a:t> explicative în cod. Notițe pentru voi din viitor.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Recomand să vizualizați </a:t>
            </a:r>
            <a:r>
              <a:rPr b="1" i="0" lang="en-GB" sz="1500" u="none" cap="none" strike="noStrike">
                <a:solidFill>
                  <a:schemeClr val="accent1"/>
                </a:solidFill>
                <a:latin typeface="Roboto"/>
                <a:ea typeface="Roboto"/>
                <a:cs typeface="Roboto"/>
                <a:sym typeface="Roboto"/>
              </a:rPr>
              <a:t>înregistrarea</a:t>
            </a:r>
            <a:r>
              <a:rPr b="1" i="0" lang="en-GB" sz="1500" u="none" cap="none" strike="noStrike">
                <a:solidFill>
                  <a:schemeClr val="lt1"/>
                </a:solidFill>
                <a:latin typeface="Roboto"/>
                <a:ea typeface="Roboto"/>
                <a:cs typeface="Roboto"/>
                <a:sym typeface="Roboto"/>
              </a:rPr>
              <a:t>. Să vă notați aspectele importante + întrebări pentru trainer pentru ora următoare.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vă faceți </a:t>
            </a:r>
            <a:r>
              <a:rPr b="1" i="0" lang="en-GB" sz="1500" u="none" cap="none" strike="noStrike">
                <a:solidFill>
                  <a:schemeClr val="accent1"/>
                </a:solidFill>
                <a:latin typeface="Roboto"/>
                <a:ea typeface="Roboto"/>
                <a:cs typeface="Roboto"/>
                <a:sym typeface="Roboto"/>
              </a:rPr>
              <a:t>temele</a:t>
            </a:r>
            <a:r>
              <a:rPr b="1" i="0" lang="en-GB" sz="1500" u="none" cap="none" strike="noStrike">
                <a:solidFill>
                  <a:schemeClr val="lt1"/>
                </a:solidFill>
                <a:latin typeface="Roboto"/>
                <a:ea typeface="Roboto"/>
                <a:cs typeface="Roboto"/>
                <a:sym typeface="Roboto"/>
              </a:rPr>
              <a:t> și unde nu reușiți singuri, să întrebați pe </a:t>
            </a:r>
            <a:r>
              <a:rPr b="1" i="0" lang="en-GB" sz="1500" u="none" cap="none" strike="noStrike">
                <a:solidFill>
                  <a:schemeClr val="accent1"/>
                </a:solidFill>
                <a:latin typeface="Roboto"/>
                <a:ea typeface="Roboto"/>
                <a:cs typeface="Roboto"/>
                <a:sym typeface="Roboto"/>
              </a:rPr>
              <a:t>grup</a:t>
            </a:r>
            <a:r>
              <a:rPr b="1" i="0" lang="en-GB" sz="1500" u="none" cap="none" strike="noStrike">
                <a:solidFill>
                  <a:schemeClr val="lt1"/>
                </a:solidFill>
                <a:latin typeface="Roboto"/>
                <a:ea typeface="Roboto"/>
                <a:cs typeface="Roboto"/>
                <a:sym typeface="Roboto"/>
              </a:rPr>
              <a:t>. Trainerul va </a:t>
            </a:r>
            <a:r>
              <a:rPr b="1" i="0" lang="en-GB" sz="1500" u="none" cap="none" strike="noStrike">
                <a:solidFill>
                  <a:schemeClr val="accent1"/>
                </a:solidFill>
                <a:latin typeface="Roboto"/>
                <a:ea typeface="Roboto"/>
                <a:cs typeface="Roboto"/>
                <a:sym typeface="Roboto"/>
              </a:rPr>
              <a:t>răspunde</a:t>
            </a:r>
            <a:r>
              <a:rPr b="1" i="0" lang="en-GB" sz="1500" u="none" cap="none" strike="noStrike">
                <a:solidFill>
                  <a:schemeClr val="lt1"/>
                </a:solidFill>
                <a:latin typeface="Roboto"/>
                <a:ea typeface="Roboto"/>
                <a:cs typeface="Roboto"/>
                <a:sym typeface="Roboto"/>
              </a:rPr>
              <a:t> și vor beneficia și ceilalți cursanți de răspuns.</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Puteți chiar să faceți un grup doar de studenți și să vă întâlniți o dată pe săptămână să discutați temele </a:t>
            </a:r>
            <a:r>
              <a:rPr b="1" i="0" lang="en-GB" sz="1500" u="none" cap="none" strike="noStrike">
                <a:solidFill>
                  <a:schemeClr val="accent1"/>
                </a:solidFill>
                <a:latin typeface="Roboto"/>
                <a:ea typeface="Roboto"/>
                <a:cs typeface="Roboto"/>
                <a:sym typeface="Roboto"/>
              </a:rPr>
              <a:t>împreună</a:t>
            </a:r>
            <a:r>
              <a:rPr b="1" i="0" lang="en-GB" sz="1500" u="none" cap="none" strike="noStrike">
                <a:solidFill>
                  <a:schemeClr val="lt1"/>
                </a:solidFill>
                <a:latin typeface="Roboto"/>
                <a:ea typeface="Roboto"/>
                <a:cs typeface="Roboto"/>
                <a:sym typeface="Roboto"/>
              </a:rPr>
              <a:t>. Fiecare va veni cu o perspectivă nouă și în final toți vor avea de câștigat.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În timpul orelor, să aveți </a:t>
            </a:r>
            <a:r>
              <a:rPr b="1" i="0" lang="en-GB" sz="1500" u="none" cap="none" strike="noStrike">
                <a:solidFill>
                  <a:schemeClr val="accent1"/>
                </a:solidFill>
                <a:latin typeface="Roboto"/>
                <a:ea typeface="Roboto"/>
                <a:cs typeface="Roboto"/>
                <a:sym typeface="Roboto"/>
              </a:rPr>
              <a:t>curaj</a:t>
            </a:r>
            <a:r>
              <a:rPr b="1" i="0" lang="en-GB" sz="1500" u="none" cap="none" strike="noStrike">
                <a:solidFill>
                  <a:schemeClr val="lt1"/>
                </a:solidFill>
                <a:latin typeface="Roboto"/>
                <a:ea typeface="Roboto"/>
                <a:cs typeface="Roboto"/>
                <a:sym typeface="Roboto"/>
              </a:rPr>
              <a:t> să puneți </a:t>
            </a:r>
            <a:r>
              <a:rPr b="1" i="0" lang="en-GB" sz="1500" u="none" cap="none" strike="noStrike">
                <a:solidFill>
                  <a:schemeClr val="accent1"/>
                </a:solidFill>
                <a:latin typeface="Roboto"/>
                <a:ea typeface="Roboto"/>
                <a:cs typeface="Roboto"/>
                <a:sym typeface="Roboto"/>
              </a:rPr>
              <a:t>întrebări</a:t>
            </a:r>
            <a:r>
              <a:rPr b="1" i="0" lang="en-GB" sz="1500" u="none" cap="none" strike="noStrike">
                <a:solidFill>
                  <a:schemeClr val="lt1"/>
                </a:solidFill>
                <a:latin typeface="Roboto"/>
                <a:ea typeface="Roboto"/>
                <a:cs typeface="Roboto"/>
                <a:sym typeface="Roboto"/>
              </a:rPr>
              <a:t> când ceva nu e clar.</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0" st="0"/>
                                            </p:txEl>
                                          </p:spTgt>
                                        </p:tgtEl>
                                        <p:attrNameLst>
                                          <p:attrName>style.visibility</p:attrName>
                                        </p:attrNameLst>
                                      </p:cBhvr>
                                      <p:to>
                                        <p:strVal val="visible"/>
                                      </p:to>
                                    </p:set>
                                    <p:animEffect filter="fade" transition="in">
                                      <p:cBhvr>
                                        <p:cTn dur="1000"/>
                                        <p:tgtEl>
                                          <p:spTgt spid="2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1" st="1"/>
                                            </p:txEl>
                                          </p:spTgt>
                                        </p:tgtEl>
                                        <p:attrNameLst>
                                          <p:attrName>style.visibility</p:attrName>
                                        </p:attrNameLst>
                                      </p:cBhvr>
                                      <p:to>
                                        <p:strVal val="visible"/>
                                      </p:to>
                                    </p:set>
                                    <p:animEffect filter="fade" transition="in">
                                      <p:cBhvr>
                                        <p:cTn dur="1000"/>
                                        <p:tgtEl>
                                          <p:spTgt spid="20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2" st="2"/>
                                            </p:txEl>
                                          </p:spTgt>
                                        </p:tgtEl>
                                        <p:attrNameLst>
                                          <p:attrName>style.visibility</p:attrName>
                                        </p:attrNameLst>
                                      </p:cBhvr>
                                      <p:to>
                                        <p:strVal val="visible"/>
                                      </p:to>
                                    </p:set>
                                    <p:animEffect filter="fade" transition="in">
                                      <p:cBhvr>
                                        <p:cTn dur="1000"/>
                                        <p:tgtEl>
                                          <p:spTgt spid="20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3" st="3"/>
                                            </p:txEl>
                                          </p:spTgt>
                                        </p:tgtEl>
                                        <p:attrNameLst>
                                          <p:attrName>style.visibility</p:attrName>
                                        </p:attrNameLst>
                                      </p:cBhvr>
                                      <p:to>
                                        <p:strVal val="visible"/>
                                      </p:to>
                                    </p:set>
                                    <p:animEffect filter="fade" transition="in">
                                      <p:cBhvr>
                                        <p:cTn dur="1000"/>
                                        <p:tgtEl>
                                          <p:spTgt spid="20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4" st="4"/>
                                            </p:txEl>
                                          </p:spTgt>
                                        </p:tgtEl>
                                        <p:attrNameLst>
                                          <p:attrName>style.visibility</p:attrName>
                                        </p:attrNameLst>
                                      </p:cBhvr>
                                      <p:to>
                                        <p:strVal val="visible"/>
                                      </p:to>
                                    </p:set>
                                    <p:animEffect filter="fade" transition="in">
                                      <p:cBhvr>
                                        <p:cTn dur="1000"/>
                                        <p:tgtEl>
                                          <p:spTgt spid="20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5" st="5"/>
                                            </p:txEl>
                                          </p:spTgt>
                                        </p:tgtEl>
                                        <p:attrNameLst>
                                          <p:attrName>style.visibility</p:attrName>
                                        </p:attrNameLst>
                                      </p:cBhvr>
                                      <p:to>
                                        <p:strVal val="visible"/>
                                      </p:to>
                                    </p:set>
                                    <p:animEffect filter="fade" transition="in">
                                      <p:cBhvr>
                                        <p:cTn dur="1000"/>
                                        <p:tgtEl>
                                          <p:spTgt spid="20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6" st="6"/>
                                            </p:txEl>
                                          </p:spTgt>
                                        </p:tgtEl>
                                        <p:attrNameLst>
                                          <p:attrName>style.visibility</p:attrName>
                                        </p:attrNameLst>
                                      </p:cBhvr>
                                      <p:to>
                                        <p:strVal val="visible"/>
                                      </p:to>
                                    </p:set>
                                    <p:animEffect filter="fade" transition="in">
                                      <p:cBhvr>
                                        <p:cTn dur="1000"/>
                                        <p:tgtEl>
                                          <p:spTgt spid="20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7" st="7"/>
                                            </p:txEl>
                                          </p:spTgt>
                                        </p:tgtEl>
                                        <p:attrNameLst>
                                          <p:attrName>style.visibility</p:attrName>
                                        </p:attrNameLst>
                                      </p:cBhvr>
                                      <p:to>
                                        <p:strVal val="visible"/>
                                      </p:to>
                                    </p:set>
                                    <p:animEffect filter="fade" transition="in">
                                      <p:cBhvr>
                                        <p:cTn dur="1000"/>
                                        <p:tgtEl>
                                          <p:spTgt spid="20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8" st="8"/>
                                            </p:txEl>
                                          </p:spTgt>
                                        </p:tgtEl>
                                        <p:attrNameLst>
                                          <p:attrName>style.visibility</p:attrName>
                                        </p:attrNameLst>
                                      </p:cBhvr>
                                      <p:to>
                                        <p:strVal val="visible"/>
                                      </p:to>
                                    </p:set>
                                    <p:animEffect filter="fade" transition="in">
                                      <p:cBhvr>
                                        <p:cTn dur="1000"/>
                                        <p:tgtEl>
                                          <p:spTgt spid="209">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1108150b074_0_10"/>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Reguli curs</a:t>
            </a:r>
            <a:endParaRPr b="1">
              <a:solidFill>
                <a:schemeClr val="lt2"/>
              </a:solidFill>
              <a:latin typeface="Roboto"/>
              <a:ea typeface="Roboto"/>
              <a:cs typeface="Roboto"/>
              <a:sym typeface="Roboto"/>
            </a:endParaRPr>
          </a:p>
        </p:txBody>
      </p:sp>
      <p:cxnSp>
        <p:nvCxnSpPr>
          <p:cNvPr id="215" name="Google Shape;215;g1108150b074_0_1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16" name="Google Shape;216;g1108150b074_0_10"/>
          <p:cNvSpPr txBox="1"/>
          <p:nvPr/>
        </p:nvSpPr>
        <p:spPr>
          <a:xfrm>
            <a:off x="311700" y="1416500"/>
            <a:ext cx="8520600" cy="36480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exista un sheet de prezenta.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In cadrul acestuia ne vom asuma si notiunile invatate. Nu trecem mai departe pana nu isi asuma toti noile concepte.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Temele se vor adauga in Folderul grupei, veti face fiecare folder cu numele vostru. Veti primi feedback la aceste teme.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Temele vor fi impartite in 2 categorii.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Obligatorii (se pot face doar cu notiunile invatate la clasa)</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Optionale (acestea vor fi mai advanced si necesita poate extra research).  Acest lucru ii va motiva si pe cei care au mai mult timp si le place sa se aventureze prin task-uri mai dificile.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rog sa ma intrerupeti oricand aveti intrebari. Doar asa imi pot da seama unde trebuie sa mai insist cu explicatii/exemple.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rog sa intrati cu 3 minute mai devreme in caz ca apar probleme tehnice. Astfel putem profita la maxim de cele 2 ore alocate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Daca nu puteti intra, sau daca intarziati, anuntati trainerul pe grup</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0" st="0"/>
                                            </p:txEl>
                                          </p:spTgt>
                                        </p:tgtEl>
                                        <p:attrNameLst>
                                          <p:attrName>style.visibility</p:attrName>
                                        </p:attrNameLst>
                                      </p:cBhvr>
                                      <p:to>
                                        <p:strVal val="visible"/>
                                      </p:to>
                                    </p:set>
                                    <p:animEffect filter="fade" transition="in">
                                      <p:cBhvr>
                                        <p:cTn dur="1000"/>
                                        <p:tgtEl>
                                          <p:spTgt spid="2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1" st="1"/>
                                            </p:txEl>
                                          </p:spTgt>
                                        </p:tgtEl>
                                        <p:attrNameLst>
                                          <p:attrName>style.visibility</p:attrName>
                                        </p:attrNameLst>
                                      </p:cBhvr>
                                      <p:to>
                                        <p:strVal val="visible"/>
                                      </p:to>
                                    </p:set>
                                    <p:animEffect filter="fade" transition="in">
                                      <p:cBhvr>
                                        <p:cTn dur="1000"/>
                                        <p:tgtEl>
                                          <p:spTgt spid="2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2" st="2"/>
                                            </p:txEl>
                                          </p:spTgt>
                                        </p:tgtEl>
                                        <p:attrNameLst>
                                          <p:attrName>style.visibility</p:attrName>
                                        </p:attrNameLst>
                                      </p:cBhvr>
                                      <p:to>
                                        <p:strVal val="visible"/>
                                      </p:to>
                                    </p:set>
                                    <p:animEffect filter="fade" transition="in">
                                      <p:cBhvr>
                                        <p:cTn dur="1000"/>
                                        <p:tgtEl>
                                          <p:spTgt spid="21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3" st="3"/>
                                            </p:txEl>
                                          </p:spTgt>
                                        </p:tgtEl>
                                        <p:attrNameLst>
                                          <p:attrName>style.visibility</p:attrName>
                                        </p:attrNameLst>
                                      </p:cBhvr>
                                      <p:to>
                                        <p:strVal val="visible"/>
                                      </p:to>
                                    </p:set>
                                    <p:animEffect filter="fade" transition="in">
                                      <p:cBhvr>
                                        <p:cTn dur="1000"/>
                                        <p:tgtEl>
                                          <p:spTgt spid="21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4" st="4"/>
                                            </p:txEl>
                                          </p:spTgt>
                                        </p:tgtEl>
                                        <p:attrNameLst>
                                          <p:attrName>style.visibility</p:attrName>
                                        </p:attrNameLst>
                                      </p:cBhvr>
                                      <p:to>
                                        <p:strVal val="visible"/>
                                      </p:to>
                                    </p:set>
                                    <p:animEffect filter="fade" transition="in">
                                      <p:cBhvr>
                                        <p:cTn dur="1000"/>
                                        <p:tgtEl>
                                          <p:spTgt spid="21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5" st="5"/>
                                            </p:txEl>
                                          </p:spTgt>
                                        </p:tgtEl>
                                        <p:attrNameLst>
                                          <p:attrName>style.visibility</p:attrName>
                                        </p:attrNameLst>
                                      </p:cBhvr>
                                      <p:to>
                                        <p:strVal val="visible"/>
                                      </p:to>
                                    </p:set>
                                    <p:animEffect filter="fade" transition="in">
                                      <p:cBhvr>
                                        <p:cTn dur="1000"/>
                                        <p:tgtEl>
                                          <p:spTgt spid="21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6" st="6"/>
                                            </p:txEl>
                                          </p:spTgt>
                                        </p:tgtEl>
                                        <p:attrNameLst>
                                          <p:attrName>style.visibility</p:attrName>
                                        </p:attrNameLst>
                                      </p:cBhvr>
                                      <p:to>
                                        <p:strVal val="visible"/>
                                      </p:to>
                                    </p:set>
                                    <p:animEffect filter="fade" transition="in">
                                      <p:cBhvr>
                                        <p:cTn dur="1000"/>
                                        <p:tgtEl>
                                          <p:spTgt spid="21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7" st="7"/>
                                            </p:txEl>
                                          </p:spTgt>
                                        </p:tgtEl>
                                        <p:attrNameLst>
                                          <p:attrName>style.visibility</p:attrName>
                                        </p:attrNameLst>
                                      </p:cBhvr>
                                      <p:to>
                                        <p:strVal val="visible"/>
                                      </p:to>
                                    </p:set>
                                    <p:animEffect filter="fade" transition="in">
                                      <p:cBhvr>
                                        <p:cTn dur="1000"/>
                                        <p:tgtEl>
                                          <p:spTgt spid="21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8" st="8"/>
                                            </p:txEl>
                                          </p:spTgt>
                                        </p:tgtEl>
                                        <p:attrNameLst>
                                          <p:attrName>style.visibility</p:attrName>
                                        </p:attrNameLst>
                                      </p:cBhvr>
                                      <p:to>
                                        <p:strVal val="visible"/>
                                      </p:to>
                                    </p:set>
                                    <p:animEffect filter="fade" transition="in">
                                      <p:cBhvr>
                                        <p:cTn dur="1000"/>
                                        <p:tgtEl>
                                          <p:spTgt spid="216">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1108150b074_0_16"/>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principale</a:t>
            </a:r>
            <a:endParaRPr b="1">
              <a:solidFill>
                <a:schemeClr val="lt2"/>
              </a:solidFill>
              <a:latin typeface="Roboto"/>
              <a:ea typeface="Roboto"/>
              <a:cs typeface="Roboto"/>
              <a:sym typeface="Roboto"/>
            </a:endParaRPr>
          </a:p>
        </p:txBody>
      </p:sp>
      <p:cxnSp>
        <p:nvCxnSpPr>
          <p:cNvPr id="222" name="Google Shape;222;g1108150b074_0_16"/>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23" name="Google Shape;223;g1108150b074_0_16"/>
          <p:cNvSpPr txBox="1"/>
          <p:nvPr/>
        </p:nvSpPr>
        <p:spPr>
          <a:xfrm>
            <a:off x="311700" y="1416500"/>
            <a:ext cx="8520600" cy="34170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Pana la final TOTI veti avea:</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solide despre bazele programarii in Python</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mai avansate si extrem de utile despre programarea bazata pe obiecte.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Capacitatea sa identifice elemente si sa scrie test scripts cu ajutorul Selenium</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Un Proiect final de testare automata a aplicatiilor web.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Acesta va folosi tendintele actuale: metodologia Behavior Driven Development si Page Object Model Design pattern.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avea capacitatea sa genereze rapoarte HTML (‘living documentation’)</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Veti sti de la A la Z acest framework, astfel ca veti avea capacitatea sa continuati sa il dezvoltati post curs acest proiect (pentru orice website doriti).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Notiuni de baza despre API testing. (testarea backend - ce e in spate la un website).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0" lang="en-GB" sz="1500" u="none" cap="none" strike="noStrike">
                <a:solidFill>
                  <a:schemeClr val="lt1"/>
                </a:solidFill>
                <a:latin typeface="Roboto"/>
                <a:ea typeface="Roboto"/>
                <a:cs typeface="Roboto"/>
                <a:sym typeface="Roboto"/>
              </a:rPr>
              <a:t>* toti cei care sunt activi, implicati, isi fac temele, dedica timp pentru studiu individual si pun intrebari trainerului vor atinge aceste obiective.</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0" st="0"/>
                                            </p:txEl>
                                          </p:spTgt>
                                        </p:tgtEl>
                                        <p:attrNameLst>
                                          <p:attrName>style.visibility</p:attrName>
                                        </p:attrNameLst>
                                      </p:cBhvr>
                                      <p:to>
                                        <p:strVal val="visible"/>
                                      </p:to>
                                    </p:set>
                                    <p:animEffect filter="fade" transition="in">
                                      <p:cBhvr>
                                        <p:cTn dur="1000"/>
                                        <p:tgtEl>
                                          <p:spTgt spid="2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1" st="1"/>
                                            </p:txEl>
                                          </p:spTgt>
                                        </p:tgtEl>
                                        <p:attrNameLst>
                                          <p:attrName>style.visibility</p:attrName>
                                        </p:attrNameLst>
                                      </p:cBhvr>
                                      <p:to>
                                        <p:strVal val="visible"/>
                                      </p:to>
                                    </p:set>
                                    <p:animEffect filter="fade" transition="in">
                                      <p:cBhvr>
                                        <p:cTn dur="1000"/>
                                        <p:tgtEl>
                                          <p:spTgt spid="2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2" st="2"/>
                                            </p:txEl>
                                          </p:spTgt>
                                        </p:tgtEl>
                                        <p:attrNameLst>
                                          <p:attrName>style.visibility</p:attrName>
                                        </p:attrNameLst>
                                      </p:cBhvr>
                                      <p:to>
                                        <p:strVal val="visible"/>
                                      </p:to>
                                    </p:set>
                                    <p:animEffect filter="fade" transition="in">
                                      <p:cBhvr>
                                        <p:cTn dur="1000"/>
                                        <p:tgtEl>
                                          <p:spTgt spid="2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3" st="3"/>
                                            </p:txEl>
                                          </p:spTgt>
                                        </p:tgtEl>
                                        <p:attrNameLst>
                                          <p:attrName>style.visibility</p:attrName>
                                        </p:attrNameLst>
                                      </p:cBhvr>
                                      <p:to>
                                        <p:strVal val="visible"/>
                                      </p:to>
                                    </p:set>
                                    <p:animEffect filter="fade" transition="in">
                                      <p:cBhvr>
                                        <p:cTn dur="1000"/>
                                        <p:tgtEl>
                                          <p:spTgt spid="22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4" st="4"/>
                                            </p:txEl>
                                          </p:spTgt>
                                        </p:tgtEl>
                                        <p:attrNameLst>
                                          <p:attrName>style.visibility</p:attrName>
                                        </p:attrNameLst>
                                      </p:cBhvr>
                                      <p:to>
                                        <p:strVal val="visible"/>
                                      </p:to>
                                    </p:set>
                                    <p:animEffect filter="fade" transition="in">
                                      <p:cBhvr>
                                        <p:cTn dur="1000"/>
                                        <p:tgtEl>
                                          <p:spTgt spid="22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5" st="5"/>
                                            </p:txEl>
                                          </p:spTgt>
                                        </p:tgtEl>
                                        <p:attrNameLst>
                                          <p:attrName>style.visibility</p:attrName>
                                        </p:attrNameLst>
                                      </p:cBhvr>
                                      <p:to>
                                        <p:strVal val="visible"/>
                                      </p:to>
                                    </p:set>
                                    <p:animEffect filter="fade" transition="in">
                                      <p:cBhvr>
                                        <p:cTn dur="1000"/>
                                        <p:tgtEl>
                                          <p:spTgt spid="22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6" st="6"/>
                                            </p:txEl>
                                          </p:spTgt>
                                        </p:tgtEl>
                                        <p:attrNameLst>
                                          <p:attrName>style.visibility</p:attrName>
                                        </p:attrNameLst>
                                      </p:cBhvr>
                                      <p:to>
                                        <p:strVal val="visible"/>
                                      </p:to>
                                    </p:set>
                                    <p:animEffect filter="fade" transition="in">
                                      <p:cBhvr>
                                        <p:cTn dur="1000"/>
                                        <p:tgtEl>
                                          <p:spTgt spid="22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7" st="7"/>
                                            </p:txEl>
                                          </p:spTgt>
                                        </p:tgtEl>
                                        <p:attrNameLst>
                                          <p:attrName>style.visibility</p:attrName>
                                        </p:attrNameLst>
                                      </p:cBhvr>
                                      <p:to>
                                        <p:strVal val="visible"/>
                                      </p:to>
                                    </p:set>
                                    <p:animEffect filter="fade" transition="in">
                                      <p:cBhvr>
                                        <p:cTn dur="1000"/>
                                        <p:tgtEl>
                                          <p:spTgt spid="22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8" st="8"/>
                                            </p:txEl>
                                          </p:spTgt>
                                        </p:tgtEl>
                                        <p:attrNameLst>
                                          <p:attrName>style.visibility</p:attrName>
                                        </p:attrNameLst>
                                      </p:cBhvr>
                                      <p:to>
                                        <p:strVal val="visible"/>
                                      </p:to>
                                    </p:set>
                                    <p:animEffect filter="fade" transition="in">
                                      <p:cBhvr>
                                        <p:cTn dur="1000"/>
                                        <p:tgtEl>
                                          <p:spTgt spid="22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9" st="9"/>
                                            </p:txEl>
                                          </p:spTgt>
                                        </p:tgtEl>
                                        <p:attrNameLst>
                                          <p:attrName>style.visibility</p:attrName>
                                        </p:attrNameLst>
                                      </p:cBhvr>
                                      <p:to>
                                        <p:strVal val="visible"/>
                                      </p:to>
                                    </p:set>
                                    <p:animEffect filter="fade" transition="in">
                                      <p:cBhvr>
                                        <p:cTn dur="1000"/>
                                        <p:tgtEl>
                                          <p:spTgt spid="223">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10" st="10"/>
                                            </p:txEl>
                                          </p:spTgt>
                                        </p:tgtEl>
                                        <p:attrNameLst>
                                          <p:attrName>style.visibility</p:attrName>
                                        </p:attrNameLst>
                                      </p:cBhvr>
                                      <p:to>
                                        <p:strVal val="visible"/>
                                      </p:to>
                                    </p:set>
                                    <p:animEffect filter="fade" transition="in">
                                      <p:cBhvr>
                                        <p:cTn dur="1000"/>
                                        <p:tgtEl>
                                          <p:spTgt spid="223">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1108150b074_0_22"/>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secundare</a:t>
            </a:r>
            <a:endParaRPr b="1">
              <a:solidFill>
                <a:schemeClr val="lt2"/>
              </a:solidFill>
              <a:latin typeface="Roboto"/>
              <a:ea typeface="Roboto"/>
              <a:cs typeface="Roboto"/>
              <a:sym typeface="Roboto"/>
            </a:endParaRPr>
          </a:p>
        </p:txBody>
      </p:sp>
      <p:cxnSp>
        <p:nvCxnSpPr>
          <p:cNvPr id="229" name="Google Shape;229;g1108150b074_0_22"/>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30" name="Google Shape;230;g1108150b074_0_22"/>
          <p:cNvSpPr txBox="1"/>
          <p:nvPr/>
        </p:nvSpPr>
        <p:spPr>
          <a:xfrm>
            <a:off x="311700" y="1416500"/>
            <a:ext cx="8520600" cy="29553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Nu fac parte din curricula cursului LIVE dar va punem la dispozitie materiale extra ca sa aveti un avantaj la interviuri. Sfatul meu e sa va focusati pe ele doar dupa cursul live. Sa nu fiti overwhelmed de new info. </a:t>
            </a:r>
            <a:endParaRPr b="1" i="0" sz="15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ale bazelor de date relationale - mySQL (Curs baze de date)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teoretice despre testarea manuala - acces la o platforma mobila</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Capacitatea de a construi un mic brand personal (Curs Portofoliu Wordpress). Trebuie sa ai:</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Website propriu prin care angajatorul sa te cunoasca pe tine si munca ta</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CV european in eng / sau canva.com</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Profil LinkedIn</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Github public (un loc in cloud unde se pune codul scris de tine)</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Veti primi feedback daca ne trimiteti un email cu ele la hello@itfactory.ro</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0" st="0"/>
                                            </p:txEl>
                                          </p:spTgt>
                                        </p:tgtEl>
                                        <p:attrNameLst>
                                          <p:attrName>style.visibility</p:attrName>
                                        </p:attrNameLst>
                                      </p:cBhvr>
                                      <p:to>
                                        <p:strVal val="visible"/>
                                      </p:to>
                                    </p:set>
                                    <p:animEffect filter="fade" transition="in">
                                      <p:cBhvr>
                                        <p:cTn dur="1000"/>
                                        <p:tgtEl>
                                          <p:spTgt spid="2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1" st="1"/>
                                            </p:txEl>
                                          </p:spTgt>
                                        </p:tgtEl>
                                        <p:attrNameLst>
                                          <p:attrName>style.visibility</p:attrName>
                                        </p:attrNameLst>
                                      </p:cBhvr>
                                      <p:to>
                                        <p:strVal val="visible"/>
                                      </p:to>
                                    </p:set>
                                    <p:animEffect filter="fade" transition="in">
                                      <p:cBhvr>
                                        <p:cTn dur="1000"/>
                                        <p:tgtEl>
                                          <p:spTgt spid="2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2" st="2"/>
                                            </p:txEl>
                                          </p:spTgt>
                                        </p:tgtEl>
                                        <p:attrNameLst>
                                          <p:attrName>style.visibility</p:attrName>
                                        </p:attrNameLst>
                                      </p:cBhvr>
                                      <p:to>
                                        <p:strVal val="visible"/>
                                      </p:to>
                                    </p:set>
                                    <p:animEffect filter="fade" transition="in">
                                      <p:cBhvr>
                                        <p:cTn dur="1000"/>
                                        <p:tgtEl>
                                          <p:spTgt spid="23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3" st="3"/>
                                            </p:txEl>
                                          </p:spTgt>
                                        </p:tgtEl>
                                        <p:attrNameLst>
                                          <p:attrName>style.visibility</p:attrName>
                                        </p:attrNameLst>
                                      </p:cBhvr>
                                      <p:to>
                                        <p:strVal val="visible"/>
                                      </p:to>
                                    </p:set>
                                    <p:animEffect filter="fade" transition="in">
                                      <p:cBhvr>
                                        <p:cTn dur="1000"/>
                                        <p:tgtEl>
                                          <p:spTgt spid="23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4" st="4"/>
                                            </p:txEl>
                                          </p:spTgt>
                                        </p:tgtEl>
                                        <p:attrNameLst>
                                          <p:attrName>style.visibility</p:attrName>
                                        </p:attrNameLst>
                                      </p:cBhvr>
                                      <p:to>
                                        <p:strVal val="visible"/>
                                      </p:to>
                                    </p:set>
                                    <p:animEffect filter="fade" transition="in">
                                      <p:cBhvr>
                                        <p:cTn dur="1000"/>
                                        <p:tgtEl>
                                          <p:spTgt spid="23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5" st="5"/>
                                            </p:txEl>
                                          </p:spTgt>
                                        </p:tgtEl>
                                        <p:attrNameLst>
                                          <p:attrName>style.visibility</p:attrName>
                                        </p:attrNameLst>
                                      </p:cBhvr>
                                      <p:to>
                                        <p:strVal val="visible"/>
                                      </p:to>
                                    </p:set>
                                    <p:animEffect filter="fade" transition="in">
                                      <p:cBhvr>
                                        <p:cTn dur="1000"/>
                                        <p:tgtEl>
                                          <p:spTgt spid="23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6" st="6"/>
                                            </p:txEl>
                                          </p:spTgt>
                                        </p:tgtEl>
                                        <p:attrNameLst>
                                          <p:attrName>style.visibility</p:attrName>
                                        </p:attrNameLst>
                                      </p:cBhvr>
                                      <p:to>
                                        <p:strVal val="visible"/>
                                      </p:to>
                                    </p:set>
                                    <p:animEffect filter="fade" transition="in">
                                      <p:cBhvr>
                                        <p:cTn dur="1000"/>
                                        <p:tgtEl>
                                          <p:spTgt spid="23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7" st="7"/>
                                            </p:txEl>
                                          </p:spTgt>
                                        </p:tgtEl>
                                        <p:attrNameLst>
                                          <p:attrName>style.visibility</p:attrName>
                                        </p:attrNameLst>
                                      </p:cBhvr>
                                      <p:to>
                                        <p:strVal val="visible"/>
                                      </p:to>
                                    </p:set>
                                    <p:animEffect filter="fade" transition="in">
                                      <p:cBhvr>
                                        <p:cTn dur="1000"/>
                                        <p:tgtEl>
                                          <p:spTgt spid="23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8" st="8"/>
                                            </p:txEl>
                                          </p:spTgt>
                                        </p:tgtEl>
                                        <p:attrNameLst>
                                          <p:attrName>style.visibility</p:attrName>
                                        </p:attrNameLst>
                                      </p:cBhvr>
                                      <p:to>
                                        <p:strVal val="visible"/>
                                      </p:to>
                                    </p:set>
                                    <p:animEffect filter="fade" transition="in">
                                      <p:cBhvr>
                                        <p:cTn dur="1000"/>
                                        <p:tgtEl>
                                          <p:spTgt spid="23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9" st="9"/>
                                            </p:txEl>
                                          </p:spTgt>
                                        </p:tgtEl>
                                        <p:attrNameLst>
                                          <p:attrName>style.visibility</p:attrName>
                                        </p:attrNameLst>
                                      </p:cBhvr>
                                      <p:to>
                                        <p:strVal val="visible"/>
                                      </p:to>
                                    </p:set>
                                    <p:animEffect filter="fade" transition="in">
                                      <p:cBhvr>
                                        <p:cTn dur="1000"/>
                                        <p:tgtEl>
                                          <p:spTgt spid="230">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1108150b074_0_28"/>
          <p:cNvSpPr txBox="1"/>
          <p:nvPr>
            <p:ph idx="6" type="ctrTitle"/>
          </p:nvPr>
        </p:nvSpPr>
        <p:spPr>
          <a:xfrm>
            <a:off x="311700" y="644550"/>
            <a:ext cx="38613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Sesiune 6</a:t>
            </a:r>
            <a:endParaRPr b="1">
              <a:solidFill>
                <a:schemeClr val="lt2"/>
              </a:solidFill>
              <a:latin typeface="Roboto"/>
              <a:ea typeface="Roboto"/>
              <a:cs typeface="Roboto"/>
              <a:sym typeface="Roboto"/>
            </a:endParaRPr>
          </a:p>
        </p:txBody>
      </p:sp>
      <p:cxnSp>
        <p:nvCxnSpPr>
          <p:cNvPr id="236" name="Google Shape;236;g1108150b074_0_28"/>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37" name="Google Shape;237;g1108150b074_0_28"/>
          <p:cNvSpPr txBox="1"/>
          <p:nvPr/>
        </p:nvSpPr>
        <p:spPr>
          <a:xfrm>
            <a:off x="311700" y="1873500"/>
            <a:ext cx="8520600" cy="8772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lt1"/>
              </a:buClr>
              <a:buSzPts val="1500"/>
              <a:buFont typeface="Arial"/>
              <a:buChar char="-"/>
            </a:pPr>
            <a:r>
              <a:rPr b="0" i="0" lang="en-GB" sz="1500" u="none" cap="none" strike="noStrike">
                <a:solidFill>
                  <a:schemeClr val="lt1"/>
                </a:solidFill>
                <a:latin typeface="Arial"/>
                <a:ea typeface="Arial"/>
                <a:cs typeface="Arial"/>
                <a:sym typeface="Arial"/>
              </a:rPr>
              <a:t>Sa intelegem ce este TDD si respectiv BDD si care e diferenta intre ele</a:t>
            </a:r>
            <a:endParaRPr b="0" i="0" sz="1500" u="none" cap="none" strike="noStrike">
              <a:solidFill>
                <a:schemeClr val="lt1"/>
              </a:solidFill>
              <a:latin typeface="Arial"/>
              <a:ea typeface="Arial"/>
              <a:cs typeface="Arial"/>
              <a:sym typeface="Arial"/>
            </a:endParaRPr>
          </a:p>
          <a:p>
            <a:pPr indent="-323850" lvl="0" marL="457200" marR="0" rtl="0" algn="l">
              <a:lnSpc>
                <a:spcPct val="100000"/>
              </a:lnSpc>
              <a:spcBef>
                <a:spcPts val="0"/>
              </a:spcBef>
              <a:spcAft>
                <a:spcPts val="0"/>
              </a:spcAft>
              <a:buClr>
                <a:schemeClr val="lt1"/>
              </a:buClr>
              <a:buSzPts val="1500"/>
              <a:buFont typeface="Arial"/>
              <a:buChar char="-"/>
            </a:pPr>
            <a:r>
              <a:rPr b="0" i="0" lang="en-GB" sz="1500" u="none" cap="none" strike="noStrike">
                <a:solidFill>
                  <a:schemeClr val="lt1"/>
                </a:solidFill>
                <a:latin typeface="Arial"/>
                <a:ea typeface="Arial"/>
                <a:cs typeface="Arial"/>
                <a:sym typeface="Arial"/>
              </a:rPr>
              <a:t>Sa aflam ce este un design pattern</a:t>
            </a:r>
            <a:endParaRPr b="0" i="0" sz="1500" u="none" cap="none" strike="noStrike">
              <a:solidFill>
                <a:schemeClr val="lt1"/>
              </a:solidFill>
              <a:latin typeface="Arial"/>
              <a:ea typeface="Arial"/>
              <a:cs typeface="Arial"/>
              <a:sym typeface="Arial"/>
            </a:endParaRPr>
          </a:p>
          <a:p>
            <a:pPr indent="-323850" lvl="0" marL="457200" marR="0" rtl="0" algn="l">
              <a:lnSpc>
                <a:spcPct val="100000"/>
              </a:lnSpc>
              <a:spcBef>
                <a:spcPts val="0"/>
              </a:spcBef>
              <a:spcAft>
                <a:spcPts val="0"/>
              </a:spcAft>
              <a:buClr>
                <a:schemeClr val="lt1"/>
              </a:buClr>
              <a:buSzPts val="1500"/>
              <a:buFont typeface="Arial"/>
              <a:buChar char="-"/>
            </a:pPr>
            <a:r>
              <a:rPr b="0" i="0" lang="en-GB" sz="1500" u="none" cap="none" strike="noStrike">
                <a:solidFill>
                  <a:schemeClr val="lt1"/>
                </a:solidFill>
                <a:latin typeface="Arial"/>
                <a:ea typeface="Arial"/>
                <a:cs typeface="Arial"/>
                <a:sym typeface="Arial"/>
              </a:rPr>
              <a:t>Sa vedem ce este POM si cum se poate folosi</a:t>
            </a:r>
            <a:endParaRPr b="0" i="0" sz="1500" u="none" cap="none" strike="noStrike">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0" st="0"/>
                                            </p:txEl>
                                          </p:spTgt>
                                        </p:tgtEl>
                                        <p:attrNameLst>
                                          <p:attrName>style.visibility</p:attrName>
                                        </p:attrNameLst>
                                      </p:cBhvr>
                                      <p:to>
                                        <p:strVal val="visible"/>
                                      </p:to>
                                    </p:set>
                                    <p:animEffect filter="fade" transition="in">
                                      <p:cBhvr>
                                        <p:cTn dur="1000"/>
                                        <p:tgtEl>
                                          <p:spTgt spid="23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1" st="1"/>
                                            </p:txEl>
                                          </p:spTgt>
                                        </p:tgtEl>
                                        <p:attrNameLst>
                                          <p:attrName>style.visibility</p:attrName>
                                        </p:attrNameLst>
                                      </p:cBhvr>
                                      <p:to>
                                        <p:strVal val="visible"/>
                                      </p:to>
                                    </p:set>
                                    <p:animEffect filter="fade" transition="in">
                                      <p:cBhvr>
                                        <p:cTn dur="1000"/>
                                        <p:tgtEl>
                                          <p:spTgt spid="23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2" st="2"/>
                                            </p:txEl>
                                          </p:spTgt>
                                        </p:tgtEl>
                                        <p:attrNameLst>
                                          <p:attrName>style.visibility</p:attrName>
                                        </p:attrNameLst>
                                      </p:cBhvr>
                                      <p:to>
                                        <p:strVal val="visible"/>
                                      </p:to>
                                    </p:set>
                                    <p:animEffect filter="fade" transition="in">
                                      <p:cBhvr>
                                        <p:cTn dur="1000"/>
                                        <p:tgtEl>
                                          <p:spTgt spid="237">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1108150b074_0_34"/>
          <p:cNvSpPr txBox="1"/>
          <p:nvPr>
            <p:ph idx="6" type="ctrTitle"/>
          </p:nvPr>
        </p:nvSpPr>
        <p:spPr>
          <a:xfrm>
            <a:off x="253550" y="254000"/>
            <a:ext cx="1059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TDD</a:t>
            </a:r>
            <a:endParaRPr b="1">
              <a:solidFill>
                <a:schemeClr val="lt2"/>
              </a:solidFill>
              <a:latin typeface="Roboto"/>
              <a:ea typeface="Roboto"/>
              <a:cs typeface="Roboto"/>
              <a:sym typeface="Roboto"/>
            </a:endParaRPr>
          </a:p>
        </p:txBody>
      </p:sp>
      <p:cxnSp>
        <p:nvCxnSpPr>
          <p:cNvPr id="243" name="Google Shape;243;g1108150b074_0_34"/>
          <p:cNvCxnSpPr/>
          <p:nvPr/>
        </p:nvCxnSpPr>
        <p:spPr>
          <a:xfrm>
            <a:off x="386475" y="860600"/>
            <a:ext cx="8520600" cy="0"/>
          </a:xfrm>
          <a:prstGeom prst="straightConnector1">
            <a:avLst/>
          </a:prstGeom>
          <a:noFill/>
          <a:ln cap="flat" cmpd="sng" w="9525">
            <a:solidFill>
              <a:schemeClr val="accent1"/>
            </a:solidFill>
            <a:prstDash val="solid"/>
            <a:round/>
            <a:headEnd len="sm" w="sm" type="none"/>
            <a:tailEnd len="sm" w="sm" type="none"/>
          </a:ln>
        </p:spPr>
      </p:cxnSp>
      <p:sp>
        <p:nvSpPr>
          <p:cNvPr id="244" name="Google Shape;244;g1108150b074_0_34"/>
          <p:cNvSpPr txBox="1"/>
          <p:nvPr/>
        </p:nvSpPr>
        <p:spPr>
          <a:xfrm>
            <a:off x="386475" y="1023225"/>
            <a:ext cx="8520600" cy="3570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GB" sz="1100" u="none" cap="none" strike="noStrike">
                <a:solidFill>
                  <a:schemeClr val="lt1"/>
                </a:solidFill>
                <a:latin typeface="Roboto"/>
                <a:ea typeface="Roboto"/>
                <a:cs typeface="Roboto"/>
                <a:sym typeface="Roboto"/>
              </a:rPr>
              <a:t>TDD este prescurtarea de la Test Driven Development si este un proces de dezvoltare software care se bazeaza pe transformarea cerintelor de business in teste inainte de a avea codul sursa dezvoltat. </a:t>
            </a:r>
            <a:endParaRPr b="1" i="0" sz="11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i="0" sz="11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1" i="0" lang="en-GB" sz="1100" u="none" cap="none" strike="noStrike">
                <a:solidFill>
                  <a:schemeClr val="lt1"/>
                </a:solidFill>
                <a:latin typeface="Roboto"/>
                <a:ea typeface="Roboto"/>
                <a:cs typeface="Roboto"/>
                <a:sym typeface="Roboto"/>
              </a:rPr>
              <a:t>TDD este in general implementat de catre echipa de dezvoltare prin definirea a ceea ce se numesc teste unitare care vor testa ceea ce stim ca ar trebui sa faca sistemul. </a:t>
            </a:r>
            <a:endParaRPr b="1" i="0" sz="11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i="0" sz="11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1" i="0" lang="en-GB" sz="1100" u="none" cap="none" strike="noStrike">
                <a:solidFill>
                  <a:schemeClr val="lt1"/>
                </a:solidFill>
                <a:latin typeface="Roboto"/>
                <a:ea typeface="Roboto"/>
                <a:cs typeface="Roboto"/>
                <a:sym typeface="Roboto"/>
              </a:rPr>
              <a:t>Acele teste unitare vor fi rulate, si in mod firesc ele vor avea statusul de fail pentru ca nu exista produsul software pe care ele il testeaza. </a:t>
            </a:r>
            <a:endParaRPr b="1" i="0" sz="11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i="0" sz="11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1" i="0" lang="en-GB" sz="1100" u="none" cap="none" strike="noStrike">
                <a:solidFill>
                  <a:schemeClr val="lt1"/>
                </a:solidFill>
                <a:latin typeface="Roboto"/>
                <a:ea typeface="Roboto"/>
                <a:cs typeface="Roboto"/>
                <a:sym typeface="Roboto"/>
              </a:rPr>
              <a:t>Ulterior se vor crea liniile de cod necesare pentru a implementa functionalitatea testata de acele teste unitare dupa care ele se vor rerula. In momentul acesta asteptarea este ca ele sa aiba statusul passed. </a:t>
            </a:r>
            <a:endParaRPr b="1" i="0" sz="11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i="0" sz="11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1" i="0" lang="en-GB" sz="1100" u="none" cap="none" strike="noStrike">
                <a:solidFill>
                  <a:schemeClr val="lt1"/>
                </a:solidFill>
                <a:latin typeface="Roboto"/>
                <a:ea typeface="Roboto"/>
                <a:cs typeface="Roboto"/>
                <a:sym typeface="Roboto"/>
              </a:rPr>
              <a:t>In cazul in care acest lucru nu se intampla, codul va fi modificat si procesul va fi reluat pana cand toate testele unitare vor fi passed.</a:t>
            </a:r>
            <a:endParaRPr b="1" i="0" sz="11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i="0" sz="11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1" i="0" lang="en-GB" sz="1100" u="none" cap="none" strike="noStrike">
                <a:solidFill>
                  <a:schemeClr val="lt1"/>
                </a:solidFill>
                <a:latin typeface="Roboto"/>
                <a:ea typeface="Roboto"/>
                <a:cs typeface="Roboto"/>
                <a:sym typeface="Roboto"/>
              </a:rPr>
              <a:t>Avantajele utilizarii unui TDD: </a:t>
            </a:r>
            <a:endParaRPr b="1" i="0" sz="11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i="0" sz="1100" u="none" cap="none" strike="noStrike">
              <a:solidFill>
                <a:schemeClr val="lt1"/>
              </a:solidFill>
              <a:latin typeface="Roboto"/>
              <a:ea typeface="Roboto"/>
              <a:cs typeface="Roboto"/>
              <a:sym typeface="Roboto"/>
            </a:endParaRPr>
          </a:p>
          <a:p>
            <a:pPr indent="-298450" lvl="0" marL="457200" marR="0" rtl="0" algn="l">
              <a:lnSpc>
                <a:spcPct val="100000"/>
              </a:lnSpc>
              <a:spcBef>
                <a:spcPts val="0"/>
              </a:spcBef>
              <a:spcAft>
                <a:spcPts val="0"/>
              </a:spcAft>
              <a:buClr>
                <a:schemeClr val="lt1"/>
              </a:buClr>
              <a:buSzPts val="1100"/>
              <a:buFont typeface="Roboto"/>
              <a:buChar char="-"/>
            </a:pPr>
            <a:r>
              <a:rPr b="1" i="0" lang="en-GB" sz="1100" u="none" cap="none" strike="noStrike">
                <a:solidFill>
                  <a:schemeClr val="lt1"/>
                </a:solidFill>
                <a:latin typeface="Roboto"/>
                <a:ea typeface="Roboto"/>
                <a:cs typeface="Roboto"/>
                <a:sym typeface="Roboto"/>
              </a:rPr>
              <a:t>Ajuta la crearea minimului de cod optim necesar implementarii unei functionalitati</a:t>
            </a:r>
            <a:endParaRPr b="1" i="0" sz="1100" u="none" cap="none" strike="noStrike">
              <a:solidFill>
                <a:schemeClr val="lt1"/>
              </a:solidFill>
              <a:latin typeface="Roboto"/>
              <a:ea typeface="Roboto"/>
              <a:cs typeface="Roboto"/>
              <a:sym typeface="Roboto"/>
            </a:endParaRPr>
          </a:p>
          <a:p>
            <a:pPr indent="-298450" lvl="0" marL="457200" marR="0" rtl="0" algn="l">
              <a:lnSpc>
                <a:spcPct val="100000"/>
              </a:lnSpc>
              <a:spcBef>
                <a:spcPts val="0"/>
              </a:spcBef>
              <a:spcAft>
                <a:spcPts val="0"/>
              </a:spcAft>
              <a:buClr>
                <a:schemeClr val="lt1"/>
              </a:buClr>
              <a:buSzPts val="1100"/>
              <a:buFont typeface="Roboto"/>
              <a:buChar char="-"/>
            </a:pPr>
            <a:r>
              <a:rPr b="1" i="0" lang="en-GB" sz="1100" u="none" cap="none" strike="noStrike">
                <a:solidFill>
                  <a:schemeClr val="lt1"/>
                </a:solidFill>
                <a:latin typeface="Roboto"/>
                <a:ea typeface="Roboto"/>
                <a:cs typeface="Roboto"/>
                <a:sym typeface="Roboto"/>
              </a:rPr>
              <a:t>Se concentreaza pe teste, asigurand astfel o aplicatie mai apropiata de nevoile clientului</a:t>
            </a:r>
            <a:endParaRPr b="1" i="0" sz="1100" u="none" cap="none" strike="noStrike">
              <a:solidFill>
                <a:schemeClr val="lt1"/>
              </a:solidFill>
              <a:latin typeface="Roboto"/>
              <a:ea typeface="Roboto"/>
              <a:cs typeface="Roboto"/>
              <a:sym typeface="Roboto"/>
            </a:endParaRPr>
          </a:p>
          <a:p>
            <a:pPr indent="-298450" lvl="0" marL="457200" marR="0" rtl="0" algn="l">
              <a:lnSpc>
                <a:spcPct val="100000"/>
              </a:lnSpc>
              <a:spcBef>
                <a:spcPts val="0"/>
              </a:spcBef>
              <a:spcAft>
                <a:spcPts val="0"/>
              </a:spcAft>
              <a:buClr>
                <a:schemeClr val="lt1"/>
              </a:buClr>
              <a:buSzPts val="1100"/>
              <a:buFont typeface="Roboto"/>
              <a:buChar char="-"/>
            </a:pPr>
            <a:r>
              <a:rPr b="1" i="0" lang="en-GB" sz="1100" u="none" cap="none" strike="noStrike">
                <a:solidFill>
                  <a:schemeClr val="lt1"/>
                </a:solidFill>
                <a:latin typeface="Roboto"/>
                <a:ea typeface="Roboto"/>
                <a:cs typeface="Roboto"/>
                <a:sym typeface="Roboto"/>
              </a:rPr>
              <a:t>Asigura o acoperire mai mare a aplicatiei prin teste</a:t>
            </a:r>
            <a:endParaRPr b="1" i="0" sz="1100" u="none" cap="none" strike="noStrike">
              <a:solidFill>
                <a:schemeClr val="lt1"/>
              </a:solidFill>
              <a:latin typeface="Roboto"/>
              <a:ea typeface="Roboto"/>
              <a:cs typeface="Roboto"/>
              <a:sym typeface="Roboto"/>
            </a:endParaRPr>
          </a:p>
          <a:p>
            <a:pPr indent="-298450" lvl="0" marL="457200" marR="0" rtl="0" algn="l">
              <a:lnSpc>
                <a:spcPct val="100000"/>
              </a:lnSpc>
              <a:spcBef>
                <a:spcPts val="0"/>
              </a:spcBef>
              <a:spcAft>
                <a:spcPts val="0"/>
              </a:spcAft>
              <a:buClr>
                <a:schemeClr val="lt1"/>
              </a:buClr>
              <a:buSzPts val="1100"/>
              <a:buFont typeface="Roboto"/>
              <a:buChar char="-"/>
            </a:pPr>
            <a:r>
              <a:rPr b="1" i="0" lang="en-GB" sz="1100" u="none" cap="none" strike="noStrike">
                <a:solidFill>
                  <a:schemeClr val="lt1"/>
                </a:solidFill>
                <a:latin typeface="Roboto"/>
                <a:ea typeface="Roboto"/>
                <a:cs typeface="Roboto"/>
                <a:sym typeface="Roboto"/>
              </a:rPr>
              <a:t>Codul este mai usor de intretinut</a:t>
            </a:r>
            <a:endParaRPr b="1" i="0" sz="11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0" st="0"/>
                                            </p:txEl>
                                          </p:spTgt>
                                        </p:tgtEl>
                                        <p:attrNameLst>
                                          <p:attrName>style.visibility</p:attrName>
                                        </p:attrNameLst>
                                      </p:cBhvr>
                                      <p:to>
                                        <p:strVal val="visible"/>
                                      </p:to>
                                    </p:set>
                                    <p:animEffect filter="fade" transition="in">
                                      <p:cBhvr>
                                        <p:cTn dur="1000"/>
                                        <p:tgtEl>
                                          <p:spTgt spid="24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 st="1"/>
                                            </p:txEl>
                                          </p:spTgt>
                                        </p:tgtEl>
                                        <p:attrNameLst>
                                          <p:attrName>style.visibility</p:attrName>
                                        </p:attrNameLst>
                                      </p:cBhvr>
                                      <p:to>
                                        <p:strVal val="visible"/>
                                      </p:to>
                                    </p:set>
                                    <p:animEffect filter="fade" transition="in">
                                      <p:cBhvr>
                                        <p:cTn dur="1000"/>
                                        <p:tgtEl>
                                          <p:spTgt spid="24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2" st="2"/>
                                            </p:txEl>
                                          </p:spTgt>
                                        </p:tgtEl>
                                        <p:attrNameLst>
                                          <p:attrName>style.visibility</p:attrName>
                                        </p:attrNameLst>
                                      </p:cBhvr>
                                      <p:to>
                                        <p:strVal val="visible"/>
                                      </p:to>
                                    </p:set>
                                    <p:animEffect filter="fade" transition="in">
                                      <p:cBhvr>
                                        <p:cTn dur="1000"/>
                                        <p:tgtEl>
                                          <p:spTgt spid="24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3" st="3"/>
                                            </p:txEl>
                                          </p:spTgt>
                                        </p:tgtEl>
                                        <p:attrNameLst>
                                          <p:attrName>style.visibility</p:attrName>
                                        </p:attrNameLst>
                                      </p:cBhvr>
                                      <p:to>
                                        <p:strVal val="visible"/>
                                      </p:to>
                                    </p:set>
                                    <p:animEffect filter="fade" transition="in">
                                      <p:cBhvr>
                                        <p:cTn dur="1000"/>
                                        <p:tgtEl>
                                          <p:spTgt spid="24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4" st="4"/>
                                            </p:txEl>
                                          </p:spTgt>
                                        </p:tgtEl>
                                        <p:attrNameLst>
                                          <p:attrName>style.visibility</p:attrName>
                                        </p:attrNameLst>
                                      </p:cBhvr>
                                      <p:to>
                                        <p:strVal val="visible"/>
                                      </p:to>
                                    </p:set>
                                    <p:animEffect filter="fade" transition="in">
                                      <p:cBhvr>
                                        <p:cTn dur="1000"/>
                                        <p:tgtEl>
                                          <p:spTgt spid="24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5" st="5"/>
                                            </p:txEl>
                                          </p:spTgt>
                                        </p:tgtEl>
                                        <p:attrNameLst>
                                          <p:attrName>style.visibility</p:attrName>
                                        </p:attrNameLst>
                                      </p:cBhvr>
                                      <p:to>
                                        <p:strVal val="visible"/>
                                      </p:to>
                                    </p:set>
                                    <p:animEffect filter="fade" transition="in">
                                      <p:cBhvr>
                                        <p:cTn dur="1000"/>
                                        <p:tgtEl>
                                          <p:spTgt spid="24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6" st="6"/>
                                            </p:txEl>
                                          </p:spTgt>
                                        </p:tgtEl>
                                        <p:attrNameLst>
                                          <p:attrName>style.visibility</p:attrName>
                                        </p:attrNameLst>
                                      </p:cBhvr>
                                      <p:to>
                                        <p:strVal val="visible"/>
                                      </p:to>
                                    </p:set>
                                    <p:animEffect filter="fade" transition="in">
                                      <p:cBhvr>
                                        <p:cTn dur="1000"/>
                                        <p:tgtEl>
                                          <p:spTgt spid="24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7" st="7"/>
                                            </p:txEl>
                                          </p:spTgt>
                                        </p:tgtEl>
                                        <p:attrNameLst>
                                          <p:attrName>style.visibility</p:attrName>
                                        </p:attrNameLst>
                                      </p:cBhvr>
                                      <p:to>
                                        <p:strVal val="visible"/>
                                      </p:to>
                                    </p:set>
                                    <p:animEffect filter="fade" transition="in">
                                      <p:cBhvr>
                                        <p:cTn dur="1000"/>
                                        <p:tgtEl>
                                          <p:spTgt spid="24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8" st="8"/>
                                            </p:txEl>
                                          </p:spTgt>
                                        </p:tgtEl>
                                        <p:attrNameLst>
                                          <p:attrName>style.visibility</p:attrName>
                                        </p:attrNameLst>
                                      </p:cBhvr>
                                      <p:to>
                                        <p:strVal val="visible"/>
                                      </p:to>
                                    </p:set>
                                    <p:animEffect filter="fade" transition="in">
                                      <p:cBhvr>
                                        <p:cTn dur="1000"/>
                                        <p:tgtEl>
                                          <p:spTgt spid="244">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9" st="9"/>
                                            </p:txEl>
                                          </p:spTgt>
                                        </p:tgtEl>
                                        <p:attrNameLst>
                                          <p:attrName>style.visibility</p:attrName>
                                        </p:attrNameLst>
                                      </p:cBhvr>
                                      <p:to>
                                        <p:strVal val="visible"/>
                                      </p:to>
                                    </p:set>
                                    <p:animEffect filter="fade" transition="in">
                                      <p:cBhvr>
                                        <p:cTn dur="1000"/>
                                        <p:tgtEl>
                                          <p:spTgt spid="244">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0" st="10"/>
                                            </p:txEl>
                                          </p:spTgt>
                                        </p:tgtEl>
                                        <p:attrNameLst>
                                          <p:attrName>style.visibility</p:attrName>
                                        </p:attrNameLst>
                                      </p:cBhvr>
                                      <p:to>
                                        <p:strVal val="visible"/>
                                      </p:to>
                                    </p:set>
                                    <p:animEffect filter="fade" transition="in">
                                      <p:cBhvr>
                                        <p:cTn dur="1000"/>
                                        <p:tgtEl>
                                          <p:spTgt spid="244">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1" st="11"/>
                                            </p:txEl>
                                          </p:spTgt>
                                        </p:tgtEl>
                                        <p:attrNameLst>
                                          <p:attrName>style.visibility</p:attrName>
                                        </p:attrNameLst>
                                      </p:cBhvr>
                                      <p:to>
                                        <p:strVal val="visible"/>
                                      </p:to>
                                    </p:set>
                                    <p:animEffect filter="fade" transition="in">
                                      <p:cBhvr>
                                        <p:cTn dur="1000"/>
                                        <p:tgtEl>
                                          <p:spTgt spid="244">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2" st="12"/>
                                            </p:txEl>
                                          </p:spTgt>
                                        </p:tgtEl>
                                        <p:attrNameLst>
                                          <p:attrName>style.visibility</p:attrName>
                                        </p:attrNameLst>
                                      </p:cBhvr>
                                      <p:to>
                                        <p:strVal val="visible"/>
                                      </p:to>
                                    </p:set>
                                    <p:animEffect filter="fade" transition="in">
                                      <p:cBhvr>
                                        <p:cTn dur="1000"/>
                                        <p:tgtEl>
                                          <p:spTgt spid="244">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3" st="13"/>
                                            </p:txEl>
                                          </p:spTgt>
                                        </p:tgtEl>
                                        <p:attrNameLst>
                                          <p:attrName>style.visibility</p:attrName>
                                        </p:attrNameLst>
                                      </p:cBhvr>
                                      <p:to>
                                        <p:strVal val="visible"/>
                                      </p:to>
                                    </p:set>
                                    <p:animEffect filter="fade" transition="in">
                                      <p:cBhvr>
                                        <p:cTn dur="1000"/>
                                        <p:tgtEl>
                                          <p:spTgt spid="244">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4" st="14"/>
                                            </p:txEl>
                                          </p:spTgt>
                                        </p:tgtEl>
                                        <p:attrNameLst>
                                          <p:attrName>style.visibility</p:attrName>
                                        </p:attrNameLst>
                                      </p:cBhvr>
                                      <p:to>
                                        <p:strVal val="visible"/>
                                      </p:to>
                                    </p:set>
                                    <p:animEffect filter="fade" transition="in">
                                      <p:cBhvr>
                                        <p:cTn dur="1000"/>
                                        <p:tgtEl>
                                          <p:spTgt spid="244">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5" st="15"/>
                                            </p:txEl>
                                          </p:spTgt>
                                        </p:tgtEl>
                                        <p:attrNameLst>
                                          <p:attrName>style.visibility</p:attrName>
                                        </p:attrNameLst>
                                      </p:cBhvr>
                                      <p:to>
                                        <p:strVal val="visible"/>
                                      </p:to>
                                    </p:set>
                                    <p:animEffect filter="fade" transition="in">
                                      <p:cBhvr>
                                        <p:cTn dur="1000"/>
                                        <p:tgtEl>
                                          <p:spTgt spid="244">
                                            <p:txEl>
                                              <p:pRg end="15" st="1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1e3764c0daf_0_4"/>
          <p:cNvSpPr txBox="1"/>
          <p:nvPr>
            <p:ph idx="6" type="ctrTitle"/>
          </p:nvPr>
        </p:nvSpPr>
        <p:spPr>
          <a:xfrm>
            <a:off x="203025" y="-87150"/>
            <a:ext cx="74997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sz="2500"/>
              <a:t>Testarea Unitara in contextul nivelurilor de testare</a:t>
            </a:r>
            <a:endParaRPr b="1" sz="2500">
              <a:solidFill>
                <a:schemeClr val="lt2"/>
              </a:solidFill>
              <a:latin typeface="Roboto"/>
              <a:ea typeface="Roboto"/>
              <a:cs typeface="Roboto"/>
              <a:sym typeface="Roboto"/>
            </a:endParaRPr>
          </a:p>
        </p:txBody>
      </p:sp>
      <p:cxnSp>
        <p:nvCxnSpPr>
          <p:cNvPr id="250" name="Google Shape;250;g1e3764c0daf_0_4"/>
          <p:cNvCxnSpPr/>
          <p:nvPr/>
        </p:nvCxnSpPr>
        <p:spPr>
          <a:xfrm>
            <a:off x="311700" y="475425"/>
            <a:ext cx="8520600" cy="0"/>
          </a:xfrm>
          <a:prstGeom prst="straightConnector1">
            <a:avLst/>
          </a:prstGeom>
          <a:noFill/>
          <a:ln cap="flat" cmpd="sng" w="9525">
            <a:solidFill>
              <a:schemeClr val="accent1"/>
            </a:solidFill>
            <a:prstDash val="solid"/>
            <a:round/>
            <a:headEnd len="sm" w="sm" type="none"/>
            <a:tailEnd len="sm" w="sm" type="none"/>
          </a:ln>
        </p:spPr>
      </p:cxnSp>
      <p:sp>
        <p:nvSpPr>
          <p:cNvPr id="251" name="Google Shape;251;g1e3764c0daf_0_4"/>
          <p:cNvSpPr txBox="1"/>
          <p:nvPr/>
        </p:nvSpPr>
        <p:spPr>
          <a:xfrm>
            <a:off x="80850" y="669025"/>
            <a:ext cx="8982300" cy="4475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GB" sz="1000" u="none" cap="none" strike="noStrike">
                <a:solidFill>
                  <a:schemeClr val="lt1"/>
                </a:solidFill>
                <a:latin typeface="Roboto"/>
                <a:ea typeface="Roboto"/>
                <a:cs typeface="Roboto"/>
                <a:sym typeface="Roboto"/>
              </a:rPr>
              <a:t>In procesul de software testing exista </a:t>
            </a:r>
            <a:r>
              <a:rPr b="1" lang="en-GB" sz="1000">
                <a:solidFill>
                  <a:schemeClr val="lt1"/>
                </a:solidFill>
                <a:latin typeface="Roboto"/>
                <a:ea typeface="Roboto"/>
                <a:cs typeface="Roboto"/>
                <a:sym typeface="Roboto"/>
              </a:rPr>
              <a:t>patru </a:t>
            </a:r>
            <a:r>
              <a:rPr b="1" i="0" lang="en-GB" sz="1000" u="none" cap="none" strike="noStrike">
                <a:solidFill>
                  <a:schemeClr val="lt1"/>
                </a:solidFill>
                <a:latin typeface="Roboto"/>
                <a:ea typeface="Roboto"/>
                <a:cs typeface="Roboto"/>
                <a:sym typeface="Roboto"/>
              </a:rPr>
              <a:t> niveluri de testare care reflecta testarea facuta la diverse grade de finalizare a aplicatiei: Unit testing, Integration testing, System testing si Acceptance testing</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i="0" sz="1000" u="none" cap="none" strike="noStrike">
              <a:solidFill>
                <a:schemeClr val="lt1"/>
              </a:solidFill>
              <a:latin typeface="Roboto"/>
              <a:ea typeface="Roboto"/>
              <a:cs typeface="Roboto"/>
              <a:sym typeface="Roboto"/>
            </a:endParaRPr>
          </a:p>
          <a:p>
            <a:pPr indent="-292100" lvl="0" marL="457200" marR="0" rtl="0" algn="l">
              <a:lnSpc>
                <a:spcPct val="100000"/>
              </a:lnSpc>
              <a:spcBef>
                <a:spcPts val="0"/>
              </a:spcBef>
              <a:spcAft>
                <a:spcPts val="0"/>
              </a:spcAft>
              <a:buClr>
                <a:schemeClr val="lt1"/>
              </a:buClr>
              <a:buSzPts val="1000"/>
              <a:buFont typeface="Roboto"/>
              <a:buChar char="❖"/>
            </a:pPr>
            <a:r>
              <a:rPr b="1" i="0" lang="en-GB" sz="1000" u="none" cap="none" strike="noStrike">
                <a:solidFill>
                  <a:schemeClr val="accent1"/>
                </a:solidFill>
                <a:latin typeface="Roboto"/>
                <a:ea typeface="Roboto"/>
                <a:cs typeface="Roboto"/>
                <a:sym typeface="Roboto"/>
              </a:rPr>
              <a:t>Testarea unitară</a:t>
            </a:r>
            <a:r>
              <a:rPr b="1" i="0" lang="en-GB" sz="1000" u="none" cap="none" strike="noStrike">
                <a:solidFill>
                  <a:schemeClr val="lt1"/>
                </a:solidFill>
                <a:latin typeface="Roboto"/>
                <a:ea typeface="Roboto"/>
                <a:cs typeface="Roboto"/>
                <a:sym typeface="Roboto"/>
              </a:rPr>
              <a:t> (sau de componente) e o modalitate prin care fiecare bucată individuală de cod este testată pentru a verifica dacă este pregatită pentru utilizare. Un test unitar reprezintă testarea celei mai mici bucăți funcționale dintr-o aplicație cum ar fi funcții, clase, proceduri, interefețe. </a:t>
            </a:r>
            <a:endParaRPr b="1" i="0" sz="10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000"/>
              <a:buFont typeface="Arial"/>
              <a:buNone/>
            </a:pPr>
            <a:r>
              <a:t/>
            </a:r>
            <a:endParaRPr b="1" i="0" sz="1000" u="none" cap="none" strike="noStrike">
              <a:solidFill>
                <a:schemeClr val="lt1"/>
              </a:solidFill>
              <a:latin typeface="Roboto"/>
              <a:ea typeface="Roboto"/>
              <a:cs typeface="Roboto"/>
              <a:sym typeface="Roboto"/>
            </a:endParaRPr>
          </a:p>
          <a:p>
            <a:pPr indent="-292100" lvl="0" marL="457200" marR="0" rtl="0" algn="l">
              <a:lnSpc>
                <a:spcPct val="100000"/>
              </a:lnSpc>
              <a:spcBef>
                <a:spcPts val="0"/>
              </a:spcBef>
              <a:spcAft>
                <a:spcPts val="0"/>
              </a:spcAft>
              <a:buClr>
                <a:schemeClr val="lt1"/>
              </a:buClr>
              <a:buSzPts val="1000"/>
              <a:buFont typeface="Roboto"/>
              <a:buChar char="❖"/>
            </a:pPr>
            <a:r>
              <a:rPr b="1" i="0" lang="en-GB" sz="1000" u="none" cap="none" strike="noStrike">
                <a:solidFill>
                  <a:schemeClr val="accent1"/>
                </a:solidFill>
                <a:latin typeface="Roboto"/>
                <a:ea typeface="Roboto"/>
                <a:cs typeface="Roboto"/>
                <a:sym typeface="Roboto"/>
              </a:rPr>
              <a:t>Testarea de integrare</a:t>
            </a:r>
            <a:r>
              <a:rPr b="1" i="0" lang="en-GB" sz="1000" u="none" cap="none" strike="noStrike">
                <a:solidFill>
                  <a:schemeClr val="lt1"/>
                </a:solidFill>
                <a:latin typeface="Roboto"/>
                <a:ea typeface="Roboto"/>
                <a:cs typeface="Roboto"/>
                <a:sym typeface="Roboto"/>
              </a:rPr>
              <a:t> se concentrează pe interacțiunile dintre componente și sisteme si pe felul in care acestea comunica intre ele. Exista doua tipuri de testare de integrare:</a:t>
            </a:r>
            <a:endParaRPr b="1" i="0" sz="10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000"/>
              <a:buFont typeface="Arial"/>
              <a:buNone/>
            </a:pPr>
            <a:r>
              <a:t/>
            </a:r>
            <a:endParaRPr b="1" i="0" sz="1000" u="none" cap="none" strike="noStrike">
              <a:solidFill>
                <a:schemeClr val="lt1"/>
              </a:solidFill>
              <a:latin typeface="Roboto"/>
              <a:ea typeface="Roboto"/>
              <a:cs typeface="Roboto"/>
              <a:sym typeface="Roboto"/>
            </a:endParaRPr>
          </a:p>
          <a:p>
            <a:pPr indent="-292100" lvl="0" marL="457200" marR="0" rtl="0" algn="l">
              <a:lnSpc>
                <a:spcPct val="100000"/>
              </a:lnSpc>
              <a:spcBef>
                <a:spcPts val="500"/>
              </a:spcBef>
              <a:spcAft>
                <a:spcPts val="0"/>
              </a:spcAft>
              <a:buClr>
                <a:schemeClr val="lt1"/>
              </a:buClr>
              <a:buSzPts val="1000"/>
              <a:buFont typeface="Roboto"/>
              <a:buChar char="-"/>
            </a:pPr>
            <a:r>
              <a:rPr b="1" i="0" lang="en-GB" sz="1000" u="none" cap="none" strike="noStrike">
                <a:solidFill>
                  <a:schemeClr val="lt1"/>
                </a:solidFill>
                <a:latin typeface="Roboto"/>
                <a:ea typeface="Roboto"/>
                <a:cs typeface="Roboto"/>
                <a:sym typeface="Roboto"/>
              </a:rPr>
              <a:t>Integrare intre componente (cand doua sau mai multe module/componente sunt legate intre ele)</a:t>
            </a:r>
            <a:endParaRPr b="1" i="0" sz="1000" u="none" cap="none" strike="noStrike">
              <a:solidFill>
                <a:schemeClr val="lt1"/>
              </a:solidFill>
              <a:latin typeface="Roboto"/>
              <a:ea typeface="Roboto"/>
              <a:cs typeface="Roboto"/>
              <a:sym typeface="Roboto"/>
            </a:endParaRPr>
          </a:p>
          <a:p>
            <a:pPr indent="-292100" lvl="0" marL="457200" marR="0" rtl="0" algn="l">
              <a:lnSpc>
                <a:spcPct val="100000"/>
              </a:lnSpc>
              <a:spcBef>
                <a:spcPts val="0"/>
              </a:spcBef>
              <a:spcAft>
                <a:spcPts val="0"/>
              </a:spcAft>
              <a:buClr>
                <a:schemeClr val="lt1"/>
              </a:buClr>
              <a:buSzPts val="1000"/>
              <a:buFont typeface="Roboto"/>
              <a:buChar char="-"/>
            </a:pPr>
            <a:r>
              <a:rPr b="1" i="0" lang="en-GB" sz="1000" u="none" cap="none" strike="noStrike">
                <a:solidFill>
                  <a:schemeClr val="lt1"/>
                </a:solidFill>
                <a:latin typeface="Roboto"/>
                <a:ea typeface="Roboto"/>
                <a:cs typeface="Roboto"/>
                <a:sym typeface="Roboto"/>
              </a:rPr>
              <a:t>Integrare intre sisteme (cand doua sau mai multe sisteme sunt legate intre ele)</a:t>
            </a:r>
            <a:endParaRPr b="1" i="0" sz="1000" u="none" cap="none" strike="noStrike">
              <a:solidFill>
                <a:schemeClr val="lt1"/>
              </a:solidFill>
              <a:latin typeface="Roboto"/>
              <a:ea typeface="Roboto"/>
              <a:cs typeface="Roboto"/>
              <a:sym typeface="Roboto"/>
            </a:endParaRPr>
          </a:p>
          <a:p>
            <a:pPr indent="0" lvl="0" marL="457200" marR="0" rtl="0" algn="l">
              <a:lnSpc>
                <a:spcPct val="100000"/>
              </a:lnSpc>
              <a:spcBef>
                <a:spcPts val="500"/>
              </a:spcBef>
              <a:spcAft>
                <a:spcPts val="0"/>
              </a:spcAft>
              <a:buClr>
                <a:srgbClr val="000000"/>
              </a:buClr>
              <a:buSzPts val="1000"/>
              <a:buFont typeface="Arial"/>
              <a:buNone/>
            </a:pPr>
            <a:r>
              <a:t/>
            </a:r>
            <a:endParaRPr b="1" i="0" sz="1000" u="none" cap="none" strike="noStrike">
              <a:solidFill>
                <a:schemeClr val="lt1"/>
              </a:solidFill>
              <a:latin typeface="Roboto"/>
              <a:ea typeface="Roboto"/>
              <a:cs typeface="Roboto"/>
              <a:sym typeface="Roboto"/>
            </a:endParaRPr>
          </a:p>
          <a:p>
            <a:pPr indent="-292100" lvl="0" marL="457200" marR="0" rtl="0" algn="l">
              <a:lnSpc>
                <a:spcPct val="100000"/>
              </a:lnSpc>
              <a:spcBef>
                <a:spcPts val="0"/>
              </a:spcBef>
              <a:spcAft>
                <a:spcPts val="0"/>
              </a:spcAft>
              <a:buClr>
                <a:schemeClr val="lt1"/>
              </a:buClr>
              <a:buSzPts val="1000"/>
              <a:buFont typeface="Roboto"/>
              <a:buChar char="❖"/>
            </a:pPr>
            <a:r>
              <a:rPr b="1" i="0" lang="en-GB" sz="1000" u="none" cap="none" strike="noStrike">
                <a:solidFill>
                  <a:schemeClr val="accent1"/>
                </a:solidFill>
                <a:latin typeface="Roboto"/>
                <a:ea typeface="Roboto"/>
                <a:cs typeface="Roboto"/>
                <a:sym typeface="Roboto"/>
              </a:rPr>
              <a:t>Testarea de sistem  - </a:t>
            </a:r>
            <a:r>
              <a:rPr b="1" i="0" lang="en-GB" sz="1000" u="none" cap="none" strike="noStrike">
                <a:solidFill>
                  <a:schemeClr val="lt1"/>
                </a:solidFill>
                <a:latin typeface="Roboto"/>
                <a:ea typeface="Roboto"/>
                <a:cs typeface="Roboto"/>
                <a:sym typeface="Roboto"/>
              </a:rPr>
              <a:t>Se concentrează pe comportamentul și capabilitatea sistemului ca un tot unitar,  ținând cont de comportamentul end-to-end al funcționalităților pe care sistemul trebuie sa le execute, ținând cont și de comportamentul non-funcțional așteptat al acelor taskuri. </a:t>
            </a:r>
            <a:endParaRPr b="1" i="0" sz="10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000"/>
              <a:buFont typeface="Arial"/>
              <a:buNone/>
            </a:pPr>
            <a:r>
              <a:t/>
            </a:r>
            <a:endParaRPr b="1" i="0" sz="1000" u="none" cap="none" strike="noStrike">
              <a:solidFill>
                <a:schemeClr val="lt1"/>
              </a:solidFill>
              <a:latin typeface="Roboto"/>
              <a:ea typeface="Roboto"/>
              <a:cs typeface="Roboto"/>
              <a:sym typeface="Roboto"/>
            </a:endParaRPr>
          </a:p>
          <a:p>
            <a:pPr indent="-292100" lvl="0" marL="457200" marR="0" rtl="0" algn="l">
              <a:lnSpc>
                <a:spcPct val="100000"/>
              </a:lnSpc>
              <a:spcBef>
                <a:spcPts val="0"/>
              </a:spcBef>
              <a:spcAft>
                <a:spcPts val="0"/>
              </a:spcAft>
              <a:buClr>
                <a:schemeClr val="lt1"/>
              </a:buClr>
              <a:buSzPts val="1000"/>
              <a:buFont typeface="Roboto"/>
              <a:buChar char="❖"/>
            </a:pPr>
            <a:r>
              <a:rPr b="1" i="0" lang="en-GB" sz="1000" u="none" cap="none" strike="noStrike">
                <a:solidFill>
                  <a:schemeClr val="accent1"/>
                </a:solidFill>
                <a:latin typeface="Roboto"/>
                <a:ea typeface="Roboto"/>
                <a:cs typeface="Roboto"/>
                <a:sym typeface="Roboto"/>
              </a:rPr>
              <a:t>Testare de acceptanță </a:t>
            </a:r>
            <a:r>
              <a:rPr b="1" i="0" lang="en-GB" sz="1000" u="none" cap="none" strike="noStrike">
                <a:solidFill>
                  <a:schemeClr val="lt1"/>
                </a:solidFill>
                <a:latin typeface="Roboto"/>
                <a:ea typeface="Roboto"/>
                <a:cs typeface="Roboto"/>
                <a:sym typeface="Roboto"/>
              </a:rPr>
              <a:t>- Se concentrează pe comportamentul și capabilitățile sistemului ca un tot unitar. Exista doua tipuri de testare de acceptanta: </a:t>
            </a:r>
            <a:endParaRPr b="1" i="0" sz="10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000"/>
              <a:buFont typeface="Arial"/>
              <a:buNone/>
            </a:pPr>
            <a:r>
              <a:t/>
            </a:r>
            <a:endParaRPr b="1" i="0" sz="1000" u="none" cap="none" strike="noStrike">
              <a:solidFill>
                <a:schemeClr val="lt1"/>
              </a:solidFill>
              <a:latin typeface="Roboto"/>
              <a:ea typeface="Roboto"/>
              <a:cs typeface="Roboto"/>
              <a:sym typeface="Roboto"/>
            </a:endParaRPr>
          </a:p>
          <a:p>
            <a:pPr indent="-292100" lvl="0" marL="457200" marR="0" rtl="0" algn="l">
              <a:lnSpc>
                <a:spcPct val="100000"/>
              </a:lnSpc>
              <a:spcBef>
                <a:spcPts val="0"/>
              </a:spcBef>
              <a:spcAft>
                <a:spcPts val="0"/>
              </a:spcAft>
              <a:buClr>
                <a:schemeClr val="lt1"/>
              </a:buClr>
              <a:buSzPts val="1000"/>
              <a:buFont typeface="Arial"/>
              <a:buChar char="●"/>
            </a:pPr>
            <a:r>
              <a:rPr b="1" i="1" lang="en-GB" sz="1000" u="none" cap="none" strike="noStrike">
                <a:solidFill>
                  <a:schemeClr val="lt1"/>
                </a:solidFill>
                <a:latin typeface="Roboto"/>
                <a:ea typeface="Roboto"/>
                <a:cs typeface="Roboto"/>
                <a:sym typeface="Roboto"/>
              </a:rPr>
              <a:t>Alpha Testing </a:t>
            </a:r>
            <a:r>
              <a:rPr b="1" i="0" lang="en-GB" sz="1000" u="none" cap="none" strike="noStrike">
                <a:solidFill>
                  <a:schemeClr val="lt1"/>
                </a:solidFill>
                <a:latin typeface="Roboto"/>
                <a:ea typeface="Roboto"/>
                <a:cs typeface="Roboto"/>
                <a:sym typeface="Roboto"/>
              </a:rPr>
              <a:t>- Ultima sesiune de testare înainte ca produsul să fie lansat publicului larg.  Reprezintă testarea unei aplicații atunci când dezvoltarea este completă sau aproape completă. În urma testării alpha se pot face câteva schimbări minore dacă e necesar. Testarea are loc la site-ul dezvoltatorului și se realizează în două faze: </a:t>
            </a:r>
            <a:endParaRPr b="1" i="0" sz="1000" u="none" cap="none" strike="noStrike">
              <a:solidFill>
                <a:schemeClr val="lt1"/>
              </a:solidFill>
              <a:latin typeface="Roboto"/>
              <a:ea typeface="Roboto"/>
              <a:cs typeface="Roboto"/>
              <a:sym typeface="Roboto"/>
            </a:endParaRPr>
          </a:p>
          <a:p>
            <a:pPr indent="0" lvl="0" marL="914400" marR="0" rtl="0" algn="l">
              <a:lnSpc>
                <a:spcPct val="100000"/>
              </a:lnSpc>
              <a:spcBef>
                <a:spcPts val="0"/>
              </a:spcBef>
              <a:spcAft>
                <a:spcPts val="0"/>
              </a:spcAft>
              <a:buClr>
                <a:srgbClr val="000000"/>
              </a:buClr>
              <a:buSzPts val="1000"/>
              <a:buFont typeface="Arial"/>
              <a:buNone/>
            </a:pPr>
            <a:r>
              <a:rPr b="1" i="0" lang="en-GB" sz="1000" u="none" cap="none" strike="noStrike">
                <a:solidFill>
                  <a:schemeClr val="lt1"/>
                </a:solidFill>
                <a:latin typeface="Roboto"/>
                <a:ea typeface="Roboto"/>
                <a:cs typeface="Roboto"/>
                <a:sym typeface="Roboto"/>
              </a:rPr>
              <a:t>- Faza întâi în care software-ul este testat de către dezvoltatori;</a:t>
            </a:r>
            <a:endParaRPr b="1" i="0" sz="1000" u="none" cap="none" strike="noStrike">
              <a:solidFill>
                <a:schemeClr val="lt1"/>
              </a:solidFill>
              <a:latin typeface="Roboto"/>
              <a:ea typeface="Roboto"/>
              <a:cs typeface="Roboto"/>
              <a:sym typeface="Roboto"/>
            </a:endParaRPr>
          </a:p>
          <a:p>
            <a:pPr indent="0" lvl="0" marL="914400" marR="0" rtl="0" algn="l">
              <a:lnSpc>
                <a:spcPct val="100000"/>
              </a:lnSpc>
              <a:spcBef>
                <a:spcPts val="0"/>
              </a:spcBef>
              <a:spcAft>
                <a:spcPts val="0"/>
              </a:spcAft>
              <a:buClr>
                <a:srgbClr val="000000"/>
              </a:buClr>
              <a:buSzPts val="1000"/>
              <a:buFont typeface="Arial"/>
              <a:buNone/>
            </a:pPr>
            <a:r>
              <a:rPr b="1" i="0" lang="en-GB" sz="1000" u="none" cap="none" strike="noStrike">
                <a:solidFill>
                  <a:schemeClr val="lt1"/>
                </a:solidFill>
                <a:latin typeface="Roboto"/>
                <a:ea typeface="Roboto"/>
                <a:cs typeface="Roboto"/>
                <a:sym typeface="Roboto"/>
              </a:rPr>
              <a:t>- Faza doi în care se face testarea de către echipa de QA într-un mediu similar cu cel al clientului.</a:t>
            </a:r>
            <a:endParaRPr b="1" i="0" sz="1000" u="none" cap="none" strike="noStrike">
              <a:solidFill>
                <a:schemeClr val="lt1"/>
              </a:solidFill>
              <a:latin typeface="Roboto"/>
              <a:ea typeface="Roboto"/>
              <a:cs typeface="Roboto"/>
              <a:sym typeface="Roboto"/>
            </a:endParaRPr>
          </a:p>
          <a:p>
            <a:pPr indent="0" lvl="0" marL="914400" marR="0" rtl="0" algn="l">
              <a:lnSpc>
                <a:spcPct val="100000"/>
              </a:lnSpc>
              <a:spcBef>
                <a:spcPts val="0"/>
              </a:spcBef>
              <a:spcAft>
                <a:spcPts val="0"/>
              </a:spcAft>
              <a:buClr>
                <a:srgbClr val="000000"/>
              </a:buClr>
              <a:buSzPts val="1000"/>
              <a:buFont typeface="Arial"/>
              <a:buNone/>
            </a:pPr>
            <a:r>
              <a:t/>
            </a:r>
            <a:endParaRPr b="1" i="0" sz="1000" u="none" cap="none" strike="noStrike">
              <a:solidFill>
                <a:schemeClr val="lt1"/>
              </a:solidFill>
              <a:latin typeface="Roboto"/>
              <a:ea typeface="Roboto"/>
              <a:cs typeface="Roboto"/>
              <a:sym typeface="Roboto"/>
            </a:endParaRPr>
          </a:p>
          <a:p>
            <a:pPr indent="-292100" lvl="0" marL="457200" marR="0" rtl="0" algn="l">
              <a:lnSpc>
                <a:spcPct val="100000"/>
              </a:lnSpc>
              <a:spcBef>
                <a:spcPts val="0"/>
              </a:spcBef>
              <a:spcAft>
                <a:spcPts val="0"/>
              </a:spcAft>
              <a:buClr>
                <a:schemeClr val="lt1"/>
              </a:buClr>
              <a:buSzPts val="1000"/>
              <a:buFont typeface="Roboto"/>
              <a:buChar char="●"/>
            </a:pPr>
            <a:r>
              <a:rPr b="1" i="1" lang="en-GB" sz="1000" u="none" cap="none" strike="noStrike">
                <a:solidFill>
                  <a:schemeClr val="lt1"/>
                </a:solidFill>
                <a:latin typeface="Roboto"/>
                <a:ea typeface="Roboto"/>
                <a:cs typeface="Roboto"/>
                <a:sym typeface="Roboto"/>
              </a:rPr>
              <a:t>Beta Testing</a:t>
            </a:r>
            <a:r>
              <a:rPr b="1" i="0" lang="en-GB" sz="1000" u="none" cap="none" strike="noStrike">
                <a:solidFill>
                  <a:schemeClr val="lt1"/>
                </a:solidFill>
                <a:latin typeface="Roboto"/>
                <a:ea typeface="Roboto"/>
                <a:cs typeface="Roboto"/>
                <a:sym typeface="Roboto"/>
              </a:rPr>
              <a:t> - Are loc </a:t>
            </a:r>
            <a:r>
              <a:rPr b="1" i="0" lang="en-GB" sz="1000" u="none" cap="none" strike="noStrike">
                <a:solidFill>
                  <a:schemeClr val="accent1"/>
                </a:solidFill>
                <a:latin typeface="Roboto"/>
                <a:ea typeface="Roboto"/>
                <a:cs typeface="Roboto"/>
                <a:sym typeface="Roboto"/>
              </a:rPr>
              <a:t>la site-ul clientului. </a:t>
            </a:r>
            <a:r>
              <a:rPr b="1" i="0" lang="en-GB" sz="1000" u="none" cap="none" strike="noStrike">
                <a:solidFill>
                  <a:schemeClr val="lt1"/>
                </a:solidFill>
                <a:latin typeface="Roboto"/>
                <a:ea typeface="Roboto"/>
                <a:cs typeface="Roboto"/>
                <a:sym typeface="Roboto"/>
              </a:rPr>
              <a:t>Se va trimite sistemul/ softul la utilizatori, aceștia vor instala aplicația și vor începe sa o folosească în condiții reale. Scopul testării beta este să pună aplicația în mâinile unor utilizatori reali, oameni ce nu fac parte din echipa de dezvoltatori, pentru a descoperi defecte din perspectiva utilizatorului.</a:t>
            </a:r>
            <a:endParaRPr b="1" i="0" sz="10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0" st="0"/>
                                            </p:txEl>
                                          </p:spTgt>
                                        </p:tgtEl>
                                        <p:attrNameLst>
                                          <p:attrName>style.visibility</p:attrName>
                                        </p:attrNameLst>
                                      </p:cBhvr>
                                      <p:to>
                                        <p:strVal val="visible"/>
                                      </p:to>
                                    </p:set>
                                    <p:animEffect filter="fade" transition="in">
                                      <p:cBhvr>
                                        <p:cTn dur="1000"/>
                                        <p:tgtEl>
                                          <p:spTgt spid="25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 st="1"/>
                                            </p:txEl>
                                          </p:spTgt>
                                        </p:tgtEl>
                                        <p:attrNameLst>
                                          <p:attrName>style.visibility</p:attrName>
                                        </p:attrNameLst>
                                      </p:cBhvr>
                                      <p:to>
                                        <p:strVal val="visible"/>
                                      </p:to>
                                    </p:set>
                                    <p:animEffect filter="fade" transition="in">
                                      <p:cBhvr>
                                        <p:cTn dur="1000"/>
                                        <p:tgtEl>
                                          <p:spTgt spid="25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2" st="2"/>
                                            </p:txEl>
                                          </p:spTgt>
                                        </p:tgtEl>
                                        <p:attrNameLst>
                                          <p:attrName>style.visibility</p:attrName>
                                        </p:attrNameLst>
                                      </p:cBhvr>
                                      <p:to>
                                        <p:strVal val="visible"/>
                                      </p:to>
                                    </p:set>
                                    <p:animEffect filter="fade" transition="in">
                                      <p:cBhvr>
                                        <p:cTn dur="1000"/>
                                        <p:tgtEl>
                                          <p:spTgt spid="25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3" st="3"/>
                                            </p:txEl>
                                          </p:spTgt>
                                        </p:tgtEl>
                                        <p:attrNameLst>
                                          <p:attrName>style.visibility</p:attrName>
                                        </p:attrNameLst>
                                      </p:cBhvr>
                                      <p:to>
                                        <p:strVal val="visible"/>
                                      </p:to>
                                    </p:set>
                                    <p:animEffect filter="fade" transition="in">
                                      <p:cBhvr>
                                        <p:cTn dur="1000"/>
                                        <p:tgtEl>
                                          <p:spTgt spid="25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4" st="4"/>
                                            </p:txEl>
                                          </p:spTgt>
                                        </p:tgtEl>
                                        <p:attrNameLst>
                                          <p:attrName>style.visibility</p:attrName>
                                        </p:attrNameLst>
                                      </p:cBhvr>
                                      <p:to>
                                        <p:strVal val="visible"/>
                                      </p:to>
                                    </p:set>
                                    <p:animEffect filter="fade" transition="in">
                                      <p:cBhvr>
                                        <p:cTn dur="1000"/>
                                        <p:tgtEl>
                                          <p:spTgt spid="25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5" st="5"/>
                                            </p:txEl>
                                          </p:spTgt>
                                        </p:tgtEl>
                                        <p:attrNameLst>
                                          <p:attrName>style.visibility</p:attrName>
                                        </p:attrNameLst>
                                      </p:cBhvr>
                                      <p:to>
                                        <p:strVal val="visible"/>
                                      </p:to>
                                    </p:set>
                                    <p:animEffect filter="fade" transition="in">
                                      <p:cBhvr>
                                        <p:cTn dur="1000"/>
                                        <p:tgtEl>
                                          <p:spTgt spid="25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6" st="6"/>
                                            </p:txEl>
                                          </p:spTgt>
                                        </p:tgtEl>
                                        <p:attrNameLst>
                                          <p:attrName>style.visibility</p:attrName>
                                        </p:attrNameLst>
                                      </p:cBhvr>
                                      <p:to>
                                        <p:strVal val="visible"/>
                                      </p:to>
                                    </p:set>
                                    <p:animEffect filter="fade" transition="in">
                                      <p:cBhvr>
                                        <p:cTn dur="1000"/>
                                        <p:tgtEl>
                                          <p:spTgt spid="25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7" st="7"/>
                                            </p:txEl>
                                          </p:spTgt>
                                        </p:tgtEl>
                                        <p:attrNameLst>
                                          <p:attrName>style.visibility</p:attrName>
                                        </p:attrNameLst>
                                      </p:cBhvr>
                                      <p:to>
                                        <p:strVal val="visible"/>
                                      </p:to>
                                    </p:set>
                                    <p:animEffect filter="fade" transition="in">
                                      <p:cBhvr>
                                        <p:cTn dur="1000"/>
                                        <p:tgtEl>
                                          <p:spTgt spid="25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8" st="8"/>
                                            </p:txEl>
                                          </p:spTgt>
                                        </p:tgtEl>
                                        <p:attrNameLst>
                                          <p:attrName>style.visibility</p:attrName>
                                        </p:attrNameLst>
                                      </p:cBhvr>
                                      <p:to>
                                        <p:strVal val="visible"/>
                                      </p:to>
                                    </p:set>
                                    <p:animEffect filter="fade" transition="in">
                                      <p:cBhvr>
                                        <p:cTn dur="1000"/>
                                        <p:tgtEl>
                                          <p:spTgt spid="25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9" st="9"/>
                                            </p:txEl>
                                          </p:spTgt>
                                        </p:tgtEl>
                                        <p:attrNameLst>
                                          <p:attrName>style.visibility</p:attrName>
                                        </p:attrNameLst>
                                      </p:cBhvr>
                                      <p:to>
                                        <p:strVal val="visible"/>
                                      </p:to>
                                    </p:set>
                                    <p:animEffect filter="fade" transition="in">
                                      <p:cBhvr>
                                        <p:cTn dur="1000"/>
                                        <p:tgtEl>
                                          <p:spTgt spid="251">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0" st="10"/>
                                            </p:txEl>
                                          </p:spTgt>
                                        </p:tgtEl>
                                        <p:attrNameLst>
                                          <p:attrName>style.visibility</p:attrName>
                                        </p:attrNameLst>
                                      </p:cBhvr>
                                      <p:to>
                                        <p:strVal val="visible"/>
                                      </p:to>
                                    </p:set>
                                    <p:animEffect filter="fade" transition="in">
                                      <p:cBhvr>
                                        <p:cTn dur="1000"/>
                                        <p:tgtEl>
                                          <p:spTgt spid="251">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1" st="11"/>
                                            </p:txEl>
                                          </p:spTgt>
                                        </p:tgtEl>
                                        <p:attrNameLst>
                                          <p:attrName>style.visibility</p:attrName>
                                        </p:attrNameLst>
                                      </p:cBhvr>
                                      <p:to>
                                        <p:strVal val="visible"/>
                                      </p:to>
                                    </p:set>
                                    <p:animEffect filter="fade" transition="in">
                                      <p:cBhvr>
                                        <p:cTn dur="1000"/>
                                        <p:tgtEl>
                                          <p:spTgt spid="251">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2" st="12"/>
                                            </p:txEl>
                                          </p:spTgt>
                                        </p:tgtEl>
                                        <p:attrNameLst>
                                          <p:attrName>style.visibility</p:attrName>
                                        </p:attrNameLst>
                                      </p:cBhvr>
                                      <p:to>
                                        <p:strVal val="visible"/>
                                      </p:to>
                                    </p:set>
                                    <p:animEffect filter="fade" transition="in">
                                      <p:cBhvr>
                                        <p:cTn dur="1000"/>
                                        <p:tgtEl>
                                          <p:spTgt spid="251">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3" st="13"/>
                                            </p:txEl>
                                          </p:spTgt>
                                        </p:tgtEl>
                                        <p:attrNameLst>
                                          <p:attrName>style.visibility</p:attrName>
                                        </p:attrNameLst>
                                      </p:cBhvr>
                                      <p:to>
                                        <p:strVal val="visible"/>
                                      </p:to>
                                    </p:set>
                                    <p:animEffect filter="fade" transition="in">
                                      <p:cBhvr>
                                        <p:cTn dur="1000"/>
                                        <p:tgtEl>
                                          <p:spTgt spid="251">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4" st="14"/>
                                            </p:txEl>
                                          </p:spTgt>
                                        </p:tgtEl>
                                        <p:attrNameLst>
                                          <p:attrName>style.visibility</p:attrName>
                                        </p:attrNameLst>
                                      </p:cBhvr>
                                      <p:to>
                                        <p:strVal val="visible"/>
                                      </p:to>
                                    </p:set>
                                    <p:animEffect filter="fade" transition="in">
                                      <p:cBhvr>
                                        <p:cTn dur="1000"/>
                                        <p:tgtEl>
                                          <p:spTgt spid="251">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5" st="15"/>
                                            </p:txEl>
                                          </p:spTgt>
                                        </p:tgtEl>
                                        <p:attrNameLst>
                                          <p:attrName>style.visibility</p:attrName>
                                        </p:attrNameLst>
                                      </p:cBhvr>
                                      <p:to>
                                        <p:strVal val="visible"/>
                                      </p:to>
                                    </p:set>
                                    <p:animEffect filter="fade" transition="in">
                                      <p:cBhvr>
                                        <p:cTn dur="1000"/>
                                        <p:tgtEl>
                                          <p:spTgt spid="251">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6" st="16"/>
                                            </p:txEl>
                                          </p:spTgt>
                                        </p:tgtEl>
                                        <p:attrNameLst>
                                          <p:attrName>style.visibility</p:attrName>
                                        </p:attrNameLst>
                                      </p:cBhvr>
                                      <p:to>
                                        <p:strVal val="visible"/>
                                      </p:to>
                                    </p:set>
                                    <p:animEffect filter="fade" transition="in">
                                      <p:cBhvr>
                                        <p:cTn dur="1000"/>
                                        <p:tgtEl>
                                          <p:spTgt spid="251">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7" st="17"/>
                                            </p:txEl>
                                          </p:spTgt>
                                        </p:tgtEl>
                                        <p:attrNameLst>
                                          <p:attrName>style.visibility</p:attrName>
                                        </p:attrNameLst>
                                      </p:cBhvr>
                                      <p:to>
                                        <p:strVal val="visible"/>
                                      </p:to>
                                    </p:set>
                                    <p:animEffect filter="fade" transition="in">
                                      <p:cBhvr>
                                        <p:cTn dur="1000"/>
                                        <p:tgtEl>
                                          <p:spTgt spid="251">
                                            <p:txEl>
                                              <p:pRg end="17" st="1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244b7ec9674_0_14"/>
          <p:cNvSpPr txBox="1"/>
          <p:nvPr>
            <p:ph idx="6" type="ctrTitle"/>
          </p:nvPr>
        </p:nvSpPr>
        <p:spPr>
          <a:xfrm>
            <a:off x="153850" y="316400"/>
            <a:ext cx="11847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BDD</a:t>
            </a:r>
            <a:endParaRPr b="1">
              <a:solidFill>
                <a:schemeClr val="lt2"/>
              </a:solidFill>
              <a:latin typeface="Roboto"/>
              <a:ea typeface="Roboto"/>
              <a:cs typeface="Roboto"/>
              <a:sym typeface="Roboto"/>
            </a:endParaRPr>
          </a:p>
        </p:txBody>
      </p:sp>
      <p:cxnSp>
        <p:nvCxnSpPr>
          <p:cNvPr id="257" name="Google Shape;257;g244b7ec9674_0_14"/>
          <p:cNvCxnSpPr/>
          <p:nvPr/>
        </p:nvCxnSpPr>
        <p:spPr>
          <a:xfrm>
            <a:off x="311700" y="1033263"/>
            <a:ext cx="8520600" cy="0"/>
          </a:xfrm>
          <a:prstGeom prst="straightConnector1">
            <a:avLst/>
          </a:prstGeom>
          <a:noFill/>
          <a:ln cap="flat" cmpd="sng" w="9525">
            <a:solidFill>
              <a:schemeClr val="accent1"/>
            </a:solidFill>
            <a:prstDash val="solid"/>
            <a:round/>
            <a:headEnd len="sm" w="sm" type="none"/>
            <a:tailEnd len="sm" w="sm" type="none"/>
          </a:ln>
        </p:spPr>
      </p:cxnSp>
      <p:sp>
        <p:nvSpPr>
          <p:cNvPr id="258" name="Google Shape;258;g244b7ec9674_0_14"/>
          <p:cNvSpPr txBox="1"/>
          <p:nvPr/>
        </p:nvSpPr>
        <p:spPr>
          <a:xfrm>
            <a:off x="311700" y="1416500"/>
            <a:ext cx="8520600" cy="4002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Roboto"/>
              <a:ea typeface="Roboto"/>
              <a:cs typeface="Roboto"/>
              <a:sym typeface="Roboto"/>
            </a:endParaRPr>
          </a:p>
        </p:txBody>
      </p:sp>
      <p:sp>
        <p:nvSpPr>
          <p:cNvPr id="259" name="Google Shape;259;g244b7ec9674_0_14"/>
          <p:cNvSpPr txBox="1"/>
          <p:nvPr/>
        </p:nvSpPr>
        <p:spPr>
          <a:xfrm>
            <a:off x="311700" y="1585975"/>
            <a:ext cx="8520600" cy="240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GB" sz="1200" u="none" cap="none" strike="noStrike">
                <a:solidFill>
                  <a:schemeClr val="lt1"/>
                </a:solidFill>
                <a:latin typeface="Roboto"/>
                <a:ea typeface="Roboto"/>
                <a:cs typeface="Roboto"/>
                <a:sym typeface="Roboto"/>
              </a:rPr>
              <a:t>BDD este un proces de dezvoltare software derivata din TDD care se bazeaza pe o atentie mai mare asupra scenariilor de testare. </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1" i="0" lang="en-GB" sz="1200" u="none" cap="none" strike="noStrike">
                <a:solidFill>
                  <a:schemeClr val="lt1"/>
                </a:solidFill>
                <a:latin typeface="Roboto"/>
                <a:ea typeface="Roboto"/>
                <a:cs typeface="Roboto"/>
                <a:sym typeface="Roboto"/>
              </a:rPr>
              <a:t>Desi activitatile din suita BDD sunt similare cu cele din suita TDD, ele au un avantaj prin faptul ca adauga peste codul de testare automata fisierele descriptive ale scenariilor de business care sunt scrise intr-un limbaj pe care sa il inteleaga si utilizatorii care nu au cunostinte tehnice. Acestea se numesc feature files si sunt primele fisiere care se creeaza in procesul de BDD, iar tot ce va fi creat ulterior va fi pentru a valida testele descrise in acest feature file.</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1" i="0" lang="en-GB" sz="1200" u="none" cap="none" strike="noStrike">
                <a:solidFill>
                  <a:schemeClr val="lt1"/>
                </a:solidFill>
                <a:latin typeface="Roboto"/>
                <a:ea typeface="Roboto"/>
                <a:cs typeface="Roboto"/>
                <a:sym typeface="Roboto"/>
              </a:rPr>
              <a:t>Fisierele de tip feature vor fi scrise intr-un limbaj numit GHERKIN care in python se afla implementat prin intermediul librariei behave (cucumber in java).</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chemeClr val="lt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WEB PROPOSAL">
  <a:themeElements>
    <a:clrScheme name="Simple Light">
      <a:dk1>
        <a:srgbClr val="000000"/>
      </a:dk1>
      <a:lt1>
        <a:srgbClr val="FFFFFF"/>
      </a:lt1>
      <a:dk2>
        <a:srgbClr val="595959"/>
      </a:dk2>
      <a:lt2>
        <a:srgbClr val="EEEEEE"/>
      </a:lt2>
      <a:accent1>
        <a:srgbClr val="FFB215"/>
      </a:accent1>
      <a:accent2>
        <a:srgbClr val="FFB215"/>
      </a:accent2>
      <a:accent3>
        <a:srgbClr val="FFB215"/>
      </a:accent3>
      <a:accent4>
        <a:srgbClr val="FFB215"/>
      </a:accent4>
      <a:accent5>
        <a:srgbClr val="FFB215"/>
      </a:accent5>
      <a:accent6>
        <a:srgbClr val="FFB215"/>
      </a:accent6>
      <a:hlink>
        <a:srgbClr val="FFB21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