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l5l6hqI9Ul/F0nSwcfDbl+JB+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60e81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3860e81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vDBCouLoyWLKv37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In Echipa 6</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108150b074_0_28"/>
          <p:cNvSpPr txBox="1"/>
          <p:nvPr>
            <p:ph idx="6" type="ctrTitle"/>
          </p:nvPr>
        </p:nvSpPr>
        <p:spPr>
          <a:xfrm>
            <a:off x="311700" y="339750"/>
            <a:ext cx="54717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Obiective Studiu in Echipa 6</a:t>
            </a:r>
            <a:endParaRPr b="1">
              <a:solidFill>
                <a:schemeClr val="lt2"/>
              </a:solidFill>
              <a:latin typeface="Roboto"/>
              <a:ea typeface="Roboto"/>
              <a:cs typeface="Roboto"/>
              <a:sym typeface="Roboto"/>
            </a:endParaRPr>
          </a:p>
        </p:txBody>
      </p:sp>
      <p:cxnSp>
        <p:nvCxnSpPr>
          <p:cNvPr id="235" name="Google Shape;235;g1108150b074_0_28"/>
          <p:cNvCxnSpPr/>
          <p:nvPr/>
        </p:nvCxnSpPr>
        <p:spPr>
          <a:xfrm>
            <a:off x="311700" y="8869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1108150b074_0_28"/>
          <p:cNvSpPr txBox="1"/>
          <p:nvPr/>
        </p:nvSpPr>
        <p:spPr>
          <a:xfrm>
            <a:off x="387900" y="1873500"/>
            <a:ext cx="75024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recapitulam ce am facut la sesiunea anterioara</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invatam cum se foloseste un step definition file</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cream environment file si browser file</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4d586120ed_0_1"/>
          <p:cNvSpPr txBox="1"/>
          <p:nvPr>
            <p:ph idx="6" type="ctrTitle"/>
          </p:nvPr>
        </p:nvSpPr>
        <p:spPr>
          <a:xfrm>
            <a:off x="247750" y="400800"/>
            <a:ext cx="1766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2" name="Google Shape;242;g24d586120ed_0_1"/>
          <p:cNvCxnSpPr/>
          <p:nvPr/>
        </p:nvCxnSpPr>
        <p:spPr>
          <a:xfrm>
            <a:off x="311700" y="1098950"/>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4d586120ed_0_1"/>
          <p:cNvSpPr txBox="1"/>
          <p:nvPr/>
        </p:nvSpPr>
        <p:spPr>
          <a:xfrm>
            <a:off x="311704" y="2003775"/>
            <a:ext cx="85206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Implementati exercitiile </a:t>
            </a:r>
            <a:r>
              <a:rPr b="1" i="0" lang="en-GB" sz="1100" u="none" cap="none" strike="noStrike">
                <a:solidFill>
                  <a:schemeClr val="lt1"/>
                </a:solidFill>
                <a:latin typeface="Roboto"/>
                <a:ea typeface="Roboto"/>
                <a:cs typeface="Roboto"/>
                <a:sym typeface="Roboto"/>
              </a:rPr>
              <a:t>din libraria unit test</a:t>
            </a:r>
            <a:r>
              <a:rPr b="1" i="0" lang="en-GB" sz="1100" u="none" cap="none" strike="noStrike">
                <a:solidFill>
                  <a:srgbClr val="FFFFFF"/>
                </a:solidFill>
                <a:latin typeface="Roboto"/>
                <a:ea typeface="Roboto"/>
                <a:cs typeface="Roboto"/>
                <a:sym typeface="Roboto"/>
              </a:rPr>
              <a:t> </a:t>
            </a:r>
            <a:r>
              <a:rPr b="1" i="0" lang="en-GB" sz="1100" u="none" cap="none" strike="noStrike">
                <a:solidFill>
                  <a:schemeClr val="lt1"/>
                </a:solidFill>
                <a:latin typeface="Roboto"/>
                <a:ea typeface="Roboto"/>
                <a:cs typeface="Roboto"/>
                <a:sym typeface="Roboto"/>
              </a:rPr>
              <a:t> pe care le-ati facut impreuna pentru aplicatia de studiu individual </a:t>
            </a:r>
            <a:r>
              <a:rPr b="1" i="0" lang="en-GB" sz="1100" u="none" cap="none" strike="noStrike">
                <a:solidFill>
                  <a:srgbClr val="FFFFFF"/>
                </a:solidFill>
                <a:latin typeface="Roboto"/>
                <a:ea typeface="Roboto"/>
                <a:cs typeface="Roboto"/>
                <a:sym typeface="Roboto"/>
              </a:rPr>
              <a:t>in fisiere de tip feature file care sa descrie fiecare scenariu in parte in limbajul gherkin.</a:t>
            </a:r>
            <a:endParaRPr b="1" i="0" sz="1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Roboto"/>
                <a:ea typeface="Roboto"/>
                <a:cs typeface="Roboto"/>
                <a:sym typeface="Roboto"/>
              </a:rPr>
              <a:t>Incercati sa implementati pe rand given, when, then, scenario, scenario outline, background si tag-uri.</a:t>
            </a:r>
            <a:endParaRPr b="1" i="0" sz="1100" u="none" cap="none" strike="noStrike">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60e8142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49" name="Google Shape;249;g2a3860e8142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