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Raleway" panose="02020500000000000000" charset="0"/>
      <p:regular r:id="rId26"/>
      <p:bold r:id="rId27"/>
      <p:italic r:id="rId28"/>
      <p:boldItalic r:id="rId29"/>
    </p:embeddedFont>
    <p:embeddedFont>
      <p:font typeface="Source Sans Pro" panose="020B0503030403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2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9544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9544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b8d66d75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b8d66d75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b8d66d752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b8d66d752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b8d66d752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b8d66d752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b8d66d752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b8d66d752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b8d66d752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b8d66d752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b8d66d752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b8d66d752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a6c2ac6b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a6c2ac6b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b8d66d752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b8d66d752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b8d66d752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b8d66d752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b8d66d752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3b8d66d752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544c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544c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b8d66d752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b8d66d752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b8d66d752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3b8d66d752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b8d66d752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3b8d66d752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6f9544c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6f9544c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b8d66d75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b8d66d75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b8d66d75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b8d66d75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b8d66d75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b8d66d75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b8d66d75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b8d66d75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b8d66d75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b8d66d75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9544c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9544c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b8d66d75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b8d66d75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434343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 Presentation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11107014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林冠良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172400" y="56505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GPIOx_MODER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172400" y="139905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GPIO port mode register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MODE[15:0][1:0]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00: Input mode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01: General purpose output mode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10: Alternate function mode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11: Analog mode (reset state)</a:t>
            </a:r>
            <a:endParaRPr sz="1600" dirty="0"/>
          </a:p>
        </p:txBody>
      </p:sp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68000" y="56505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GPIOx_OTYPER</a:t>
            </a:r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6163600" y="56505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GPIOx_OSPEEDR</a:t>
            </a:r>
            <a:endParaRPr dirty="0"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68000" y="139905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GPIO port output type register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OT[15:0]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0: Output push-pull (reset state)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1: Output open-drain</a:t>
            </a:r>
            <a:endParaRPr sz="1600" dirty="0"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6163600" y="139905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GPIO port output speed register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OSPEED[15:0][1:0]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00: Very low speed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01: Low speed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10: High speed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11: Very high speed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172400" y="56505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GPIOx_PUPDR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172400" y="139905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GPIO port pull-up/pull-down register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PUPD[15:0][1:0]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00: No pull-up, pull-down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01: Pull-up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10: Pull-down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11: Reserved</a:t>
            </a:r>
            <a:endParaRPr sz="1600"/>
          </a:p>
        </p:txBody>
      </p:sp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3168000" y="56505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GPIOx_IDR</a:t>
            </a:r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6163600" y="56505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GPIOx_ODR</a:t>
            </a:r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3168000" y="139905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GPIO port input data register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ID[15:0]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These bits are read-only. They contain the input value of the corresponding I/O port.</a:t>
            </a:r>
            <a:endParaRPr sz="1600"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6163600" y="139905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GPIO port output data register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OD[15:0]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These bits can be read and written by software.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1670200" y="56505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GPIOx_BSRR</a:t>
            </a:r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1670200" y="139905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GPIO port bit set/reset register (ODRx)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Bits 31:16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0: No action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1: Resets the bit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Bits 15:0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0: No action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1: Sets the bit</a:t>
            </a:r>
            <a:endParaRPr sz="1600"/>
          </a:p>
        </p:txBody>
      </p:sp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4665800" y="56505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GPIOx_LCKR</a:t>
            </a: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4665800" y="139905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GPIO port configuration lock register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Bit 16 LCKK: Lock key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0: Lock key not active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1: Lock key active.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Bits 15:0 LCK[15:0]: Port x lock I/O pin y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1670200" y="56505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GPIOx_AFRL</a:t>
            </a:r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1670200" y="139905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GPIO alternte function low register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AFSELy[3:0]: Alternate function selection for port x pin y (y = 0..7)</a:t>
            </a:r>
            <a:endParaRPr sz="1600"/>
          </a:p>
        </p:txBody>
      </p:sp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4665800" y="56505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GPIOx_AFRH</a:t>
            </a:r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1"/>
          </p:nvPr>
        </p:nvSpPr>
        <p:spPr>
          <a:xfrm>
            <a:off x="4665800" y="139905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GPIO alternate function high register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AFSELy[3:0]: Alternate function selection for port x pin y (y = 8..15)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Timer</a:t>
            </a:r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As the name says, it counts evenly according to the user configuration.</a:t>
            </a:r>
            <a:endParaRPr sz="2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8496600" cy="3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Counter max values depends on the bit amount of a timer, if a timer is 8-bit, then it counts from 0-255, then creates an interrupt and resets to 0, over and over.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Prescaler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How fast a timer counts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Counter Period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When does a timer reset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Common hardware functions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Output compare (OC): toggle a pin when a timer reaches a certain value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Input capture (IC): measure the number of counts of a timer between events on a pin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Pulse width modulation (PWM): toggle a pin when a timer reaches a certain value and on rollover. By adjusting the on versus off time (duty cycle), can effectively control the amount of electrical power going to another device.</a:t>
            </a:r>
            <a:endParaRPr sz="1600" dirty="0"/>
          </a:p>
        </p:txBody>
      </p:sp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3786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8496600" cy="3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Input capture mode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When an input capture event happened, TIMx_CCR will store the counter value of the moment of trigger signal, and CCxIF (interrupt flag) will be set to 1 automatically be hardware, refers to an input capture event happened. And we can setup interrupt handling or DMA request.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PWM input mode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Capture PWM signal cycle in T</a:t>
            </a:r>
            <a:r>
              <a:rPr lang="en-US" sz="1600" dirty="0"/>
              <a:t>I</a:t>
            </a:r>
            <a:r>
              <a:rPr lang="en" sz="1600" dirty="0"/>
              <a:t>1(TIMx_CCR1) and duty cycle(TIMx_CCR2).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Force output mode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Can force set outputting compare signals to active or inactive status under output mode, ignoring the compare values between output compare registers and counters.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Output compare mode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Control the signals you want to output or to notify a specific time period has pass.</a:t>
            </a:r>
            <a:endParaRPr sz="1600" dirty="0"/>
          </a:p>
        </p:txBody>
      </p:sp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3786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Modes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>
            <a:spLocks noGrp="1"/>
          </p:cNvSpPr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</a:t>
            </a:r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LED Controlling</a:t>
            </a:r>
            <a:endParaRPr sz="2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3786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LED Controlling</a:t>
            </a:r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5244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Set PA5(LD4) to GPIO_Output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Set PC13(B1) to GPIO_Input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Initialize a uint8_t variable “buttonPressed”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while loop, get pin value using HAL_GPIO_ReadPin()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Set pin value in if condition using HAL_GPIO_WritePin()</a:t>
            </a:r>
            <a:endParaRPr sz="1600"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525" y="830199"/>
            <a:ext cx="4960200" cy="34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</a:t>
            </a:r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LED Timer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GPIO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 signal pin on an integrated circuit or board that can be used to perform digital input or output functions.</a:t>
            </a:r>
            <a:endParaRPr sz="2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3786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LED Timer</a:t>
            </a:r>
            <a:endParaRPr/>
          </a:p>
        </p:txBody>
      </p:sp>
      <p:sp>
        <p:nvSpPr>
          <p:cNvPr id="187" name="Google Shape;187;p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1389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Activate TIM16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Prescaler: 1600-1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Counter Period: 5000-1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16MHz / 1600 / 5000        = 2Hz (0.5s/tick)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Overload HAL_TIM_PeriodElapsedCallBack() in main.c to check whenever an interrupt happedend , if it is caused by TIM16, toggle LD4 pin.</a:t>
            </a:r>
            <a:endParaRPr sz="1600"/>
          </a:p>
        </p:txBody>
      </p:sp>
      <p:pic>
        <p:nvPicPr>
          <p:cNvPr id="188" name="Google Shape;1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450" y="1910812"/>
            <a:ext cx="5539951" cy="132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</a:t>
            </a:r>
            <a:endParaRPr/>
          </a:p>
        </p:txBody>
      </p:sp>
      <p:sp>
        <p:nvSpPr>
          <p:cNvPr id="194" name="Google Shape;194;p3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LED Breathing</a:t>
            </a:r>
            <a:endParaRPr sz="2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3786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LED Breathing</a:t>
            </a:r>
            <a:endParaRPr/>
          </a:p>
        </p:txBody>
      </p:sp>
      <p:sp>
        <p:nvSpPr>
          <p:cNvPr id="200" name="Google Shape;200;p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7389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Activate TIM2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Prescaler: 1600-1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Counter Period: 100-1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16MHz / 1600 / 100                        = 100Hz (10ms/tick)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Set PA5 as TIM2_CH1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Call HAL_TIM_PWM_Start() to start timer with PWM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 two for loop, each do __HAL_TIM_SET_COMPARE(&amp;htim2, TIM_CHANNEL_1, i), and delay 5ms.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5ms x 100(index limit) x 2(loops) = 1s</a:t>
            </a:r>
            <a:endParaRPr sz="1600"/>
          </a:p>
        </p:txBody>
      </p:sp>
      <p:pic>
        <p:nvPicPr>
          <p:cNvPr id="201" name="Google Shape;2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1300" y="814425"/>
            <a:ext cx="4741276" cy="35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431500" cy="272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Thank you for your listening</a:t>
            </a:r>
            <a:endParaRPr sz="3500"/>
          </a:p>
        </p:txBody>
      </p:sp>
      <p:sp>
        <p:nvSpPr>
          <p:cNvPr id="207" name="Google Shape;207;p35"/>
          <p:cNvSpPr txBox="1">
            <a:spLocks noGrp="1"/>
          </p:cNvSpPr>
          <p:nvPr>
            <p:ph type="body" idx="1"/>
          </p:nvPr>
        </p:nvSpPr>
        <p:spPr>
          <a:xfrm>
            <a:off x="311700" y="3536150"/>
            <a:ext cx="2808000" cy="10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</a:rPr>
              <a:t>林冠良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Noah_Lin@wistron.com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https://github.com/popshia</a:t>
            </a:r>
            <a:endParaRPr sz="1600"/>
          </a:p>
        </p:txBody>
      </p:sp>
      <p:pic>
        <p:nvPicPr>
          <p:cNvPr id="208" name="Google Shape;2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9652" y="0"/>
            <a:ext cx="612434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3786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GPIO Functions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4510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Input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Floating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Pull-up/down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Output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Push-pull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Open drain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Alternativ</a:t>
            </a:r>
            <a:r>
              <a:rPr lang="en-US" sz="1600" dirty="0"/>
              <a:t>e</a:t>
            </a:r>
            <a:r>
              <a:rPr lang="en" sz="1600" dirty="0"/>
              <a:t> functions(PWM, Timer, UART…etc)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Analog</a:t>
            </a:r>
            <a:endParaRPr sz="1600" dirty="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725" y="1159663"/>
            <a:ext cx="4017301" cy="282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3786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8550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use GPIO’s input data register(GPIOx_IDR) or data registers(when set to alternate functions) provided by memory to receive data.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Floating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Pin status depending on external signals.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Pull-up/Pull-down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Set default state when signal is floating.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3786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84966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use GPIO’s output data register(GPIOx_ODR) and Bit set/reset register(GPIOx_BSRR) to control target devices.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Push-Pull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If value store in output register == 0, output low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If value store in output register == 1, output high.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Open-Drain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If value store in output register == 0, output low.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If value store in output register == 1, set High Impedance(Z) to avoid inference.</a:t>
            </a:r>
            <a:endParaRPr sz="16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3786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Analog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84966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Input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When original signals haven’t go through Schmitt trigger, there will be another circuit that (usually) directs the signals to ADC.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Output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There will be an internal circuit that takes the analog signals processed by DAC and output to the external through this pin.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3786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functions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84966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Determined by two registers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GPIOx_AFR</a:t>
            </a:r>
            <a:r>
              <a:rPr lang="en-US" sz="1600" dirty="0"/>
              <a:t>H</a:t>
            </a:r>
            <a:r>
              <a:rPr lang="en" sz="1600" dirty="0"/>
              <a:t>[31:0]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GPIOx_AFRL[31:0]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These two registers provide ways to select alternation functions.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Different functions maps to different bits of ports.</a:t>
            </a:r>
            <a:endParaRPr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GPIO Registers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A list of registers to config GPIO pins.</a:t>
            </a:r>
            <a:endParaRPr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3786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functions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84966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Every GPIO Port has 10 32-bit registers: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GPIOx_MODER, GPIOx_OTYPER, GPIOx_OSPEEDR and GPIOx_PUPDR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GPIOx_IDR and GPIOx_ODR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GPIOx_BSRR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GPIOx_LCKR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GPIOx_AFRH and GPIOx_AFRL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1133</Words>
  <Application>Microsoft Office PowerPoint</Application>
  <PresentationFormat>On-screen Show (16:9)</PresentationFormat>
  <Paragraphs>154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Raleway</vt:lpstr>
      <vt:lpstr>Arial</vt:lpstr>
      <vt:lpstr>Source Sans Pro</vt:lpstr>
      <vt:lpstr>Plum</vt:lpstr>
      <vt:lpstr>Week 1 Presentation</vt:lpstr>
      <vt:lpstr>GPIO</vt:lpstr>
      <vt:lpstr>GPIO Functions</vt:lpstr>
      <vt:lpstr>Input</vt:lpstr>
      <vt:lpstr>Output</vt:lpstr>
      <vt:lpstr>Analog</vt:lpstr>
      <vt:lpstr>Alternative functions</vt:lpstr>
      <vt:lpstr>GPIO Registers</vt:lpstr>
      <vt:lpstr>Alternative functions</vt:lpstr>
      <vt:lpstr>GPIOx_MODER</vt:lpstr>
      <vt:lpstr>GPIOx_PUPDR</vt:lpstr>
      <vt:lpstr>GPIOx_BSRR</vt:lpstr>
      <vt:lpstr>GPIOx_AFRL</vt:lpstr>
      <vt:lpstr>Timer</vt:lpstr>
      <vt:lpstr>Timer</vt:lpstr>
      <vt:lpstr>Functional Modes</vt:lpstr>
      <vt:lpstr>Coding</vt:lpstr>
      <vt:lpstr>LED Controlling</vt:lpstr>
      <vt:lpstr>Coding</vt:lpstr>
      <vt:lpstr>LED Timer</vt:lpstr>
      <vt:lpstr>Coding</vt:lpstr>
      <vt:lpstr>LED Breathing</vt:lpstr>
      <vt:lpstr>Thank you for your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Presentation</dc:title>
  <cp:lastModifiedBy>Noah Lin/WHQ/Wistron</cp:lastModifiedBy>
  <cp:revision>3</cp:revision>
  <dcterms:modified xsi:type="dcterms:W3CDTF">2022-07-08T07:29:25Z</dcterms:modified>
</cp:coreProperties>
</file>