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aleway" panose="02020500000000000000" charset="0"/>
      <p:regular r:id="rId14"/>
      <p:bold r:id="rId15"/>
      <p:italic r:id="rId16"/>
      <p:boldItalic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a6c2ac79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a6c2ac79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544c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544c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544c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544c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b8d66d75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b8d66d75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544c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544c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b8d66d75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b8d66d75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a6c2ac79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a6c2ac79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a6c2ac7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a6c2ac7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b8d66d75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b8d66d75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b8d66d75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b8d66d75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434343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 Presentation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11107014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林冠良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8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ADC_to_UART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9659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Voltage conversion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actualVoltage =                                       adcVariable / (adcResolution / systemVoltage)</a:t>
            </a:r>
            <a:endParaRPr sz="16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325" y="152400"/>
            <a:ext cx="270414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431500" cy="27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Thank you for your listening</a:t>
            </a:r>
            <a:endParaRPr sz="350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3536150"/>
            <a:ext cx="2808000" cy="10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林冠良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Noah_Lin@wistron.com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https://github.com/popshia</a:t>
            </a:r>
            <a:endParaRPr sz="1600"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t="8003" b="8012"/>
          <a:stretch/>
        </p:blipFill>
        <p:spPr>
          <a:xfrm>
            <a:off x="3019652" y="0"/>
            <a:ext cx="61243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ADC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 system that converts an analog signal or physical voltage values into a digital signal.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4693901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Analog Digital Converter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260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Sampling rate: how long does the signal gets converted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Resolution: how precise does the signal gets converted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Modes: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Single Conversion Mode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Continuous Conversion Mode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Scan Mode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Discontinuous Mode</a:t>
            </a:r>
            <a:endParaRPr sz="1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075" y="2151350"/>
            <a:ext cx="4693901" cy="16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UART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A hardware device for asynchronous serial communication in which the data format and transmission speeds are configurable.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539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Asynchronous Receiver/Transmitter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496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Transmit data asynchronously.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Adds start and stop bits to the data packet being transferred.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UARTs communicate directly with each other.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Transmit process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Transmitting UART converts parallel data from a device into serial form.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Transmits it in serial to the receiving UART.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Then converts the serial data back into parallel data for the receiving device.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539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496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Start bit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Transmission line is normally high when it’s not transmitting data.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 start a transmission, transmitting UART pulls transmission line from high to low.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frame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5 bits to 8 bits, 9 bits if no parity bit is used.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Parity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Represent the evenness or oddness of the data.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Stop bits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sending UART drives the data transmission line from a low voltage to a high voltage for at least two bit durations indicates the end of the data packet.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8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750" y="1311300"/>
            <a:ext cx="4703201" cy="35274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524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Variable resistor(in series)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Orange: GND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Green: A0(ADC1)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Yellow: 3.3V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ST-Link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RX: TX pin on board(PC4)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GND: GND pin on board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ADC_to_UART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8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ADC_to_UART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524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 ADC1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Mode: IN0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Resolution: 12 bits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 USART1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Mode: Asynchronous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Baud rate: 115200 bits/s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Redefine PUTCHAR_PROTOTYPE for fputc() in printf()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Start ADC and Wait for conversion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Retrieve ADC read and calculate voltage value and transmit to UART using printf()</a:t>
            </a:r>
            <a:endParaRPr sz="16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220550"/>
            <a:ext cx="4081748" cy="210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2322391"/>
            <a:ext cx="4081750" cy="2610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Raleway</vt:lpstr>
      <vt:lpstr>Source Sans Pro</vt:lpstr>
      <vt:lpstr>Plum</vt:lpstr>
      <vt:lpstr>Week 2 Presentation</vt:lpstr>
      <vt:lpstr>ADC</vt:lpstr>
      <vt:lpstr>Analog Digital Converter</vt:lpstr>
      <vt:lpstr>UART</vt:lpstr>
      <vt:lpstr>Universal Asynchronous Receiver/Transmitter</vt:lpstr>
      <vt:lpstr>Packet</vt:lpstr>
      <vt:lpstr>Circuit</vt:lpstr>
      <vt:lpstr>Coding</vt:lpstr>
      <vt:lpstr>ADC_to_UART</vt:lpstr>
      <vt:lpstr>ADC_to_UART</vt:lpstr>
      <vt:lpstr>Thank you for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Presentation</dc:title>
  <cp:lastModifiedBy>Noah Lin/WHQ/Wistron</cp:lastModifiedBy>
  <cp:revision>1</cp:revision>
  <dcterms:modified xsi:type="dcterms:W3CDTF">2022-07-15T06:34:02Z</dcterms:modified>
</cp:coreProperties>
</file>