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cb2aa23f4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cb2aa23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8d66d752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8d66d75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cb2aa23f4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cb2aa23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a8066f7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a8066f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6c2ac79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a6c2ac7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6a8066f7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6a8066f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b8d66d75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b8d66d7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a8066f7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a8066f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6a8066f7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6a8066f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6a8066f7d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6a8066f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b2aa23f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b2aa23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6c2ac7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6c2ac7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8d66d752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b8d66d7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43434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Presentation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11107014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林冠良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SPI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SPI1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Mode: Full-Duplex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Size: 8 bits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Bit: MSB First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Clock Polarity(CPOL): 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Clock Phase(CPHA): 1 edge </a:t>
            </a:r>
            <a:endParaRPr sz="16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100" y="152400"/>
            <a:ext cx="41788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55600"/>
            <a:ext cx="416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Instruction Constants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0" y="1900775"/>
            <a:ext cx="6593000" cy="1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87" y="1360050"/>
            <a:ext cx="6390226" cy="36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188" y="1311300"/>
            <a:ext cx="5169633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55600"/>
            <a:ext cx="475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Erase and Read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00" y="1311300"/>
            <a:ext cx="7737197" cy="35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555600"/>
            <a:ext cx="475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Write and Read again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703400" y="1311300"/>
            <a:ext cx="7737197" cy="352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555600"/>
            <a:ext cx="2431500" cy="27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 for your listening</a:t>
            </a:r>
            <a:endParaRPr sz="35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3536150"/>
            <a:ext cx="28080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林冠良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Noah_Lin@wistron.com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https://github.com/popshia</a:t>
            </a:r>
            <a:endParaRPr sz="1600"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8012" l="0" r="0" t="8003"/>
          <a:stretch/>
        </p:blipFill>
        <p:spPr>
          <a:xfrm>
            <a:off x="3019652" y="0"/>
            <a:ext cx="61243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synchronous serial communication interface specification used for short-distance communication.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55600"/>
            <a:ext cx="650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Peripheral Interface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four-wire serial bus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synchronous serial interface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Full duplex mode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Master-slave architecture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650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Logic Signals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SCLK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Serial Clock (output from master)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Master Out Slave In (data output from master)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Master In Slave Out (data output from slave)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 /SS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Chip/Slave Select (often active low, output from master to indicate that data is being sent)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175" y="2210601"/>
            <a:ext cx="4914124" cy="15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650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Modes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400" y="1423138"/>
            <a:ext cx="5046600" cy="2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7540" l="8582" r="8333" t="21325"/>
          <a:stretch/>
        </p:blipFill>
        <p:spPr>
          <a:xfrm>
            <a:off x="381000" y="1685950"/>
            <a:ext cx="3545400" cy="2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55600"/>
            <a:ext cx="650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Transmission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396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master outputs the clock signal.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master switches the SS/CS pin to a low voltage state, which activates the slave.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master switches the SS/CS pin to a low voltage state, which activates the slave.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If a response is needed, the slave returns data one bit at a time to the master along the MISO line. The master reads the bits as they are received.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00" y="1535950"/>
            <a:ext cx="4716000" cy="288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55600"/>
            <a:ext cx="505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 (Page program)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9454" l="0" r="0" t="6800"/>
          <a:stretch/>
        </p:blipFill>
        <p:spPr>
          <a:xfrm>
            <a:off x="349638" y="1311300"/>
            <a:ext cx="8444726" cy="33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378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/WP, /HOLD </a:t>
            </a:r>
            <a:r>
              <a:rPr lang="en" sz="1600"/>
              <a:t>and VCC connected to 3V3 in series.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GND on flash connected to GND on board.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CLK connected to SCK(D13).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 connected to MISO(D12).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 connected to MOSI(D11).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/CS connected to CD(D10).</a:t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675" y="497300"/>
            <a:ext cx="3524400" cy="264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/>
        </p:nvSpPr>
        <p:spPr>
          <a:xfrm>
            <a:off x="7051975" y="3377038"/>
            <a:ext cx="17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Horizontally opposite!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100" y="2893925"/>
            <a:ext cx="3058774" cy="158182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8" name="Google Shape;108;p20"/>
          <p:cNvCxnSpPr/>
          <p:nvPr/>
        </p:nvCxnSpPr>
        <p:spPr>
          <a:xfrm flipH="1">
            <a:off x="5926575" y="2286000"/>
            <a:ext cx="2085000" cy="75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SPI_Flash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