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56" d="100"/>
          <a:sy n="56" d="100"/>
        </p:scale>
        <p:origin x="28" y="8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&lt;Please present your dashboard in the following slides.&gt;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Point 1</a:t>
            </a:r>
          </a:p>
          <a:p>
            <a:r>
              <a:rPr lang="en-US"/>
              <a:t>Point 2</a:t>
            </a:r>
          </a:p>
          <a:p>
            <a:r>
              <a:rPr lang="en-US"/>
              <a:t>Point 3</a:t>
            </a:r>
          </a:p>
          <a:p>
            <a:r>
              <a:rPr lang="en-US"/>
              <a:t>Point 4</a:t>
            </a:r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Point1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Point2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Point3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Point4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Point1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Point2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11</TotalTime>
  <Words>346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Title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Ramesh Kandasamy</cp:lastModifiedBy>
  <cp:revision>3</cp:revision>
  <dcterms:created xsi:type="dcterms:W3CDTF">2024-10-30T05:40:03Z</dcterms:created>
  <dcterms:modified xsi:type="dcterms:W3CDTF">2024-12-27T03:57:25Z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