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</p:sldIdLst>
  <p:sldSz cx="12192000" cy="6858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1pPr>
    <a:lvl2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2pPr>
    <a:lvl3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3pPr>
    <a:lvl4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4pPr>
    <a:lvl5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5pPr>
    <a:lvl6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6pPr>
    <a:lvl7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7pPr>
    <a:lvl8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8pPr>
    <a:lvl9pPr marL="0" marR="0" indent="0" algn="l" defTabSz="9144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262626"/>
        </a:solidFill>
        <a:effectLst/>
        <a:uFillTx/>
        <a:latin typeface="+mn-lt"/>
        <a:ea typeface="+mn-ea"/>
        <a:cs typeface="+mn-cs"/>
        <a:sym typeface="Helvetica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3CFF7"/>
          </a:solidFill>
        </a:fill>
      </a:tcStyle>
    </a:wholeTbl>
    <a:band2H>
      <a:tcTxStyle b="def" i="def"/>
      <a:tcStyle>
        <a:tcBdr/>
        <a:fill>
          <a:solidFill>
            <a:srgbClr val="EAE8FB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D7E5"/>
          </a:solidFill>
        </a:fill>
      </a:tcStyle>
    </a:wholeTbl>
    <a:band2H>
      <a:tcTxStyle b="def" i="def"/>
      <a:tcStyle>
        <a:tcBdr/>
        <a:fill>
          <a:solidFill>
            <a:srgbClr val="FFECF2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CFCF"/>
          </a:solidFill>
        </a:fill>
      </a:tcStyle>
    </a:wholeTbl>
    <a:band2H>
      <a:tcTxStyle b="def" i="def"/>
      <a:tcStyle>
        <a:tcBdr/>
        <a:fill>
          <a:solidFill>
            <a:srgbClr val="E9E9E9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inor">
          <a:srgbClr val="262626"/>
        </a:fontRef>
        <a:srgbClr val="262626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262626"/>
        </a:fontRef>
        <a:srgbClr val="262626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 b="def" i="def"/>
      <a:tcStyle>
        <a:tcBdr/>
        <a:fill>
          <a:solidFill>
            <a:srgbClr val="E7E7E7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262626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262626"/>
        </a:fontRef>
        <a:srgbClr val="262626"/>
      </a:tcTxStyle>
      <a:tcStyle>
        <a:tcBdr>
          <a:left>
            <a:ln w="12700" cap="flat">
              <a:solidFill>
                <a:srgbClr val="262626"/>
              </a:solidFill>
              <a:prstDash val="solid"/>
              <a:round/>
            </a:ln>
          </a:left>
          <a:right>
            <a:ln w="12700" cap="flat">
              <a:solidFill>
                <a:srgbClr val="262626"/>
              </a:solidFill>
              <a:prstDash val="solid"/>
              <a:round/>
            </a:ln>
          </a:right>
          <a:top>
            <a:ln w="12700" cap="flat">
              <a:solidFill>
                <a:srgbClr val="262626"/>
              </a:solidFill>
              <a:prstDash val="solid"/>
              <a:round/>
            </a:ln>
          </a:top>
          <a:bottom>
            <a:ln w="127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solidFill>
                <a:srgbClr val="262626"/>
              </a:solidFill>
              <a:prstDash val="solid"/>
              <a:round/>
            </a:ln>
          </a:insideH>
          <a:insideV>
            <a:ln w="12700" cap="flat">
              <a:solidFill>
                <a:srgbClr val="262626"/>
              </a:solidFill>
              <a:prstDash val="solid"/>
              <a:round/>
            </a:ln>
          </a:insideV>
        </a:tcBdr>
        <a:fill>
          <a:solidFill>
            <a:srgbClr val="262626">
              <a:alpha val="20000"/>
            </a:srgbClr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inor">
          <a:srgbClr val="262626"/>
        </a:fontRef>
        <a:srgbClr val="262626"/>
      </a:tcTxStyle>
      <a:tcStyle>
        <a:tcBdr>
          <a:left>
            <a:ln w="12700" cap="flat">
              <a:solidFill>
                <a:srgbClr val="262626"/>
              </a:solidFill>
              <a:prstDash val="solid"/>
              <a:round/>
            </a:ln>
          </a:left>
          <a:right>
            <a:ln w="12700" cap="flat">
              <a:solidFill>
                <a:srgbClr val="262626"/>
              </a:solidFill>
              <a:prstDash val="solid"/>
              <a:round/>
            </a:ln>
          </a:right>
          <a:top>
            <a:ln w="12700" cap="flat">
              <a:solidFill>
                <a:srgbClr val="262626"/>
              </a:solidFill>
              <a:prstDash val="solid"/>
              <a:round/>
            </a:ln>
          </a:top>
          <a:bottom>
            <a:ln w="127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solidFill>
                <a:srgbClr val="262626"/>
              </a:solidFill>
              <a:prstDash val="solid"/>
              <a:round/>
            </a:ln>
          </a:insideH>
          <a:insideV>
            <a:ln w="12700" cap="flat">
              <a:solidFill>
                <a:srgbClr val="262626"/>
              </a:solidFill>
              <a:prstDash val="solid"/>
              <a:round/>
            </a:ln>
          </a:insideV>
        </a:tcBdr>
        <a:fill>
          <a:solidFill>
            <a:srgbClr val="262626">
              <a:alpha val="20000"/>
            </a:srgbClr>
          </a:solidFill>
        </a:fill>
      </a:tcStyle>
    </a:firstCol>
    <a:lastRow>
      <a:tcTxStyle b="on" i="off">
        <a:fontRef idx="minor">
          <a:srgbClr val="262626"/>
        </a:fontRef>
        <a:srgbClr val="262626"/>
      </a:tcTxStyle>
      <a:tcStyle>
        <a:tcBdr>
          <a:left>
            <a:ln w="12700" cap="flat">
              <a:solidFill>
                <a:srgbClr val="262626"/>
              </a:solidFill>
              <a:prstDash val="solid"/>
              <a:round/>
            </a:ln>
          </a:left>
          <a:right>
            <a:ln w="12700" cap="flat">
              <a:solidFill>
                <a:srgbClr val="262626"/>
              </a:solidFill>
              <a:prstDash val="solid"/>
              <a:round/>
            </a:ln>
          </a:right>
          <a:top>
            <a:ln w="50800" cap="flat">
              <a:solidFill>
                <a:srgbClr val="262626"/>
              </a:solidFill>
              <a:prstDash val="solid"/>
              <a:round/>
            </a:ln>
          </a:top>
          <a:bottom>
            <a:ln w="127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solidFill>
                <a:srgbClr val="262626"/>
              </a:solidFill>
              <a:prstDash val="solid"/>
              <a:round/>
            </a:ln>
          </a:insideH>
          <a:insideV>
            <a:ln w="12700" cap="flat">
              <a:solidFill>
                <a:srgbClr val="262626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inor">
          <a:srgbClr val="262626"/>
        </a:fontRef>
        <a:srgbClr val="262626"/>
      </a:tcTxStyle>
      <a:tcStyle>
        <a:tcBdr>
          <a:left>
            <a:ln w="12700" cap="flat">
              <a:solidFill>
                <a:srgbClr val="262626"/>
              </a:solidFill>
              <a:prstDash val="solid"/>
              <a:round/>
            </a:ln>
          </a:left>
          <a:right>
            <a:ln w="12700" cap="flat">
              <a:solidFill>
                <a:srgbClr val="262626"/>
              </a:solidFill>
              <a:prstDash val="solid"/>
              <a:round/>
            </a:ln>
          </a:right>
          <a:top>
            <a:ln w="12700" cap="flat">
              <a:solidFill>
                <a:srgbClr val="262626"/>
              </a:solidFill>
              <a:prstDash val="solid"/>
              <a:round/>
            </a:ln>
          </a:top>
          <a:bottom>
            <a:ln w="25400" cap="flat">
              <a:solidFill>
                <a:srgbClr val="262626"/>
              </a:solidFill>
              <a:prstDash val="solid"/>
              <a:round/>
            </a:ln>
          </a:bottom>
          <a:insideH>
            <a:ln w="12700" cap="flat">
              <a:solidFill>
                <a:srgbClr val="262626"/>
              </a:solidFill>
              <a:prstDash val="solid"/>
              <a:round/>
            </a:ln>
          </a:insideH>
          <a:insideV>
            <a:ln w="12700" cap="flat">
              <a:solidFill>
                <a:srgbClr val="262626"/>
              </a:solidFill>
              <a:prstDash val="solid"/>
              <a:round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Relationship Id="rId25" Type="http://schemas.openxmlformats.org/officeDocument/2006/relationships/slide" Target="slides/slide18.xml"/><Relationship Id="rId26" Type="http://schemas.openxmlformats.org/officeDocument/2006/relationships/slide" Target="slides/slide19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Shape 389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390" name="Shape 390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latinLnBrk="0">
      <a:defRPr sz="1200">
        <a:latin typeface="+mj-lt"/>
        <a:ea typeface="+mj-ea"/>
        <a:cs typeface="+mj-cs"/>
        <a:sym typeface="Calibri"/>
      </a:defRPr>
    </a:lvl1pPr>
    <a:lvl2pPr indent="228600" latinLnBrk="0">
      <a:defRPr sz="1200">
        <a:latin typeface="+mj-lt"/>
        <a:ea typeface="+mj-ea"/>
        <a:cs typeface="+mj-cs"/>
        <a:sym typeface="Calibri"/>
      </a:defRPr>
    </a:lvl2pPr>
    <a:lvl3pPr indent="457200" latinLnBrk="0">
      <a:defRPr sz="1200">
        <a:latin typeface="+mj-lt"/>
        <a:ea typeface="+mj-ea"/>
        <a:cs typeface="+mj-cs"/>
        <a:sym typeface="Calibri"/>
      </a:defRPr>
    </a:lvl3pPr>
    <a:lvl4pPr indent="685800" latinLnBrk="0">
      <a:defRPr sz="1200">
        <a:latin typeface="+mj-lt"/>
        <a:ea typeface="+mj-ea"/>
        <a:cs typeface="+mj-cs"/>
        <a:sym typeface="Calibri"/>
      </a:defRPr>
    </a:lvl4pPr>
    <a:lvl5pPr indent="914400" latinLnBrk="0">
      <a:defRPr sz="1200">
        <a:latin typeface="+mj-lt"/>
        <a:ea typeface="+mj-ea"/>
        <a:cs typeface="+mj-cs"/>
        <a:sym typeface="Calibri"/>
      </a:defRPr>
    </a:lvl5pPr>
    <a:lvl6pPr indent="1143000" latinLnBrk="0">
      <a:defRPr sz="1200">
        <a:latin typeface="+mj-lt"/>
        <a:ea typeface="+mj-ea"/>
        <a:cs typeface="+mj-cs"/>
        <a:sym typeface="Calibri"/>
      </a:defRPr>
    </a:lvl6pPr>
    <a:lvl7pPr indent="1371600" latinLnBrk="0">
      <a:defRPr sz="1200">
        <a:latin typeface="+mj-lt"/>
        <a:ea typeface="+mj-ea"/>
        <a:cs typeface="+mj-cs"/>
        <a:sym typeface="Calibri"/>
      </a:defRPr>
    </a:lvl7pPr>
    <a:lvl8pPr indent="1600200" latinLnBrk="0">
      <a:defRPr sz="1200">
        <a:latin typeface="+mj-lt"/>
        <a:ea typeface="+mj-ea"/>
        <a:cs typeface="+mj-cs"/>
        <a:sym typeface="Calibri"/>
      </a:defRPr>
    </a:lvl8pPr>
    <a:lvl9pPr indent="18288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0" showMasterPhAnim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Title Text"/>
          <p:cNvSpPr txBox="1"/>
          <p:nvPr>
            <p:ph type="title"/>
          </p:nvPr>
        </p:nvSpPr>
        <p:spPr>
          <a:xfrm>
            <a:off x="613871" y="1168400"/>
            <a:ext cx="10964258" cy="2387601"/>
          </a:xfrm>
          <a:prstGeom prst="rect">
            <a:avLst/>
          </a:prstGeom>
          <a:solidFill>
            <a:srgbClr val="FFFFFF"/>
          </a:solidFill>
        </p:spPr>
        <p:txBody>
          <a:bodyPr anchor="b"/>
          <a:lstStyle>
            <a:lvl1pPr algn="ctr">
              <a:defRPr b="0" sz="4800"/>
            </a:lvl1pPr>
          </a:lstStyle>
          <a:p>
            <a:pPr/>
            <a:r>
              <a:t>Title Text</a:t>
            </a:r>
          </a:p>
        </p:txBody>
      </p:sp>
      <p:sp>
        <p:nvSpPr>
          <p:cNvPr id="94" name="Body Level One…"/>
          <p:cNvSpPr txBox="1"/>
          <p:nvPr>
            <p:ph type="body" sz="quarter" idx="1"/>
          </p:nvPr>
        </p:nvSpPr>
        <p:spPr>
          <a:xfrm>
            <a:off x="1528272" y="3731247"/>
            <a:ext cx="9135457" cy="1655762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 sz="2400">
                <a:solidFill>
                  <a:schemeClr val="accent6"/>
                </a:solidFill>
              </a:defRPr>
            </a:lvl1pPr>
            <a:lvl2pPr marL="0" indent="0" algn="ctr">
              <a:buSzTx/>
              <a:buFontTx/>
              <a:buNone/>
              <a:defRPr sz="2400">
                <a:solidFill>
                  <a:schemeClr val="accent6"/>
                </a:solidFill>
              </a:defRPr>
            </a:lvl2pPr>
            <a:lvl3pPr marL="0" indent="0" algn="ctr">
              <a:buSzTx/>
              <a:buFontTx/>
              <a:buNone/>
              <a:defRPr sz="2400">
                <a:solidFill>
                  <a:schemeClr val="accent6"/>
                </a:solidFill>
              </a:defRPr>
            </a:lvl3pPr>
            <a:lvl4pPr marL="0" indent="0" algn="ctr">
              <a:buSzTx/>
              <a:buFontTx/>
              <a:buNone/>
              <a:defRPr sz="2400">
                <a:solidFill>
                  <a:schemeClr val="accent6"/>
                </a:solidFill>
              </a:defRPr>
            </a:lvl4pPr>
            <a:lvl5pPr marL="0" indent="0" algn="ctr">
              <a:buSzTx/>
              <a:buFontTx/>
              <a:buNone/>
              <a:defRPr sz="2400">
                <a:solidFill>
                  <a:schemeClr val="accent6"/>
                </a:solidFill>
              </a:defRPr>
            </a:lvl5pPr>
          </a:lstStyle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95" name="Straight Connector 7"/>
          <p:cNvSpPr/>
          <p:nvPr/>
        </p:nvSpPr>
        <p:spPr>
          <a:xfrm>
            <a:off x="2880360" y="3649109"/>
            <a:ext cx="6431281" cy="2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96" name="Rectangle 8"/>
          <p:cNvSpPr txBox="1"/>
          <p:nvPr/>
        </p:nvSpPr>
        <p:spPr>
          <a:xfrm>
            <a:off x="4139617" y="5537417"/>
            <a:ext cx="3912768" cy="30797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6037" tIns="46037" rIns="46037" bIns="46037">
            <a:spAutoFit/>
          </a:bodyPr>
          <a:lstStyle>
            <a:lvl1pPr algn="ctr">
              <a:defRPr sz="1400">
                <a:solidFill>
                  <a:srgbClr val="000000"/>
                </a:solidFill>
                <a:latin typeface="Helv"/>
                <a:ea typeface="Helv"/>
                <a:cs typeface="Helv"/>
                <a:sym typeface="Helv"/>
              </a:defRPr>
            </a:lvl1pPr>
          </a:lstStyle>
          <a:p>
            <a:pPr/>
            <a:r>
              <a:t>© IBM Corporation. All rights reserved.</a:t>
            </a:r>
          </a:p>
        </p:txBody>
      </p:sp>
      <p:pic>
        <p:nvPicPr>
          <p:cNvPr id="97" name="Graphic 5" descr="Graphic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337886" y="6372552"/>
            <a:ext cx="613061" cy="243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98" name="Graphic 13" descr="Graphic 13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41052" y="6372099"/>
            <a:ext cx="1630682" cy="247652"/>
          </a:xfrm>
          <a:prstGeom prst="rect">
            <a:avLst/>
          </a:prstGeom>
          <a:ln w="12700">
            <a:miter lim="400000"/>
          </a:ln>
        </p:spPr>
      </p:pic>
      <p:sp>
        <p:nvSpPr>
          <p:cNvPr id="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07" name="Body Level On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8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5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0" r="70315" b="0"/>
          <a:stretch>
            <a:fillRect/>
          </a:stretch>
        </p:blipFill>
        <p:spPr>
          <a:xfrm>
            <a:off x="3679847" y="1418810"/>
            <a:ext cx="5167027" cy="48261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118" name="Rectangle 3"/>
          <p:cNvGrpSpPr/>
          <p:nvPr/>
        </p:nvGrpSpPr>
        <p:grpSpPr>
          <a:xfrm>
            <a:off x="12625443" y="2728308"/>
            <a:ext cx="1235883" cy="1235881"/>
            <a:chOff x="-1" y="0"/>
            <a:chExt cx="1235882" cy="1235879"/>
          </a:xfrm>
        </p:grpSpPr>
        <p:sp>
          <p:nvSpPr>
            <p:cNvPr id="116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BE95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17" name="#BE95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#BE95FF</a:t>
              </a:r>
            </a:p>
          </p:txBody>
        </p:sp>
      </p:grpSp>
      <p:grpSp>
        <p:nvGrpSpPr>
          <p:cNvPr id="121" name="Rectangle 4"/>
          <p:cNvGrpSpPr/>
          <p:nvPr/>
        </p:nvGrpSpPr>
        <p:grpSpPr>
          <a:xfrm>
            <a:off x="18071880" y="2728308"/>
            <a:ext cx="1235883" cy="1235881"/>
            <a:chOff x="-1" y="0"/>
            <a:chExt cx="1235882" cy="1235879"/>
          </a:xfrm>
        </p:grpSpPr>
        <p:sp>
          <p:nvSpPr>
            <p:cNvPr id="119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33B1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20" name="#33B1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#33B1FF</a:t>
              </a:r>
            </a:p>
          </p:txBody>
        </p:sp>
      </p:grpSp>
      <p:grpSp>
        <p:nvGrpSpPr>
          <p:cNvPr id="124" name="Rectangle 5"/>
          <p:cNvGrpSpPr/>
          <p:nvPr/>
        </p:nvGrpSpPr>
        <p:grpSpPr>
          <a:xfrm>
            <a:off x="14440922" y="2728308"/>
            <a:ext cx="1235883" cy="1235881"/>
            <a:chOff x="-1" y="0"/>
            <a:chExt cx="1235882" cy="1235879"/>
          </a:xfrm>
        </p:grpSpPr>
        <p:sp>
          <p:nvSpPr>
            <p:cNvPr id="122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23" name="#FF7EB6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#FF7EB6</a:t>
              </a:r>
            </a:p>
          </p:txBody>
        </p:sp>
      </p:grpSp>
      <p:grpSp>
        <p:nvGrpSpPr>
          <p:cNvPr id="127" name="Rectangle 8"/>
          <p:cNvGrpSpPr/>
          <p:nvPr/>
        </p:nvGrpSpPr>
        <p:grpSpPr>
          <a:xfrm>
            <a:off x="16256400" y="2728308"/>
            <a:ext cx="1235883" cy="1235881"/>
            <a:chOff x="-1" y="0"/>
            <a:chExt cx="1235882" cy="1235879"/>
          </a:xfrm>
        </p:grpSpPr>
        <p:sp>
          <p:nvSpPr>
            <p:cNvPr id="125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08BDBA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26" name="#08BDBA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#08BDBA</a:t>
              </a:r>
            </a:p>
          </p:txBody>
        </p:sp>
      </p:grpSp>
      <p:sp>
        <p:nvSpPr>
          <p:cNvPr id="128" name="TextBox 9"/>
          <p:cNvSpPr txBox="1"/>
          <p:nvPr/>
        </p:nvSpPr>
        <p:spPr>
          <a:xfrm>
            <a:off x="12648172" y="3912428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40</a:t>
            </a:r>
          </a:p>
        </p:txBody>
      </p:sp>
      <p:sp>
        <p:nvSpPr>
          <p:cNvPr id="129" name="TextBox 12"/>
          <p:cNvSpPr txBox="1"/>
          <p:nvPr/>
        </p:nvSpPr>
        <p:spPr>
          <a:xfrm>
            <a:off x="14379863" y="3912428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40</a:t>
            </a:r>
          </a:p>
        </p:txBody>
      </p:sp>
      <p:sp>
        <p:nvSpPr>
          <p:cNvPr id="130" name="TextBox 13"/>
          <p:cNvSpPr txBox="1"/>
          <p:nvPr/>
        </p:nvSpPr>
        <p:spPr>
          <a:xfrm>
            <a:off x="16450490" y="3912428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40</a:t>
            </a:r>
          </a:p>
        </p:txBody>
      </p:sp>
      <p:sp>
        <p:nvSpPr>
          <p:cNvPr id="131" name="TextBox 14"/>
          <p:cNvSpPr txBox="1"/>
          <p:nvPr/>
        </p:nvSpPr>
        <p:spPr>
          <a:xfrm>
            <a:off x="18252360" y="3912428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40</a:t>
            </a:r>
          </a:p>
        </p:txBody>
      </p:sp>
      <p:grpSp>
        <p:nvGrpSpPr>
          <p:cNvPr id="134" name="Rectangle 15"/>
          <p:cNvGrpSpPr/>
          <p:nvPr/>
        </p:nvGrpSpPr>
        <p:grpSpPr>
          <a:xfrm>
            <a:off x="12625443" y="4418033"/>
            <a:ext cx="1235883" cy="1235879"/>
            <a:chOff x="-1" y="0"/>
            <a:chExt cx="1235882" cy="1235878"/>
          </a:xfrm>
        </p:grpSpPr>
        <p:sp>
          <p:nvSpPr>
            <p:cNvPr id="132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8A3FFC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33" name="#8A3FFC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#8A3FFC</a:t>
              </a:r>
            </a:p>
          </p:txBody>
        </p:sp>
      </p:grpSp>
      <p:grpSp>
        <p:nvGrpSpPr>
          <p:cNvPr id="137" name="Rectangle 16"/>
          <p:cNvGrpSpPr/>
          <p:nvPr/>
        </p:nvGrpSpPr>
        <p:grpSpPr>
          <a:xfrm>
            <a:off x="18071880" y="4418033"/>
            <a:ext cx="1235883" cy="1235879"/>
            <a:chOff x="-1" y="0"/>
            <a:chExt cx="1235882" cy="1235878"/>
          </a:xfrm>
        </p:grpSpPr>
        <p:sp>
          <p:nvSpPr>
            <p:cNvPr id="135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0072C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36" name="#0072C3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#0072C3</a:t>
              </a:r>
            </a:p>
          </p:txBody>
        </p:sp>
      </p:grpSp>
      <p:grpSp>
        <p:nvGrpSpPr>
          <p:cNvPr id="140" name="Rectangle 17"/>
          <p:cNvGrpSpPr/>
          <p:nvPr/>
        </p:nvGrpSpPr>
        <p:grpSpPr>
          <a:xfrm>
            <a:off x="14440922" y="4418033"/>
            <a:ext cx="1235883" cy="1235879"/>
            <a:chOff x="-1" y="0"/>
            <a:chExt cx="1235882" cy="1235878"/>
          </a:xfrm>
        </p:grpSpPr>
        <p:sp>
          <p:nvSpPr>
            <p:cNvPr id="138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D0267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39" name="#D02670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#D02670</a:t>
              </a:r>
            </a:p>
          </p:txBody>
        </p:sp>
      </p:grpSp>
      <p:grpSp>
        <p:nvGrpSpPr>
          <p:cNvPr id="143" name="Rectangle 18"/>
          <p:cNvGrpSpPr/>
          <p:nvPr/>
        </p:nvGrpSpPr>
        <p:grpSpPr>
          <a:xfrm>
            <a:off x="16256400" y="4418033"/>
            <a:ext cx="1235883" cy="1235879"/>
            <a:chOff x="-1" y="0"/>
            <a:chExt cx="1235882" cy="1235878"/>
          </a:xfrm>
        </p:grpSpPr>
        <p:sp>
          <p:nvSpPr>
            <p:cNvPr id="141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007D7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2" name="#007D79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#007D79</a:t>
              </a:r>
            </a:p>
          </p:txBody>
        </p:sp>
      </p:grpSp>
      <p:sp>
        <p:nvSpPr>
          <p:cNvPr id="144" name="TextBox 19"/>
          <p:cNvSpPr txBox="1"/>
          <p:nvPr/>
        </p:nvSpPr>
        <p:spPr>
          <a:xfrm>
            <a:off x="12648172" y="5602152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60</a:t>
            </a:r>
          </a:p>
        </p:txBody>
      </p:sp>
      <p:sp>
        <p:nvSpPr>
          <p:cNvPr id="145" name="TextBox 20"/>
          <p:cNvSpPr txBox="1"/>
          <p:nvPr/>
        </p:nvSpPr>
        <p:spPr>
          <a:xfrm>
            <a:off x="14379863" y="5602152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60</a:t>
            </a:r>
          </a:p>
        </p:txBody>
      </p:sp>
      <p:sp>
        <p:nvSpPr>
          <p:cNvPr id="146" name="TextBox 21"/>
          <p:cNvSpPr txBox="1"/>
          <p:nvPr/>
        </p:nvSpPr>
        <p:spPr>
          <a:xfrm>
            <a:off x="16450490" y="5602152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60</a:t>
            </a:r>
          </a:p>
        </p:txBody>
      </p:sp>
      <p:sp>
        <p:nvSpPr>
          <p:cNvPr id="147" name="TextBox 22"/>
          <p:cNvSpPr txBox="1"/>
          <p:nvPr/>
        </p:nvSpPr>
        <p:spPr>
          <a:xfrm>
            <a:off x="18252360" y="5602152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60</a:t>
            </a:r>
          </a:p>
        </p:txBody>
      </p:sp>
      <p:grpSp>
        <p:nvGrpSpPr>
          <p:cNvPr id="150" name="Rectangle 23"/>
          <p:cNvGrpSpPr/>
          <p:nvPr/>
        </p:nvGrpSpPr>
        <p:grpSpPr>
          <a:xfrm>
            <a:off x="19512378" y="2712316"/>
            <a:ext cx="1267866" cy="1267863"/>
            <a:chOff x="0" y="0"/>
            <a:chExt cx="1267865" cy="1267862"/>
          </a:xfrm>
        </p:grpSpPr>
        <p:sp>
          <p:nvSpPr>
            <p:cNvPr id="148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12161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49" name="Icon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Icon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</a:t>
              </a:r>
              <a:r>
                <a:rPr>
                  <a:latin typeface="IBM Plex Mono"/>
                  <a:ea typeface="IBM Plex Mono"/>
                  <a:cs typeface="IBM Plex Mono"/>
                  <a:sym typeface="IBM Plex Mono"/>
                </a:rPr>
                <a:t>000000</a:t>
              </a:r>
            </a:p>
          </p:txBody>
        </p:sp>
      </p:grpSp>
      <p:grpSp>
        <p:nvGrpSpPr>
          <p:cNvPr id="153" name="Rectangle 24"/>
          <p:cNvGrpSpPr/>
          <p:nvPr/>
        </p:nvGrpSpPr>
        <p:grpSpPr>
          <a:xfrm>
            <a:off x="19510688" y="4403960"/>
            <a:ext cx="1264023" cy="1264021"/>
            <a:chOff x="0" y="0"/>
            <a:chExt cx="1264021" cy="1264020"/>
          </a:xfrm>
        </p:grpSpPr>
        <p:sp>
          <p:nvSpPr>
            <p:cNvPr id="151" name="Square"/>
            <p:cNvSpPr/>
            <p:nvPr/>
          </p:nvSpPr>
          <p:spPr>
            <a:xfrm>
              <a:off x="-1" y="-1"/>
              <a:ext cx="1264022" cy="126402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52" name="Icon…"/>
            <p:cNvSpPr txBox="1"/>
            <p:nvPr/>
          </p:nvSpPr>
          <p:spPr>
            <a:xfrm>
              <a:off x="52069" y="306889"/>
              <a:ext cx="1159883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Icon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</a:t>
              </a:r>
              <a:r>
                <a:rPr>
                  <a:latin typeface="IBM Plex Mono"/>
                  <a:ea typeface="IBM Plex Mono"/>
                  <a:cs typeface="IBM Plex Mono"/>
                  <a:sym typeface="IBM Plex Mono"/>
                </a:rPr>
                <a:t>FFFFFF</a:t>
              </a:r>
            </a:p>
          </p:txBody>
        </p:sp>
      </p:grpSp>
      <p:grpSp>
        <p:nvGrpSpPr>
          <p:cNvPr id="156" name="Rectangle 25"/>
          <p:cNvGrpSpPr/>
          <p:nvPr/>
        </p:nvGrpSpPr>
        <p:grpSpPr>
          <a:xfrm>
            <a:off x="12625443" y="1072748"/>
            <a:ext cx="1235883" cy="1235880"/>
            <a:chOff x="-1" y="0"/>
            <a:chExt cx="1235882" cy="1235878"/>
          </a:xfrm>
        </p:grpSpPr>
        <p:sp>
          <p:nvSpPr>
            <p:cNvPr id="154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F6F2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55" name="#F6F2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#F6F2FF</a:t>
              </a:r>
            </a:p>
          </p:txBody>
        </p:sp>
      </p:grpSp>
      <p:grpSp>
        <p:nvGrpSpPr>
          <p:cNvPr id="159" name="Rectangle 26"/>
          <p:cNvGrpSpPr/>
          <p:nvPr/>
        </p:nvGrpSpPr>
        <p:grpSpPr>
          <a:xfrm>
            <a:off x="18071880" y="1072748"/>
            <a:ext cx="1235883" cy="1235880"/>
            <a:chOff x="-1" y="0"/>
            <a:chExt cx="1235882" cy="1235878"/>
          </a:xfrm>
        </p:grpSpPr>
        <p:sp>
          <p:nvSpPr>
            <p:cNvPr id="157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E5F6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58" name="#E5F6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#E5F6FF</a:t>
              </a:r>
            </a:p>
          </p:txBody>
        </p:sp>
      </p:grpSp>
      <p:grpSp>
        <p:nvGrpSpPr>
          <p:cNvPr id="162" name="Rectangle 27"/>
          <p:cNvGrpSpPr/>
          <p:nvPr/>
        </p:nvGrpSpPr>
        <p:grpSpPr>
          <a:xfrm>
            <a:off x="14440922" y="1072748"/>
            <a:ext cx="1235883" cy="1235880"/>
            <a:chOff x="-1" y="0"/>
            <a:chExt cx="1235882" cy="1235878"/>
          </a:xfrm>
        </p:grpSpPr>
        <p:sp>
          <p:nvSpPr>
            <p:cNvPr id="160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FFF0F7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61" name="#FFF0F7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#FFF0F7</a:t>
              </a:r>
            </a:p>
          </p:txBody>
        </p:sp>
      </p:grpSp>
      <p:grpSp>
        <p:nvGrpSpPr>
          <p:cNvPr id="165" name="Rectangle 28"/>
          <p:cNvGrpSpPr/>
          <p:nvPr/>
        </p:nvGrpSpPr>
        <p:grpSpPr>
          <a:xfrm>
            <a:off x="16256400" y="1072748"/>
            <a:ext cx="1235883" cy="1235880"/>
            <a:chOff x="-1" y="0"/>
            <a:chExt cx="1235882" cy="1235878"/>
          </a:xfrm>
        </p:grpSpPr>
        <p:sp>
          <p:nvSpPr>
            <p:cNvPr id="163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D9FBFB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64" name="#D9FBFB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#D9FBFB</a:t>
              </a:r>
            </a:p>
          </p:txBody>
        </p:sp>
      </p:grpSp>
      <p:sp>
        <p:nvSpPr>
          <p:cNvPr id="166" name="TextBox 29"/>
          <p:cNvSpPr txBox="1"/>
          <p:nvPr/>
        </p:nvSpPr>
        <p:spPr>
          <a:xfrm>
            <a:off x="12648172" y="2256869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10</a:t>
            </a:r>
          </a:p>
        </p:txBody>
      </p:sp>
      <p:sp>
        <p:nvSpPr>
          <p:cNvPr id="167" name="TextBox 30"/>
          <p:cNvSpPr txBox="1"/>
          <p:nvPr/>
        </p:nvSpPr>
        <p:spPr>
          <a:xfrm>
            <a:off x="14379863" y="2256869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10</a:t>
            </a:r>
          </a:p>
        </p:txBody>
      </p:sp>
      <p:sp>
        <p:nvSpPr>
          <p:cNvPr id="168" name="TextBox 31"/>
          <p:cNvSpPr txBox="1"/>
          <p:nvPr/>
        </p:nvSpPr>
        <p:spPr>
          <a:xfrm>
            <a:off x="16450490" y="2256869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10</a:t>
            </a:r>
          </a:p>
        </p:txBody>
      </p:sp>
      <p:sp>
        <p:nvSpPr>
          <p:cNvPr id="169" name="TextBox 32"/>
          <p:cNvSpPr txBox="1"/>
          <p:nvPr/>
        </p:nvSpPr>
        <p:spPr>
          <a:xfrm>
            <a:off x="18252360" y="2256869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10</a:t>
            </a:r>
          </a:p>
        </p:txBody>
      </p:sp>
      <p:grpSp>
        <p:nvGrpSpPr>
          <p:cNvPr id="172" name="Rectangle 33"/>
          <p:cNvGrpSpPr/>
          <p:nvPr/>
        </p:nvGrpSpPr>
        <p:grpSpPr>
          <a:xfrm>
            <a:off x="16222134" y="-2341897"/>
            <a:ext cx="1267866" cy="1267863"/>
            <a:chOff x="0" y="0"/>
            <a:chExt cx="1267865" cy="1267862"/>
          </a:xfrm>
        </p:grpSpPr>
        <p:sp>
          <p:nvSpPr>
            <p:cNvPr id="170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C1C7C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71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#C1C7CD</a:t>
              </a:r>
            </a:p>
          </p:txBody>
        </p:sp>
      </p:grpSp>
      <p:grpSp>
        <p:nvGrpSpPr>
          <p:cNvPr id="175" name="Rectangle 36"/>
          <p:cNvGrpSpPr/>
          <p:nvPr/>
        </p:nvGrpSpPr>
        <p:grpSpPr>
          <a:xfrm>
            <a:off x="16222134" y="-801902"/>
            <a:ext cx="1267866" cy="1267864"/>
            <a:chOff x="0" y="0"/>
            <a:chExt cx="1267865" cy="1267862"/>
          </a:xfrm>
        </p:grpSpPr>
        <p:sp>
          <p:nvSpPr>
            <p:cNvPr id="173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F2F4F8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74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#F2F4F8</a:t>
              </a:r>
            </a:p>
          </p:txBody>
        </p:sp>
      </p:grpSp>
      <p:grpSp>
        <p:nvGrpSpPr>
          <p:cNvPr id="178" name="Rectangle 37"/>
          <p:cNvGrpSpPr/>
          <p:nvPr/>
        </p:nvGrpSpPr>
        <p:grpSpPr>
          <a:xfrm>
            <a:off x="14397281" y="-2352139"/>
            <a:ext cx="1267866" cy="1267863"/>
            <a:chOff x="0" y="0"/>
            <a:chExt cx="1267865" cy="1267862"/>
          </a:xfrm>
        </p:grpSpPr>
        <p:sp>
          <p:nvSpPr>
            <p:cNvPr id="176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BE95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77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#BE95FF</a:t>
              </a:r>
            </a:p>
          </p:txBody>
        </p:sp>
      </p:grpSp>
      <p:grpSp>
        <p:nvGrpSpPr>
          <p:cNvPr id="181" name="Rectangle 38"/>
          <p:cNvGrpSpPr/>
          <p:nvPr/>
        </p:nvGrpSpPr>
        <p:grpSpPr>
          <a:xfrm>
            <a:off x="14397281" y="-812144"/>
            <a:ext cx="1267866" cy="1267864"/>
            <a:chOff x="0" y="0"/>
            <a:chExt cx="1267865" cy="1267862"/>
          </a:xfrm>
        </p:grpSpPr>
        <p:sp>
          <p:nvSpPr>
            <p:cNvPr id="179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33B1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80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#33B1FF</a:t>
              </a:r>
            </a:p>
          </p:txBody>
        </p:sp>
      </p:grpSp>
      <p:grpSp>
        <p:nvGrpSpPr>
          <p:cNvPr id="184" name="Rectangle 41"/>
          <p:cNvGrpSpPr/>
          <p:nvPr/>
        </p:nvGrpSpPr>
        <p:grpSpPr>
          <a:xfrm>
            <a:off x="12572426" y="-2309174"/>
            <a:ext cx="1267866" cy="1267863"/>
            <a:chOff x="0" y="0"/>
            <a:chExt cx="1267865" cy="1267862"/>
          </a:xfrm>
        </p:grpSpPr>
        <p:sp>
          <p:nvSpPr>
            <p:cNvPr id="182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08BDBA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83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#08BDBA</a:t>
              </a:r>
            </a:p>
          </p:txBody>
        </p:sp>
      </p:grpSp>
      <p:grpSp>
        <p:nvGrpSpPr>
          <p:cNvPr id="187" name="Rectangle 42"/>
          <p:cNvGrpSpPr/>
          <p:nvPr/>
        </p:nvGrpSpPr>
        <p:grpSpPr>
          <a:xfrm>
            <a:off x="12572426" y="-769179"/>
            <a:ext cx="1267866" cy="1267864"/>
            <a:chOff x="0" y="0"/>
            <a:chExt cx="1267865" cy="1267862"/>
          </a:xfrm>
        </p:grpSpPr>
        <p:sp>
          <p:nvSpPr>
            <p:cNvPr id="185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78A9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86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#78A9FF</a:t>
              </a:r>
            </a:p>
          </p:txBody>
        </p:sp>
      </p:grpSp>
      <p:grpSp>
        <p:nvGrpSpPr>
          <p:cNvPr id="190" name="Rectangle 45"/>
          <p:cNvGrpSpPr/>
          <p:nvPr/>
        </p:nvGrpSpPr>
        <p:grpSpPr>
          <a:xfrm>
            <a:off x="17993874" y="-2309174"/>
            <a:ext cx="1267866" cy="1267863"/>
            <a:chOff x="0" y="0"/>
            <a:chExt cx="1267865" cy="1267862"/>
          </a:xfrm>
        </p:grpSpPr>
        <p:sp>
          <p:nvSpPr>
            <p:cNvPr id="188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89" name="Labels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Labels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#525252</a:t>
              </a:r>
            </a:p>
          </p:txBody>
        </p:sp>
      </p:grpSp>
      <p:grpSp>
        <p:nvGrpSpPr>
          <p:cNvPr id="193" name="Rectangle 46"/>
          <p:cNvGrpSpPr/>
          <p:nvPr/>
        </p:nvGrpSpPr>
        <p:grpSpPr>
          <a:xfrm>
            <a:off x="17993874" y="-812144"/>
            <a:ext cx="1267866" cy="1267864"/>
            <a:chOff x="0" y="0"/>
            <a:chExt cx="1267865" cy="1267862"/>
          </a:xfrm>
        </p:grpSpPr>
        <p:sp>
          <p:nvSpPr>
            <p:cNvPr id="191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26262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92" name="Text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#262626</a:t>
              </a:r>
            </a:p>
          </p:txBody>
        </p:sp>
      </p:grpSp>
      <p:pic>
        <p:nvPicPr>
          <p:cNvPr id="194" name="Graphic 59" descr="Graphic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7886" y="6372552"/>
            <a:ext cx="613061" cy="243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195" name="Graphic 65" descr="Graphic 6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052" y="6372099"/>
            <a:ext cx="1630682" cy="247652"/>
          </a:xfrm>
          <a:prstGeom prst="rect">
            <a:avLst/>
          </a:prstGeom>
          <a:ln w="12700">
            <a:miter lim="400000"/>
          </a:ln>
        </p:spPr>
      </p:pic>
      <p:sp>
        <p:nvSpPr>
          <p:cNvPr id="196" name="Title Tex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Title Text</a:t>
            </a:r>
          </a:p>
        </p:txBody>
      </p:sp>
      <p:sp>
        <p:nvSpPr>
          <p:cNvPr id="197" name="Body Level One…"/>
          <p:cNvSpPr txBox="1"/>
          <p:nvPr>
            <p:ph type="body" sz="half" idx="1"/>
          </p:nvPr>
        </p:nvSpPr>
        <p:spPr>
          <a:xfrm>
            <a:off x="838200" y="1600200"/>
            <a:ext cx="5181600" cy="4572000"/>
          </a:xfrm>
          <a:prstGeom prst="rect">
            <a:avLst/>
          </a:prstGeom>
        </p:spPr>
        <p:txBody>
          <a:bodyPr/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98" name="Straight Connector 7"/>
          <p:cNvSpPr/>
          <p:nvPr/>
        </p:nvSpPr>
        <p:spPr>
          <a:xfrm>
            <a:off x="838199" y="1364248"/>
            <a:ext cx="10515602" cy="37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199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6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0" r="70315" b="0"/>
          <a:stretch>
            <a:fillRect/>
          </a:stretch>
        </p:blipFill>
        <p:spPr>
          <a:xfrm>
            <a:off x="3679847" y="1418810"/>
            <a:ext cx="5167027" cy="48261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09" name="Rectangle 3"/>
          <p:cNvGrpSpPr/>
          <p:nvPr/>
        </p:nvGrpSpPr>
        <p:grpSpPr>
          <a:xfrm>
            <a:off x="12625443" y="2728308"/>
            <a:ext cx="1235883" cy="1235881"/>
            <a:chOff x="-1" y="0"/>
            <a:chExt cx="1235882" cy="1235879"/>
          </a:xfrm>
        </p:grpSpPr>
        <p:sp>
          <p:nvSpPr>
            <p:cNvPr id="207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BE95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08" name="#BE95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#BE95FF</a:t>
              </a:r>
            </a:p>
          </p:txBody>
        </p:sp>
      </p:grpSp>
      <p:grpSp>
        <p:nvGrpSpPr>
          <p:cNvPr id="212" name="Rectangle 4"/>
          <p:cNvGrpSpPr/>
          <p:nvPr/>
        </p:nvGrpSpPr>
        <p:grpSpPr>
          <a:xfrm>
            <a:off x="18071880" y="2728308"/>
            <a:ext cx="1235883" cy="1235881"/>
            <a:chOff x="-1" y="0"/>
            <a:chExt cx="1235882" cy="1235879"/>
          </a:xfrm>
        </p:grpSpPr>
        <p:sp>
          <p:nvSpPr>
            <p:cNvPr id="210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33B1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11" name="#33B1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#33B1FF</a:t>
              </a:r>
            </a:p>
          </p:txBody>
        </p:sp>
      </p:grpSp>
      <p:grpSp>
        <p:nvGrpSpPr>
          <p:cNvPr id="215" name="Rectangle 5"/>
          <p:cNvGrpSpPr/>
          <p:nvPr/>
        </p:nvGrpSpPr>
        <p:grpSpPr>
          <a:xfrm>
            <a:off x="14440922" y="2728308"/>
            <a:ext cx="1235883" cy="1235881"/>
            <a:chOff x="-1" y="0"/>
            <a:chExt cx="1235882" cy="1235879"/>
          </a:xfrm>
        </p:grpSpPr>
        <p:sp>
          <p:nvSpPr>
            <p:cNvPr id="213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14" name="#FF7EB6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#FF7EB6</a:t>
              </a:r>
            </a:p>
          </p:txBody>
        </p:sp>
      </p:grpSp>
      <p:grpSp>
        <p:nvGrpSpPr>
          <p:cNvPr id="218" name="Rectangle 8"/>
          <p:cNvGrpSpPr/>
          <p:nvPr/>
        </p:nvGrpSpPr>
        <p:grpSpPr>
          <a:xfrm>
            <a:off x="16256400" y="2728308"/>
            <a:ext cx="1235883" cy="1235881"/>
            <a:chOff x="-1" y="0"/>
            <a:chExt cx="1235882" cy="1235879"/>
          </a:xfrm>
        </p:grpSpPr>
        <p:sp>
          <p:nvSpPr>
            <p:cNvPr id="216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08BDBA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17" name="#08BDBA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#08BDBA</a:t>
              </a:r>
            </a:p>
          </p:txBody>
        </p:sp>
      </p:grpSp>
      <p:sp>
        <p:nvSpPr>
          <p:cNvPr id="219" name="TextBox 9"/>
          <p:cNvSpPr txBox="1"/>
          <p:nvPr/>
        </p:nvSpPr>
        <p:spPr>
          <a:xfrm>
            <a:off x="12648172" y="3912428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40</a:t>
            </a:r>
          </a:p>
        </p:txBody>
      </p:sp>
      <p:sp>
        <p:nvSpPr>
          <p:cNvPr id="220" name="TextBox 12"/>
          <p:cNvSpPr txBox="1"/>
          <p:nvPr/>
        </p:nvSpPr>
        <p:spPr>
          <a:xfrm>
            <a:off x="14379863" y="3912428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40</a:t>
            </a:r>
          </a:p>
        </p:txBody>
      </p:sp>
      <p:sp>
        <p:nvSpPr>
          <p:cNvPr id="221" name="TextBox 13"/>
          <p:cNvSpPr txBox="1"/>
          <p:nvPr/>
        </p:nvSpPr>
        <p:spPr>
          <a:xfrm>
            <a:off x="16450490" y="3912428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40</a:t>
            </a:r>
          </a:p>
        </p:txBody>
      </p:sp>
      <p:sp>
        <p:nvSpPr>
          <p:cNvPr id="222" name="TextBox 14"/>
          <p:cNvSpPr txBox="1"/>
          <p:nvPr/>
        </p:nvSpPr>
        <p:spPr>
          <a:xfrm>
            <a:off x="18252360" y="3912428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40</a:t>
            </a:r>
          </a:p>
        </p:txBody>
      </p:sp>
      <p:grpSp>
        <p:nvGrpSpPr>
          <p:cNvPr id="225" name="Rectangle 15"/>
          <p:cNvGrpSpPr/>
          <p:nvPr/>
        </p:nvGrpSpPr>
        <p:grpSpPr>
          <a:xfrm>
            <a:off x="12625443" y="4418033"/>
            <a:ext cx="1235883" cy="1235879"/>
            <a:chOff x="-1" y="0"/>
            <a:chExt cx="1235882" cy="1235878"/>
          </a:xfrm>
        </p:grpSpPr>
        <p:sp>
          <p:nvSpPr>
            <p:cNvPr id="223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8A3FFC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24" name="#8A3FFC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#8A3FFC</a:t>
              </a:r>
            </a:p>
          </p:txBody>
        </p:sp>
      </p:grpSp>
      <p:grpSp>
        <p:nvGrpSpPr>
          <p:cNvPr id="228" name="Rectangle 16"/>
          <p:cNvGrpSpPr/>
          <p:nvPr/>
        </p:nvGrpSpPr>
        <p:grpSpPr>
          <a:xfrm>
            <a:off x="18071880" y="4418033"/>
            <a:ext cx="1235883" cy="1235879"/>
            <a:chOff x="-1" y="0"/>
            <a:chExt cx="1235882" cy="1235878"/>
          </a:xfrm>
        </p:grpSpPr>
        <p:sp>
          <p:nvSpPr>
            <p:cNvPr id="226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0072C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27" name="#0072C3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#0072C3</a:t>
              </a:r>
            </a:p>
          </p:txBody>
        </p:sp>
      </p:grpSp>
      <p:grpSp>
        <p:nvGrpSpPr>
          <p:cNvPr id="231" name="Rectangle 17"/>
          <p:cNvGrpSpPr/>
          <p:nvPr/>
        </p:nvGrpSpPr>
        <p:grpSpPr>
          <a:xfrm>
            <a:off x="14440922" y="4418033"/>
            <a:ext cx="1235883" cy="1235879"/>
            <a:chOff x="-1" y="0"/>
            <a:chExt cx="1235882" cy="1235878"/>
          </a:xfrm>
        </p:grpSpPr>
        <p:sp>
          <p:nvSpPr>
            <p:cNvPr id="229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D0267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30" name="#D02670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#D02670</a:t>
              </a:r>
            </a:p>
          </p:txBody>
        </p:sp>
      </p:grpSp>
      <p:grpSp>
        <p:nvGrpSpPr>
          <p:cNvPr id="234" name="Rectangle 18"/>
          <p:cNvGrpSpPr/>
          <p:nvPr/>
        </p:nvGrpSpPr>
        <p:grpSpPr>
          <a:xfrm>
            <a:off x="16256400" y="4418033"/>
            <a:ext cx="1235883" cy="1235879"/>
            <a:chOff x="-1" y="0"/>
            <a:chExt cx="1235882" cy="1235878"/>
          </a:xfrm>
        </p:grpSpPr>
        <p:sp>
          <p:nvSpPr>
            <p:cNvPr id="232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007D7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33" name="#007D79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#007D79</a:t>
              </a:r>
            </a:p>
          </p:txBody>
        </p:sp>
      </p:grpSp>
      <p:sp>
        <p:nvSpPr>
          <p:cNvPr id="235" name="TextBox 19"/>
          <p:cNvSpPr txBox="1"/>
          <p:nvPr/>
        </p:nvSpPr>
        <p:spPr>
          <a:xfrm>
            <a:off x="12648172" y="5602152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60</a:t>
            </a:r>
          </a:p>
        </p:txBody>
      </p:sp>
      <p:sp>
        <p:nvSpPr>
          <p:cNvPr id="236" name="TextBox 20"/>
          <p:cNvSpPr txBox="1"/>
          <p:nvPr/>
        </p:nvSpPr>
        <p:spPr>
          <a:xfrm>
            <a:off x="14379863" y="5602152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60</a:t>
            </a:r>
          </a:p>
        </p:txBody>
      </p:sp>
      <p:sp>
        <p:nvSpPr>
          <p:cNvPr id="237" name="TextBox 21"/>
          <p:cNvSpPr txBox="1"/>
          <p:nvPr/>
        </p:nvSpPr>
        <p:spPr>
          <a:xfrm>
            <a:off x="16450490" y="5602152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60</a:t>
            </a:r>
          </a:p>
        </p:txBody>
      </p:sp>
      <p:sp>
        <p:nvSpPr>
          <p:cNvPr id="238" name="TextBox 22"/>
          <p:cNvSpPr txBox="1"/>
          <p:nvPr/>
        </p:nvSpPr>
        <p:spPr>
          <a:xfrm>
            <a:off x="18252360" y="5602152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60</a:t>
            </a:r>
          </a:p>
        </p:txBody>
      </p:sp>
      <p:grpSp>
        <p:nvGrpSpPr>
          <p:cNvPr id="241" name="Rectangle 23"/>
          <p:cNvGrpSpPr/>
          <p:nvPr/>
        </p:nvGrpSpPr>
        <p:grpSpPr>
          <a:xfrm>
            <a:off x="19512378" y="2712316"/>
            <a:ext cx="1267866" cy="1267863"/>
            <a:chOff x="0" y="0"/>
            <a:chExt cx="1267865" cy="1267862"/>
          </a:xfrm>
        </p:grpSpPr>
        <p:sp>
          <p:nvSpPr>
            <p:cNvPr id="239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12161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40" name="Icon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Icon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</a:t>
              </a:r>
              <a:r>
                <a:rPr>
                  <a:latin typeface="IBM Plex Mono"/>
                  <a:ea typeface="IBM Plex Mono"/>
                  <a:cs typeface="IBM Plex Mono"/>
                  <a:sym typeface="IBM Plex Mono"/>
                </a:rPr>
                <a:t>000000</a:t>
              </a:r>
            </a:p>
          </p:txBody>
        </p:sp>
      </p:grpSp>
      <p:grpSp>
        <p:nvGrpSpPr>
          <p:cNvPr id="244" name="Rectangle 24"/>
          <p:cNvGrpSpPr/>
          <p:nvPr/>
        </p:nvGrpSpPr>
        <p:grpSpPr>
          <a:xfrm>
            <a:off x="19510688" y="4403960"/>
            <a:ext cx="1264023" cy="1264021"/>
            <a:chOff x="0" y="0"/>
            <a:chExt cx="1264021" cy="1264020"/>
          </a:xfrm>
        </p:grpSpPr>
        <p:sp>
          <p:nvSpPr>
            <p:cNvPr id="242" name="Square"/>
            <p:cNvSpPr/>
            <p:nvPr/>
          </p:nvSpPr>
          <p:spPr>
            <a:xfrm>
              <a:off x="-1" y="-1"/>
              <a:ext cx="1264022" cy="126402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43" name="Icon…"/>
            <p:cNvSpPr txBox="1"/>
            <p:nvPr/>
          </p:nvSpPr>
          <p:spPr>
            <a:xfrm>
              <a:off x="52069" y="306889"/>
              <a:ext cx="1159883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Icon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</a:t>
              </a:r>
              <a:r>
                <a:rPr>
                  <a:latin typeface="IBM Plex Mono"/>
                  <a:ea typeface="IBM Plex Mono"/>
                  <a:cs typeface="IBM Plex Mono"/>
                  <a:sym typeface="IBM Plex Mono"/>
                </a:rPr>
                <a:t>FFFFFF</a:t>
              </a:r>
            </a:p>
          </p:txBody>
        </p:sp>
      </p:grpSp>
      <p:grpSp>
        <p:nvGrpSpPr>
          <p:cNvPr id="247" name="Rectangle 25"/>
          <p:cNvGrpSpPr/>
          <p:nvPr/>
        </p:nvGrpSpPr>
        <p:grpSpPr>
          <a:xfrm>
            <a:off x="12625443" y="1072748"/>
            <a:ext cx="1235883" cy="1235880"/>
            <a:chOff x="-1" y="0"/>
            <a:chExt cx="1235882" cy="1235878"/>
          </a:xfrm>
        </p:grpSpPr>
        <p:sp>
          <p:nvSpPr>
            <p:cNvPr id="245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F6F2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46" name="#F6F2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#F6F2FF</a:t>
              </a:r>
            </a:p>
          </p:txBody>
        </p:sp>
      </p:grpSp>
      <p:grpSp>
        <p:nvGrpSpPr>
          <p:cNvPr id="250" name="Rectangle 26"/>
          <p:cNvGrpSpPr/>
          <p:nvPr/>
        </p:nvGrpSpPr>
        <p:grpSpPr>
          <a:xfrm>
            <a:off x="18071880" y="1072748"/>
            <a:ext cx="1235883" cy="1235880"/>
            <a:chOff x="-1" y="0"/>
            <a:chExt cx="1235882" cy="1235878"/>
          </a:xfrm>
        </p:grpSpPr>
        <p:sp>
          <p:nvSpPr>
            <p:cNvPr id="248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E5F6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49" name="#E5F6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#E5F6FF</a:t>
              </a:r>
            </a:p>
          </p:txBody>
        </p:sp>
      </p:grpSp>
      <p:grpSp>
        <p:nvGrpSpPr>
          <p:cNvPr id="253" name="Rectangle 27"/>
          <p:cNvGrpSpPr/>
          <p:nvPr/>
        </p:nvGrpSpPr>
        <p:grpSpPr>
          <a:xfrm>
            <a:off x="14440922" y="1072748"/>
            <a:ext cx="1235883" cy="1235880"/>
            <a:chOff x="-1" y="0"/>
            <a:chExt cx="1235882" cy="1235878"/>
          </a:xfrm>
        </p:grpSpPr>
        <p:sp>
          <p:nvSpPr>
            <p:cNvPr id="251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FFF0F7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52" name="#FFF0F7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#FFF0F7</a:t>
              </a:r>
            </a:p>
          </p:txBody>
        </p:sp>
      </p:grpSp>
      <p:grpSp>
        <p:nvGrpSpPr>
          <p:cNvPr id="256" name="Rectangle 28"/>
          <p:cNvGrpSpPr/>
          <p:nvPr/>
        </p:nvGrpSpPr>
        <p:grpSpPr>
          <a:xfrm>
            <a:off x="16256400" y="1072748"/>
            <a:ext cx="1235883" cy="1235880"/>
            <a:chOff x="-1" y="0"/>
            <a:chExt cx="1235882" cy="1235878"/>
          </a:xfrm>
        </p:grpSpPr>
        <p:sp>
          <p:nvSpPr>
            <p:cNvPr id="254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D9FBFB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55" name="#D9FBFB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#D9FBFB</a:t>
              </a:r>
            </a:p>
          </p:txBody>
        </p:sp>
      </p:grpSp>
      <p:sp>
        <p:nvSpPr>
          <p:cNvPr id="257" name="TextBox 29"/>
          <p:cNvSpPr txBox="1"/>
          <p:nvPr/>
        </p:nvSpPr>
        <p:spPr>
          <a:xfrm>
            <a:off x="12648172" y="2256869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10</a:t>
            </a:r>
          </a:p>
        </p:txBody>
      </p:sp>
      <p:sp>
        <p:nvSpPr>
          <p:cNvPr id="258" name="TextBox 30"/>
          <p:cNvSpPr txBox="1"/>
          <p:nvPr/>
        </p:nvSpPr>
        <p:spPr>
          <a:xfrm>
            <a:off x="14379863" y="2256869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10</a:t>
            </a:r>
          </a:p>
        </p:txBody>
      </p:sp>
      <p:sp>
        <p:nvSpPr>
          <p:cNvPr id="259" name="TextBox 31"/>
          <p:cNvSpPr txBox="1"/>
          <p:nvPr/>
        </p:nvSpPr>
        <p:spPr>
          <a:xfrm>
            <a:off x="16450490" y="2256869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10</a:t>
            </a:r>
          </a:p>
        </p:txBody>
      </p:sp>
      <p:sp>
        <p:nvSpPr>
          <p:cNvPr id="260" name="TextBox 32"/>
          <p:cNvSpPr txBox="1"/>
          <p:nvPr/>
        </p:nvSpPr>
        <p:spPr>
          <a:xfrm>
            <a:off x="18252360" y="2256869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10</a:t>
            </a:r>
          </a:p>
        </p:txBody>
      </p:sp>
      <p:grpSp>
        <p:nvGrpSpPr>
          <p:cNvPr id="263" name="Rectangle 33"/>
          <p:cNvGrpSpPr/>
          <p:nvPr/>
        </p:nvGrpSpPr>
        <p:grpSpPr>
          <a:xfrm>
            <a:off x="16222134" y="-2341897"/>
            <a:ext cx="1267866" cy="1267863"/>
            <a:chOff x="0" y="0"/>
            <a:chExt cx="1267865" cy="1267862"/>
          </a:xfrm>
        </p:grpSpPr>
        <p:sp>
          <p:nvSpPr>
            <p:cNvPr id="261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C1C7C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62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#C1C7CD</a:t>
              </a:r>
            </a:p>
          </p:txBody>
        </p:sp>
      </p:grpSp>
      <p:grpSp>
        <p:nvGrpSpPr>
          <p:cNvPr id="266" name="Rectangle 36"/>
          <p:cNvGrpSpPr/>
          <p:nvPr/>
        </p:nvGrpSpPr>
        <p:grpSpPr>
          <a:xfrm>
            <a:off x="16222134" y="-801902"/>
            <a:ext cx="1267866" cy="1267864"/>
            <a:chOff x="0" y="0"/>
            <a:chExt cx="1267865" cy="1267862"/>
          </a:xfrm>
        </p:grpSpPr>
        <p:sp>
          <p:nvSpPr>
            <p:cNvPr id="264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F2F4F8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65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#F2F4F8</a:t>
              </a:r>
            </a:p>
          </p:txBody>
        </p:sp>
      </p:grpSp>
      <p:grpSp>
        <p:nvGrpSpPr>
          <p:cNvPr id="269" name="Rectangle 37"/>
          <p:cNvGrpSpPr/>
          <p:nvPr/>
        </p:nvGrpSpPr>
        <p:grpSpPr>
          <a:xfrm>
            <a:off x="14397281" y="-2352139"/>
            <a:ext cx="1267866" cy="1267863"/>
            <a:chOff x="0" y="0"/>
            <a:chExt cx="1267865" cy="1267862"/>
          </a:xfrm>
        </p:grpSpPr>
        <p:sp>
          <p:nvSpPr>
            <p:cNvPr id="267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BE95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68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#BE95FF</a:t>
              </a:r>
            </a:p>
          </p:txBody>
        </p:sp>
      </p:grpSp>
      <p:grpSp>
        <p:nvGrpSpPr>
          <p:cNvPr id="272" name="Rectangle 38"/>
          <p:cNvGrpSpPr/>
          <p:nvPr/>
        </p:nvGrpSpPr>
        <p:grpSpPr>
          <a:xfrm>
            <a:off x="14397281" y="-812144"/>
            <a:ext cx="1267866" cy="1267864"/>
            <a:chOff x="0" y="0"/>
            <a:chExt cx="1267865" cy="1267862"/>
          </a:xfrm>
        </p:grpSpPr>
        <p:sp>
          <p:nvSpPr>
            <p:cNvPr id="270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33B1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71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#33B1FF</a:t>
              </a:r>
            </a:p>
          </p:txBody>
        </p:sp>
      </p:grpSp>
      <p:grpSp>
        <p:nvGrpSpPr>
          <p:cNvPr id="275" name="Rectangle 41"/>
          <p:cNvGrpSpPr/>
          <p:nvPr/>
        </p:nvGrpSpPr>
        <p:grpSpPr>
          <a:xfrm>
            <a:off x="12572426" y="-2309174"/>
            <a:ext cx="1267866" cy="1267863"/>
            <a:chOff x="0" y="0"/>
            <a:chExt cx="1267865" cy="1267862"/>
          </a:xfrm>
        </p:grpSpPr>
        <p:sp>
          <p:nvSpPr>
            <p:cNvPr id="273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08BDBA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74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#08BDBA</a:t>
              </a:r>
            </a:p>
          </p:txBody>
        </p:sp>
      </p:grpSp>
      <p:grpSp>
        <p:nvGrpSpPr>
          <p:cNvPr id="278" name="Rectangle 42"/>
          <p:cNvGrpSpPr/>
          <p:nvPr/>
        </p:nvGrpSpPr>
        <p:grpSpPr>
          <a:xfrm>
            <a:off x="12572426" y="-769179"/>
            <a:ext cx="1267866" cy="1267864"/>
            <a:chOff x="0" y="0"/>
            <a:chExt cx="1267865" cy="1267862"/>
          </a:xfrm>
        </p:grpSpPr>
        <p:sp>
          <p:nvSpPr>
            <p:cNvPr id="276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78A9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77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#78A9FF</a:t>
              </a:r>
            </a:p>
          </p:txBody>
        </p:sp>
      </p:grpSp>
      <p:grpSp>
        <p:nvGrpSpPr>
          <p:cNvPr id="281" name="Rectangle 45"/>
          <p:cNvGrpSpPr/>
          <p:nvPr/>
        </p:nvGrpSpPr>
        <p:grpSpPr>
          <a:xfrm>
            <a:off x="17993874" y="-2309174"/>
            <a:ext cx="1267866" cy="1267863"/>
            <a:chOff x="0" y="0"/>
            <a:chExt cx="1267865" cy="1267862"/>
          </a:xfrm>
        </p:grpSpPr>
        <p:sp>
          <p:nvSpPr>
            <p:cNvPr id="279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80" name="Labels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Labels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#525252</a:t>
              </a:r>
            </a:p>
          </p:txBody>
        </p:sp>
      </p:grpSp>
      <p:grpSp>
        <p:nvGrpSpPr>
          <p:cNvPr id="284" name="Rectangle 46"/>
          <p:cNvGrpSpPr/>
          <p:nvPr/>
        </p:nvGrpSpPr>
        <p:grpSpPr>
          <a:xfrm>
            <a:off x="17993874" y="-812144"/>
            <a:ext cx="1267866" cy="1267864"/>
            <a:chOff x="0" y="0"/>
            <a:chExt cx="1267865" cy="1267862"/>
          </a:xfrm>
        </p:grpSpPr>
        <p:sp>
          <p:nvSpPr>
            <p:cNvPr id="282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26262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83" name="Text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#262626</a:t>
              </a:r>
            </a:p>
          </p:txBody>
        </p:sp>
      </p:grpSp>
      <p:pic>
        <p:nvPicPr>
          <p:cNvPr id="285" name="Graphic 59" descr="Graphic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7886" y="6372552"/>
            <a:ext cx="613061" cy="243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286" name="Graphic 65" descr="Graphic 6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052" y="6372099"/>
            <a:ext cx="1630682" cy="247652"/>
          </a:xfrm>
          <a:prstGeom prst="rect">
            <a:avLst/>
          </a:prstGeom>
          <a:ln w="12700">
            <a:miter lim="400000"/>
          </a:ln>
        </p:spPr>
      </p:pic>
      <p:sp>
        <p:nvSpPr>
          <p:cNvPr id="287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4" name="Picture 11" descr="Picture 11"/>
          <p:cNvPicPr>
            <a:picLocks noChangeAspect="1"/>
          </p:cNvPicPr>
          <p:nvPr/>
        </p:nvPicPr>
        <p:blipFill>
          <a:blip r:embed="rId2">
            <a:extLst/>
          </a:blip>
          <a:srcRect l="0" t="0" r="70315" b="0"/>
          <a:stretch>
            <a:fillRect/>
          </a:stretch>
        </p:blipFill>
        <p:spPr>
          <a:xfrm>
            <a:off x="3679847" y="1418810"/>
            <a:ext cx="5167027" cy="48261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297" name="Rectangle 3"/>
          <p:cNvGrpSpPr/>
          <p:nvPr/>
        </p:nvGrpSpPr>
        <p:grpSpPr>
          <a:xfrm>
            <a:off x="12625443" y="2728308"/>
            <a:ext cx="1235883" cy="1235881"/>
            <a:chOff x="-1" y="0"/>
            <a:chExt cx="1235882" cy="1235879"/>
          </a:xfrm>
        </p:grpSpPr>
        <p:sp>
          <p:nvSpPr>
            <p:cNvPr id="295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BE95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96" name="#BE95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#BE95FF</a:t>
              </a:r>
            </a:p>
          </p:txBody>
        </p:sp>
      </p:grpSp>
      <p:grpSp>
        <p:nvGrpSpPr>
          <p:cNvPr id="300" name="Rectangle 4"/>
          <p:cNvGrpSpPr/>
          <p:nvPr/>
        </p:nvGrpSpPr>
        <p:grpSpPr>
          <a:xfrm>
            <a:off x="18071880" y="2728308"/>
            <a:ext cx="1235883" cy="1235881"/>
            <a:chOff x="-1" y="0"/>
            <a:chExt cx="1235882" cy="1235879"/>
          </a:xfrm>
        </p:grpSpPr>
        <p:sp>
          <p:nvSpPr>
            <p:cNvPr id="298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33B1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99" name="#33B1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#33B1FF</a:t>
              </a:r>
            </a:p>
          </p:txBody>
        </p:sp>
      </p:grpSp>
      <p:grpSp>
        <p:nvGrpSpPr>
          <p:cNvPr id="303" name="Rectangle 5"/>
          <p:cNvGrpSpPr/>
          <p:nvPr/>
        </p:nvGrpSpPr>
        <p:grpSpPr>
          <a:xfrm>
            <a:off x="14440922" y="2728308"/>
            <a:ext cx="1235883" cy="1235881"/>
            <a:chOff x="-1" y="0"/>
            <a:chExt cx="1235882" cy="1235879"/>
          </a:xfrm>
        </p:grpSpPr>
        <p:sp>
          <p:nvSpPr>
            <p:cNvPr id="301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02" name="#FF7EB6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#FF7EB6</a:t>
              </a:r>
            </a:p>
          </p:txBody>
        </p:sp>
      </p:grpSp>
      <p:grpSp>
        <p:nvGrpSpPr>
          <p:cNvPr id="306" name="Rectangle 8"/>
          <p:cNvGrpSpPr/>
          <p:nvPr/>
        </p:nvGrpSpPr>
        <p:grpSpPr>
          <a:xfrm>
            <a:off x="16256400" y="2728308"/>
            <a:ext cx="1235883" cy="1235881"/>
            <a:chOff x="-1" y="0"/>
            <a:chExt cx="1235882" cy="1235879"/>
          </a:xfrm>
        </p:grpSpPr>
        <p:sp>
          <p:nvSpPr>
            <p:cNvPr id="304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08BDBA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05" name="#08BDBA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#08BDBA</a:t>
              </a:r>
            </a:p>
          </p:txBody>
        </p:sp>
      </p:grpSp>
      <p:sp>
        <p:nvSpPr>
          <p:cNvPr id="307" name="TextBox 9"/>
          <p:cNvSpPr txBox="1"/>
          <p:nvPr/>
        </p:nvSpPr>
        <p:spPr>
          <a:xfrm>
            <a:off x="12648172" y="3912428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40</a:t>
            </a:r>
          </a:p>
        </p:txBody>
      </p:sp>
      <p:sp>
        <p:nvSpPr>
          <p:cNvPr id="308" name="TextBox 12"/>
          <p:cNvSpPr txBox="1"/>
          <p:nvPr/>
        </p:nvSpPr>
        <p:spPr>
          <a:xfrm>
            <a:off x="14379863" y="3912428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40</a:t>
            </a:r>
          </a:p>
        </p:txBody>
      </p:sp>
      <p:sp>
        <p:nvSpPr>
          <p:cNvPr id="309" name="TextBox 13"/>
          <p:cNvSpPr txBox="1"/>
          <p:nvPr/>
        </p:nvSpPr>
        <p:spPr>
          <a:xfrm>
            <a:off x="16450490" y="3912428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40</a:t>
            </a:r>
          </a:p>
        </p:txBody>
      </p:sp>
      <p:sp>
        <p:nvSpPr>
          <p:cNvPr id="310" name="TextBox 14"/>
          <p:cNvSpPr txBox="1"/>
          <p:nvPr/>
        </p:nvSpPr>
        <p:spPr>
          <a:xfrm>
            <a:off x="18252360" y="3912428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40</a:t>
            </a:r>
          </a:p>
        </p:txBody>
      </p:sp>
      <p:grpSp>
        <p:nvGrpSpPr>
          <p:cNvPr id="313" name="Rectangle 15"/>
          <p:cNvGrpSpPr/>
          <p:nvPr/>
        </p:nvGrpSpPr>
        <p:grpSpPr>
          <a:xfrm>
            <a:off x="12625443" y="4418033"/>
            <a:ext cx="1235883" cy="1235879"/>
            <a:chOff x="-1" y="0"/>
            <a:chExt cx="1235882" cy="1235878"/>
          </a:xfrm>
        </p:grpSpPr>
        <p:sp>
          <p:nvSpPr>
            <p:cNvPr id="311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8A3FFC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12" name="#8A3FFC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#8A3FFC</a:t>
              </a:r>
            </a:p>
          </p:txBody>
        </p:sp>
      </p:grpSp>
      <p:grpSp>
        <p:nvGrpSpPr>
          <p:cNvPr id="316" name="Rectangle 16"/>
          <p:cNvGrpSpPr/>
          <p:nvPr/>
        </p:nvGrpSpPr>
        <p:grpSpPr>
          <a:xfrm>
            <a:off x="18071880" y="4418033"/>
            <a:ext cx="1235883" cy="1235879"/>
            <a:chOff x="-1" y="0"/>
            <a:chExt cx="1235882" cy="1235878"/>
          </a:xfrm>
        </p:grpSpPr>
        <p:sp>
          <p:nvSpPr>
            <p:cNvPr id="314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0072C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15" name="#0072C3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#0072C3</a:t>
              </a:r>
            </a:p>
          </p:txBody>
        </p:sp>
      </p:grpSp>
      <p:grpSp>
        <p:nvGrpSpPr>
          <p:cNvPr id="319" name="Rectangle 17"/>
          <p:cNvGrpSpPr/>
          <p:nvPr/>
        </p:nvGrpSpPr>
        <p:grpSpPr>
          <a:xfrm>
            <a:off x="14440922" y="4418033"/>
            <a:ext cx="1235883" cy="1235879"/>
            <a:chOff x="-1" y="0"/>
            <a:chExt cx="1235882" cy="1235878"/>
          </a:xfrm>
        </p:grpSpPr>
        <p:sp>
          <p:nvSpPr>
            <p:cNvPr id="317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D0267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18" name="#D02670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#D02670</a:t>
              </a:r>
            </a:p>
          </p:txBody>
        </p:sp>
      </p:grpSp>
      <p:grpSp>
        <p:nvGrpSpPr>
          <p:cNvPr id="322" name="Rectangle 18"/>
          <p:cNvGrpSpPr/>
          <p:nvPr/>
        </p:nvGrpSpPr>
        <p:grpSpPr>
          <a:xfrm>
            <a:off x="16256400" y="4418033"/>
            <a:ext cx="1235883" cy="1235879"/>
            <a:chOff x="-1" y="0"/>
            <a:chExt cx="1235882" cy="1235878"/>
          </a:xfrm>
        </p:grpSpPr>
        <p:sp>
          <p:nvSpPr>
            <p:cNvPr id="320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007D7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21" name="#007D79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#007D79</a:t>
              </a:r>
            </a:p>
          </p:txBody>
        </p:sp>
      </p:grpSp>
      <p:sp>
        <p:nvSpPr>
          <p:cNvPr id="323" name="TextBox 19"/>
          <p:cNvSpPr txBox="1"/>
          <p:nvPr/>
        </p:nvSpPr>
        <p:spPr>
          <a:xfrm>
            <a:off x="12648172" y="5602152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60</a:t>
            </a:r>
          </a:p>
        </p:txBody>
      </p:sp>
      <p:sp>
        <p:nvSpPr>
          <p:cNvPr id="324" name="TextBox 20"/>
          <p:cNvSpPr txBox="1"/>
          <p:nvPr/>
        </p:nvSpPr>
        <p:spPr>
          <a:xfrm>
            <a:off x="14379863" y="5602152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60</a:t>
            </a:r>
          </a:p>
        </p:txBody>
      </p:sp>
      <p:sp>
        <p:nvSpPr>
          <p:cNvPr id="325" name="TextBox 21"/>
          <p:cNvSpPr txBox="1"/>
          <p:nvPr/>
        </p:nvSpPr>
        <p:spPr>
          <a:xfrm>
            <a:off x="16450490" y="5602152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60</a:t>
            </a:r>
          </a:p>
        </p:txBody>
      </p:sp>
      <p:sp>
        <p:nvSpPr>
          <p:cNvPr id="326" name="TextBox 22"/>
          <p:cNvSpPr txBox="1"/>
          <p:nvPr/>
        </p:nvSpPr>
        <p:spPr>
          <a:xfrm>
            <a:off x="18252360" y="5602152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60</a:t>
            </a:r>
          </a:p>
        </p:txBody>
      </p:sp>
      <p:grpSp>
        <p:nvGrpSpPr>
          <p:cNvPr id="329" name="Rectangle 23"/>
          <p:cNvGrpSpPr/>
          <p:nvPr/>
        </p:nvGrpSpPr>
        <p:grpSpPr>
          <a:xfrm>
            <a:off x="19512378" y="2712316"/>
            <a:ext cx="1267866" cy="1267863"/>
            <a:chOff x="0" y="0"/>
            <a:chExt cx="1267865" cy="1267862"/>
          </a:xfrm>
        </p:grpSpPr>
        <p:sp>
          <p:nvSpPr>
            <p:cNvPr id="327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12161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28" name="Icon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Icon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</a:t>
              </a:r>
              <a:r>
                <a:rPr>
                  <a:latin typeface="IBM Plex Mono"/>
                  <a:ea typeface="IBM Plex Mono"/>
                  <a:cs typeface="IBM Plex Mono"/>
                  <a:sym typeface="IBM Plex Mono"/>
                </a:rPr>
                <a:t>000000</a:t>
              </a:r>
            </a:p>
          </p:txBody>
        </p:sp>
      </p:grpSp>
      <p:grpSp>
        <p:nvGrpSpPr>
          <p:cNvPr id="332" name="Rectangle 24"/>
          <p:cNvGrpSpPr/>
          <p:nvPr/>
        </p:nvGrpSpPr>
        <p:grpSpPr>
          <a:xfrm>
            <a:off x="19510688" y="4403960"/>
            <a:ext cx="1264023" cy="1264021"/>
            <a:chOff x="0" y="0"/>
            <a:chExt cx="1264021" cy="1264020"/>
          </a:xfrm>
        </p:grpSpPr>
        <p:sp>
          <p:nvSpPr>
            <p:cNvPr id="330" name="Square"/>
            <p:cNvSpPr/>
            <p:nvPr/>
          </p:nvSpPr>
          <p:spPr>
            <a:xfrm>
              <a:off x="-1" y="-1"/>
              <a:ext cx="1264022" cy="126402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31" name="Icon…"/>
            <p:cNvSpPr txBox="1"/>
            <p:nvPr/>
          </p:nvSpPr>
          <p:spPr>
            <a:xfrm>
              <a:off x="52069" y="306889"/>
              <a:ext cx="1159883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Icon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</a:t>
              </a:r>
              <a:r>
                <a:rPr>
                  <a:latin typeface="IBM Plex Mono"/>
                  <a:ea typeface="IBM Plex Mono"/>
                  <a:cs typeface="IBM Plex Mono"/>
                  <a:sym typeface="IBM Plex Mono"/>
                </a:rPr>
                <a:t>FFFFFF</a:t>
              </a:r>
            </a:p>
          </p:txBody>
        </p:sp>
      </p:grpSp>
      <p:grpSp>
        <p:nvGrpSpPr>
          <p:cNvPr id="335" name="Rectangle 25"/>
          <p:cNvGrpSpPr/>
          <p:nvPr/>
        </p:nvGrpSpPr>
        <p:grpSpPr>
          <a:xfrm>
            <a:off x="12625443" y="1072748"/>
            <a:ext cx="1235883" cy="1235880"/>
            <a:chOff x="-1" y="0"/>
            <a:chExt cx="1235882" cy="1235878"/>
          </a:xfrm>
        </p:grpSpPr>
        <p:sp>
          <p:nvSpPr>
            <p:cNvPr id="333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F6F2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34" name="#F6F2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#F6F2FF</a:t>
              </a:r>
            </a:p>
          </p:txBody>
        </p:sp>
      </p:grpSp>
      <p:grpSp>
        <p:nvGrpSpPr>
          <p:cNvPr id="338" name="Rectangle 26"/>
          <p:cNvGrpSpPr/>
          <p:nvPr/>
        </p:nvGrpSpPr>
        <p:grpSpPr>
          <a:xfrm>
            <a:off x="18071880" y="1072748"/>
            <a:ext cx="1235883" cy="1235880"/>
            <a:chOff x="-1" y="0"/>
            <a:chExt cx="1235882" cy="1235878"/>
          </a:xfrm>
        </p:grpSpPr>
        <p:sp>
          <p:nvSpPr>
            <p:cNvPr id="336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E5F6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37" name="#E5F6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#E5F6FF</a:t>
              </a:r>
            </a:p>
          </p:txBody>
        </p:sp>
      </p:grpSp>
      <p:grpSp>
        <p:nvGrpSpPr>
          <p:cNvPr id="341" name="Rectangle 27"/>
          <p:cNvGrpSpPr/>
          <p:nvPr/>
        </p:nvGrpSpPr>
        <p:grpSpPr>
          <a:xfrm>
            <a:off x="14440922" y="1072748"/>
            <a:ext cx="1235883" cy="1235880"/>
            <a:chOff x="-1" y="0"/>
            <a:chExt cx="1235882" cy="1235878"/>
          </a:xfrm>
        </p:grpSpPr>
        <p:sp>
          <p:nvSpPr>
            <p:cNvPr id="339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FFF0F7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40" name="#FFF0F7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#FFF0F7</a:t>
              </a:r>
            </a:p>
          </p:txBody>
        </p:sp>
      </p:grpSp>
      <p:grpSp>
        <p:nvGrpSpPr>
          <p:cNvPr id="344" name="Rectangle 28"/>
          <p:cNvGrpSpPr/>
          <p:nvPr/>
        </p:nvGrpSpPr>
        <p:grpSpPr>
          <a:xfrm>
            <a:off x="16256400" y="1072748"/>
            <a:ext cx="1235883" cy="1235880"/>
            <a:chOff x="-1" y="0"/>
            <a:chExt cx="1235882" cy="1235878"/>
          </a:xfrm>
        </p:grpSpPr>
        <p:sp>
          <p:nvSpPr>
            <p:cNvPr id="342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D9FBFB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43" name="#D9FBFB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#D9FBFB</a:t>
              </a:r>
            </a:p>
          </p:txBody>
        </p:sp>
      </p:grpSp>
      <p:sp>
        <p:nvSpPr>
          <p:cNvPr id="345" name="TextBox 29"/>
          <p:cNvSpPr txBox="1"/>
          <p:nvPr/>
        </p:nvSpPr>
        <p:spPr>
          <a:xfrm>
            <a:off x="12648172" y="2256869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10</a:t>
            </a:r>
          </a:p>
        </p:txBody>
      </p:sp>
      <p:sp>
        <p:nvSpPr>
          <p:cNvPr id="346" name="TextBox 30"/>
          <p:cNvSpPr txBox="1"/>
          <p:nvPr/>
        </p:nvSpPr>
        <p:spPr>
          <a:xfrm>
            <a:off x="14379863" y="2256869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10</a:t>
            </a:r>
          </a:p>
        </p:txBody>
      </p:sp>
      <p:sp>
        <p:nvSpPr>
          <p:cNvPr id="347" name="TextBox 31"/>
          <p:cNvSpPr txBox="1"/>
          <p:nvPr/>
        </p:nvSpPr>
        <p:spPr>
          <a:xfrm>
            <a:off x="16450490" y="2256869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10</a:t>
            </a:r>
          </a:p>
        </p:txBody>
      </p:sp>
      <p:sp>
        <p:nvSpPr>
          <p:cNvPr id="348" name="TextBox 32"/>
          <p:cNvSpPr txBox="1"/>
          <p:nvPr/>
        </p:nvSpPr>
        <p:spPr>
          <a:xfrm>
            <a:off x="18252360" y="2256869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10</a:t>
            </a:r>
          </a:p>
        </p:txBody>
      </p:sp>
      <p:grpSp>
        <p:nvGrpSpPr>
          <p:cNvPr id="351" name="Rectangle 33"/>
          <p:cNvGrpSpPr/>
          <p:nvPr/>
        </p:nvGrpSpPr>
        <p:grpSpPr>
          <a:xfrm>
            <a:off x="16222134" y="-2341897"/>
            <a:ext cx="1267866" cy="1267863"/>
            <a:chOff x="0" y="0"/>
            <a:chExt cx="1267865" cy="1267862"/>
          </a:xfrm>
        </p:grpSpPr>
        <p:sp>
          <p:nvSpPr>
            <p:cNvPr id="349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C1C7C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50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#C1C7CD</a:t>
              </a:r>
            </a:p>
          </p:txBody>
        </p:sp>
      </p:grpSp>
      <p:grpSp>
        <p:nvGrpSpPr>
          <p:cNvPr id="354" name="Rectangle 36"/>
          <p:cNvGrpSpPr/>
          <p:nvPr/>
        </p:nvGrpSpPr>
        <p:grpSpPr>
          <a:xfrm>
            <a:off x="16222134" y="-801902"/>
            <a:ext cx="1267866" cy="1267864"/>
            <a:chOff x="0" y="0"/>
            <a:chExt cx="1267865" cy="1267862"/>
          </a:xfrm>
        </p:grpSpPr>
        <p:sp>
          <p:nvSpPr>
            <p:cNvPr id="352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F2F4F8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53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#F2F4F8</a:t>
              </a:r>
            </a:p>
          </p:txBody>
        </p:sp>
      </p:grpSp>
      <p:grpSp>
        <p:nvGrpSpPr>
          <p:cNvPr id="357" name="Rectangle 37"/>
          <p:cNvGrpSpPr/>
          <p:nvPr/>
        </p:nvGrpSpPr>
        <p:grpSpPr>
          <a:xfrm>
            <a:off x="14397281" y="-2352139"/>
            <a:ext cx="1267866" cy="1267863"/>
            <a:chOff x="0" y="0"/>
            <a:chExt cx="1267865" cy="1267862"/>
          </a:xfrm>
        </p:grpSpPr>
        <p:sp>
          <p:nvSpPr>
            <p:cNvPr id="355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BE95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56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#BE95FF</a:t>
              </a:r>
            </a:p>
          </p:txBody>
        </p:sp>
      </p:grpSp>
      <p:grpSp>
        <p:nvGrpSpPr>
          <p:cNvPr id="360" name="Rectangle 38"/>
          <p:cNvGrpSpPr/>
          <p:nvPr/>
        </p:nvGrpSpPr>
        <p:grpSpPr>
          <a:xfrm>
            <a:off x="14397281" y="-812144"/>
            <a:ext cx="1267866" cy="1267864"/>
            <a:chOff x="0" y="0"/>
            <a:chExt cx="1267865" cy="1267862"/>
          </a:xfrm>
        </p:grpSpPr>
        <p:sp>
          <p:nvSpPr>
            <p:cNvPr id="358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33B1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59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#33B1FF</a:t>
              </a:r>
            </a:p>
          </p:txBody>
        </p:sp>
      </p:grpSp>
      <p:grpSp>
        <p:nvGrpSpPr>
          <p:cNvPr id="363" name="Rectangle 41"/>
          <p:cNvGrpSpPr/>
          <p:nvPr/>
        </p:nvGrpSpPr>
        <p:grpSpPr>
          <a:xfrm>
            <a:off x="12572426" y="-2309174"/>
            <a:ext cx="1267866" cy="1267863"/>
            <a:chOff x="0" y="0"/>
            <a:chExt cx="1267865" cy="1267862"/>
          </a:xfrm>
        </p:grpSpPr>
        <p:sp>
          <p:nvSpPr>
            <p:cNvPr id="361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08BDBA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62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#08BDBA</a:t>
              </a:r>
            </a:p>
          </p:txBody>
        </p:sp>
      </p:grpSp>
      <p:grpSp>
        <p:nvGrpSpPr>
          <p:cNvPr id="366" name="Rectangle 42"/>
          <p:cNvGrpSpPr/>
          <p:nvPr/>
        </p:nvGrpSpPr>
        <p:grpSpPr>
          <a:xfrm>
            <a:off x="12572426" y="-769179"/>
            <a:ext cx="1267866" cy="1267864"/>
            <a:chOff x="0" y="0"/>
            <a:chExt cx="1267865" cy="1267862"/>
          </a:xfrm>
        </p:grpSpPr>
        <p:sp>
          <p:nvSpPr>
            <p:cNvPr id="364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78A9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65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#78A9FF</a:t>
              </a:r>
            </a:p>
          </p:txBody>
        </p:sp>
      </p:grpSp>
      <p:grpSp>
        <p:nvGrpSpPr>
          <p:cNvPr id="369" name="Rectangle 45"/>
          <p:cNvGrpSpPr/>
          <p:nvPr/>
        </p:nvGrpSpPr>
        <p:grpSpPr>
          <a:xfrm>
            <a:off x="17993874" y="-2309174"/>
            <a:ext cx="1267866" cy="1267863"/>
            <a:chOff x="0" y="0"/>
            <a:chExt cx="1267865" cy="1267862"/>
          </a:xfrm>
        </p:grpSpPr>
        <p:sp>
          <p:nvSpPr>
            <p:cNvPr id="367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68" name="Labels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Labels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#525252</a:t>
              </a:r>
            </a:p>
          </p:txBody>
        </p:sp>
      </p:grpSp>
      <p:grpSp>
        <p:nvGrpSpPr>
          <p:cNvPr id="372" name="Rectangle 46"/>
          <p:cNvGrpSpPr/>
          <p:nvPr/>
        </p:nvGrpSpPr>
        <p:grpSpPr>
          <a:xfrm>
            <a:off x="17993874" y="-812144"/>
            <a:ext cx="1267866" cy="1267864"/>
            <a:chOff x="0" y="0"/>
            <a:chExt cx="1267865" cy="1267862"/>
          </a:xfrm>
        </p:grpSpPr>
        <p:sp>
          <p:nvSpPr>
            <p:cNvPr id="370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26262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71" name="Text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#262626</a:t>
              </a:r>
            </a:p>
          </p:txBody>
        </p:sp>
      </p:grpSp>
      <p:pic>
        <p:nvPicPr>
          <p:cNvPr id="373" name="Graphic 59" descr="Graphic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7886" y="6372552"/>
            <a:ext cx="613061" cy="243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374" name="Graphic 65" descr="Graphic 6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052" y="6372099"/>
            <a:ext cx="1630682" cy="247652"/>
          </a:xfrm>
          <a:prstGeom prst="rect">
            <a:avLst/>
          </a:prstGeom>
          <a:ln w="12700">
            <a:miter lim="400000"/>
          </a:ln>
        </p:spPr>
      </p:pic>
      <p:sp>
        <p:nvSpPr>
          <p:cNvPr id="375" name="Title Text"/>
          <p:cNvSpPr txBox="1"/>
          <p:nvPr>
            <p:ph type="title"/>
          </p:nvPr>
        </p:nvSpPr>
        <p:spPr>
          <a:xfrm>
            <a:off x="1524000" y="1122362"/>
            <a:ext cx="9144000" cy="2387601"/>
          </a:xfrm>
          <a:prstGeom prst="rect">
            <a:avLst/>
          </a:prstGeom>
        </p:spPr>
        <p:txBody>
          <a:bodyPr anchor="b"/>
          <a:lstStyle>
            <a:lvl1pPr algn="ctr">
              <a:defRPr sz="4800"/>
            </a:lvl1pPr>
          </a:lstStyle>
          <a:p>
            <a:pPr/>
            <a:r>
              <a:t>Title Text</a:t>
            </a:r>
          </a:p>
        </p:txBody>
      </p:sp>
      <p:sp>
        <p:nvSpPr>
          <p:cNvPr id="376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0" showMasterPhAnim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Slide Numb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<Relationship Id="rId6" Type="http://schemas.openxmlformats.org/officeDocument/2006/relationships/slideLayout" Target="../slideLayouts/slideLayout2.xml"/><Relationship Id="rId7" Type="http://schemas.openxmlformats.org/officeDocument/2006/relationships/slideLayout" Target="../slideLayouts/slideLayout3.xml"/><Relationship Id="rId8" Type="http://schemas.openxmlformats.org/officeDocument/2006/relationships/slideLayout" Target="../slideLayouts/slideLayout4.xml"/><Relationship Id="rId9" Type="http://schemas.openxmlformats.org/officeDocument/2006/relationships/slideLayout" Target="../slideLayouts/slideLayout5.xml"/><Relationship Id="rId10" Type="http://schemas.openxmlformats.org/officeDocument/2006/relationships/slideLayout" Target="../slideLayouts/slideLayout6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1" descr="Picture 11"/>
          <p:cNvPicPr>
            <a:picLocks noChangeAspect="1"/>
          </p:cNvPicPr>
          <p:nvPr/>
        </p:nvPicPr>
        <p:blipFill>
          <a:blip r:embed="rId2">
            <a:alphaModFix amt="5000"/>
            <a:extLst/>
          </a:blip>
          <a:srcRect l="0" t="0" r="70315" b="0"/>
          <a:stretch>
            <a:fillRect/>
          </a:stretch>
        </p:blipFill>
        <p:spPr>
          <a:xfrm>
            <a:off x="3679847" y="1418810"/>
            <a:ext cx="5167027" cy="4826132"/>
          </a:xfrm>
          <a:prstGeom prst="rect">
            <a:avLst/>
          </a:prstGeom>
          <a:ln w="12700">
            <a:miter lim="400000"/>
          </a:ln>
        </p:spPr>
      </p:pic>
      <p:grpSp>
        <p:nvGrpSpPr>
          <p:cNvPr id="5" name="Rectangle 3"/>
          <p:cNvGrpSpPr/>
          <p:nvPr/>
        </p:nvGrpSpPr>
        <p:grpSpPr>
          <a:xfrm>
            <a:off x="12625443" y="2728308"/>
            <a:ext cx="1235883" cy="1235881"/>
            <a:chOff x="-1" y="0"/>
            <a:chExt cx="1235882" cy="1235879"/>
          </a:xfrm>
        </p:grpSpPr>
        <p:sp>
          <p:nvSpPr>
            <p:cNvPr id="3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BE95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4" name="#BE95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#BE95FF</a:t>
              </a:r>
            </a:p>
          </p:txBody>
        </p:sp>
      </p:grpSp>
      <p:grpSp>
        <p:nvGrpSpPr>
          <p:cNvPr id="8" name="Rectangle 4"/>
          <p:cNvGrpSpPr/>
          <p:nvPr/>
        </p:nvGrpSpPr>
        <p:grpSpPr>
          <a:xfrm>
            <a:off x="18071880" y="2728308"/>
            <a:ext cx="1235883" cy="1235881"/>
            <a:chOff x="-1" y="0"/>
            <a:chExt cx="1235882" cy="1235879"/>
          </a:xfrm>
        </p:grpSpPr>
        <p:sp>
          <p:nvSpPr>
            <p:cNvPr id="6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33B1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7" name="#33B1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#33B1FF</a:t>
              </a:r>
            </a:p>
          </p:txBody>
        </p:sp>
      </p:grpSp>
      <p:grpSp>
        <p:nvGrpSpPr>
          <p:cNvPr id="11" name="Rectangle 5"/>
          <p:cNvGrpSpPr/>
          <p:nvPr/>
        </p:nvGrpSpPr>
        <p:grpSpPr>
          <a:xfrm>
            <a:off x="14440922" y="2728308"/>
            <a:ext cx="1235883" cy="1235881"/>
            <a:chOff x="-1" y="0"/>
            <a:chExt cx="1235882" cy="1235879"/>
          </a:xfrm>
        </p:grpSpPr>
        <p:sp>
          <p:nvSpPr>
            <p:cNvPr id="9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chemeClr val="accent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0" name="#FF7EB6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#FF7EB6</a:t>
              </a:r>
            </a:p>
          </p:txBody>
        </p:sp>
      </p:grpSp>
      <p:grpSp>
        <p:nvGrpSpPr>
          <p:cNvPr id="14" name="Rectangle 8"/>
          <p:cNvGrpSpPr/>
          <p:nvPr/>
        </p:nvGrpSpPr>
        <p:grpSpPr>
          <a:xfrm>
            <a:off x="16256400" y="2728308"/>
            <a:ext cx="1235883" cy="1235881"/>
            <a:chOff x="-1" y="0"/>
            <a:chExt cx="1235882" cy="1235879"/>
          </a:xfrm>
        </p:grpSpPr>
        <p:sp>
          <p:nvSpPr>
            <p:cNvPr id="12" name="Square"/>
            <p:cNvSpPr/>
            <p:nvPr/>
          </p:nvSpPr>
          <p:spPr>
            <a:xfrm>
              <a:off x="-2" y="-1"/>
              <a:ext cx="1235883" cy="1235881"/>
            </a:xfrm>
            <a:prstGeom prst="rect">
              <a:avLst/>
            </a:prstGeom>
            <a:solidFill>
              <a:srgbClr val="08BDBA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13" name="#08BDBA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#08BDBA</a:t>
              </a:r>
            </a:p>
          </p:txBody>
        </p:sp>
      </p:grpSp>
      <p:sp>
        <p:nvSpPr>
          <p:cNvPr id="15" name="TextBox 9"/>
          <p:cNvSpPr txBox="1"/>
          <p:nvPr/>
        </p:nvSpPr>
        <p:spPr>
          <a:xfrm>
            <a:off x="12648172" y="3912428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40</a:t>
            </a:r>
          </a:p>
        </p:txBody>
      </p:sp>
      <p:sp>
        <p:nvSpPr>
          <p:cNvPr id="16" name="TextBox 12"/>
          <p:cNvSpPr txBox="1"/>
          <p:nvPr/>
        </p:nvSpPr>
        <p:spPr>
          <a:xfrm>
            <a:off x="14379863" y="3912428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40</a:t>
            </a:r>
          </a:p>
        </p:txBody>
      </p:sp>
      <p:sp>
        <p:nvSpPr>
          <p:cNvPr id="17" name="TextBox 13"/>
          <p:cNvSpPr txBox="1"/>
          <p:nvPr/>
        </p:nvSpPr>
        <p:spPr>
          <a:xfrm>
            <a:off x="16450490" y="3912428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40</a:t>
            </a:r>
          </a:p>
        </p:txBody>
      </p:sp>
      <p:sp>
        <p:nvSpPr>
          <p:cNvPr id="18" name="TextBox 14"/>
          <p:cNvSpPr txBox="1"/>
          <p:nvPr/>
        </p:nvSpPr>
        <p:spPr>
          <a:xfrm>
            <a:off x="18252360" y="3912428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40</a:t>
            </a:r>
          </a:p>
        </p:txBody>
      </p:sp>
      <p:grpSp>
        <p:nvGrpSpPr>
          <p:cNvPr id="21" name="Rectangle 15"/>
          <p:cNvGrpSpPr/>
          <p:nvPr/>
        </p:nvGrpSpPr>
        <p:grpSpPr>
          <a:xfrm>
            <a:off x="12625443" y="4418033"/>
            <a:ext cx="1235883" cy="1235879"/>
            <a:chOff x="-1" y="0"/>
            <a:chExt cx="1235882" cy="1235878"/>
          </a:xfrm>
        </p:grpSpPr>
        <p:sp>
          <p:nvSpPr>
            <p:cNvPr id="19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8A3FFC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0" name="#8A3FFC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#8A3FFC</a:t>
              </a:r>
            </a:p>
          </p:txBody>
        </p:sp>
      </p:grpSp>
      <p:grpSp>
        <p:nvGrpSpPr>
          <p:cNvPr id="24" name="Rectangle 16"/>
          <p:cNvGrpSpPr/>
          <p:nvPr/>
        </p:nvGrpSpPr>
        <p:grpSpPr>
          <a:xfrm>
            <a:off x="18071880" y="4418033"/>
            <a:ext cx="1235883" cy="1235879"/>
            <a:chOff x="-1" y="0"/>
            <a:chExt cx="1235882" cy="1235878"/>
          </a:xfrm>
        </p:grpSpPr>
        <p:sp>
          <p:nvSpPr>
            <p:cNvPr id="22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0072C3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3" name="#0072C3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#0072C3</a:t>
              </a:r>
            </a:p>
          </p:txBody>
        </p:sp>
      </p:grpSp>
      <p:grpSp>
        <p:nvGrpSpPr>
          <p:cNvPr id="27" name="Rectangle 17"/>
          <p:cNvGrpSpPr/>
          <p:nvPr/>
        </p:nvGrpSpPr>
        <p:grpSpPr>
          <a:xfrm>
            <a:off x="14440922" y="4418033"/>
            <a:ext cx="1235883" cy="1235879"/>
            <a:chOff x="-1" y="0"/>
            <a:chExt cx="1235882" cy="1235878"/>
          </a:xfrm>
        </p:grpSpPr>
        <p:sp>
          <p:nvSpPr>
            <p:cNvPr id="25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D02670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6" name="#D02670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#D02670</a:t>
              </a:r>
            </a:p>
          </p:txBody>
        </p:sp>
      </p:grpSp>
      <p:grpSp>
        <p:nvGrpSpPr>
          <p:cNvPr id="30" name="Rectangle 18"/>
          <p:cNvGrpSpPr/>
          <p:nvPr/>
        </p:nvGrpSpPr>
        <p:grpSpPr>
          <a:xfrm>
            <a:off x="16256400" y="4418033"/>
            <a:ext cx="1235883" cy="1235879"/>
            <a:chOff x="-1" y="0"/>
            <a:chExt cx="1235882" cy="1235878"/>
          </a:xfrm>
        </p:grpSpPr>
        <p:sp>
          <p:nvSpPr>
            <p:cNvPr id="28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007D7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29" name="#007D79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#007D79</a:t>
              </a:r>
            </a:p>
          </p:txBody>
        </p:sp>
      </p:grpSp>
      <p:sp>
        <p:nvSpPr>
          <p:cNvPr id="31" name="TextBox 19"/>
          <p:cNvSpPr txBox="1"/>
          <p:nvPr/>
        </p:nvSpPr>
        <p:spPr>
          <a:xfrm>
            <a:off x="12648172" y="5602152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60</a:t>
            </a:r>
          </a:p>
        </p:txBody>
      </p:sp>
      <p:sp>
        <p:nvSpPr>
          <p:cNvPr id="32" name="TextBox 20"/>
          <p:cNvSpPr txBox="1"/>
          <p:nvPr/>
        </p:nvSpPr>
        <p:spPr>
          <a:xfrm>
            <a:off x="14379863" y="5602152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60</a:t>
            </a:r>
          </a:p>
        </p:txBody>
      </p:sp>
      <p:sp>
        <p:nvSpPr>
          <p:cNvPr id="33" name="TextBox 21"/>
          <p:cNvSpPr txBox="1"/>
          <p:nvPr/>
        </p:nvSpPr>
        <p:spPr>
          <a:xfrm>
            <a:off x="16450490" y="5602152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60</a:t>
            </a:r>
          </a:p>
        </p:txBody>
      </p:sp>
      <p:sp>
        <p:nvSpPr>
          <p:cNvPr id="34" name="TextBox 22"/>
          <p:cNvSpPr txBox="1"/>
          <p:nvPr/>
        </p:nvSpPr>
        <p:spPr>
          <a:xfrm>
            <a:off x="18252360" y="5602152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60</a:t>
            </a:r>
          </a:p>
        </p:txBody>
      </p:sp>
      <p:grpSp>
        <p:nvGrpSpPr>
          <p:cNvPr id="37" name="Rectangle 23"/>
          <p:cNvGrpSpPr/>
          <p:nvPr/>
        </p:nvGrpSpPr>
        <p:grpSpPr>
          <a:xfrm>
            <a:off x="19512378" y="2712316"/>
            <a:ext cx="1267866" cy="1267863"/>
            <a:chOff x="0" y="0"/>
            <a:chExt cx="1267865" cy="1267862"/>
          </a:xfrm>
        </p:grpSpPr>
        <p:sp>
          <p:nvSpPr>
            <p:cNvPr id="35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121619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6" name="Icon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Icon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</a:t>
              </a:r>
              <a:r>
                <a:rPr>
                  <a:latin typeface="IBM Plex Mono"/>
                  <a:ea typeface="IBM Plex Mono"/>
                  <a:cs typeface="IBM Plex Mono"/>
                  <a:sym typeface="IBM Plex Mono"/>
                </a:rPr>
                <a:t>000000</a:t>
              </a:r>
            </a:p>
          </p:txBody>
        </p:sp>
      </p:grpSp>
      <p:grpSp>
        <p:nvGrpSpPr>
          <p:cNvPr id="40" name="Rectangle 24"/>
          <p:cNvGrpSpPr/>
          <p:nvPr/>
        </p:nvGrpSpPr>
        <p:grpSpPr>
          <a:xfrm>
            <a:off x="19510688" y="4403960"/>
            <a:ext cx="1264023" cy="1264021"/>
            <a:chOff x="0" y="0"/>
            <a:chExt cx="1264021" cy="1264020"/>
          </a:xfrm>
        </p:grpSpPr>
        <p:sp>
          <p:nvSpPr>
            <p:cNvPr id="38" name="Square"/>
            <p:cNvSpPr/>
            <p:nvPr/>
          </p:nvSpPr>
          <p:spPr>
            <a:xfrm>
              <a:off x="-1" y="-1"/>
              <a:ext cx="1264022" cy="1264021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39" name="Icon…"/>
            <p:cNvSpPr txBox="1"/>
            <p:nvPr/>
          </p:nvSpPr>
          <p:spPr>
            <a:xfrm>
              <a:off x="52069" y="306889"/>
              <a:ext cx="1159883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Icon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</a:t>
              </a:r>
              <a:r>
                <a:rPr>
                  <a:latin typeface="IBM Plex Mono"/>
                  <a:ea typeface="IBM Plex Mono"/>
                  <a:cs typeface="IBM Plex Mono"/>
                  <a:sym typeface="IBM Plex Mono"/>
                </a:rPr>
                <a:t>FFFFFF</a:t>
              </a:r>
            </a:p>
          </p:txBody>
        </p:sp>
      </p:grpSp>
      <p:grpSp>
        <p:nvGrpSpPr>
          <p:cNvPr id="43" name="Rectangle 25"/>
          <p:cNvGrpSpPr/>
          <p:nvPr/>
        </p:nvGrpSpPr>
        <p:grpSpPr>
          <a:xfrm>
            <a:off x="12625443" y="1072748"/>
            <a:ext cx="1235883" cy="1235880"/>
            <a:chOff x="-1" y="0"/>
            <a:chExt cx="1235882" cy="1235878"/>
          </a:xfrm>
        </p:grpSpPr>
        <p:sp>
          <p:nvSpPr>
            <p:cNvPr id="41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F6F2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42" name="#F6F2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#F6F2FF</a:t>
              </a:r>
            </a:p>
          </p:txBody>
        </p:sp>
      </p:grpSp>
      <p:grpSp>
        <p:nvGrpSpPr>
          <p:cNvPr id="46" name="Rectangle 26"/>
          <p:cNvGrpSpPr/>
          <p:nvPr/>
        </p:nvGrpSpPr>
        <p:grpSpPr>
          <a:xfrm>
            <a:off x="18071880" y="1072748"/>
            <a:ext cx="1235883" cy="1235880"/>
            <a:chOff x="-1" y="0"/>
            <a:chExt cx="1235882" cy="1235878"/>
          </a:xfrm>
        </p:grpSpPr>
        <p:sp>
          <p:nvSpPr>
            <p:cNvPr id="44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E5F6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45" name="#E5F6FF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#E5F6FF</a:t>
              </a:r>
            </a:p>
          </p:txBody>
        </p:sp>
      </p:grpSp>
      <p:grpSp>
        <p:nvGrpSpPr>
          <p:cNvPr id="49" name="Rectangle 27"/>
          <p:cNvGrpSpPr/>
          <p:nvPr/>
        </p:nvGrpSpPr>
        <p:grpSpPr>
          <a:xfrm>
            <a:off x="14440922" y="1072748"/>
            <a:ext cx="1235883" cy="1235880"/>
            <a:chOff x="-1" y="0"/>
            <a:chExt cx="1235882" cy="1235878"/>
          </a:xfrm>
        </p:grpSpPr>
        <p:sp>
          <p:nvSpPr>
            <p:cNvPr id="47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FFF0F7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48" name="#FFF0F7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#FFF0F7</a:t>
              </a:r>
            </a:p>
          </p:txBody>
        </p:sp>
      </p:grpSp>
      <p:grpSp>
        <p:nvGrpSpPr>
          <p:cNvPr id="52" name="Rectangle 28"/>
          <p:cNvGrpSpPr/>
          <p:nvPr/>
        </p:nvGrpSpPr>
        <p:grpSpPr>
          <a:xfrm>
            <a:off x="16256400" y="1072748"/>
            <a:ext cx="1235883" cy="1235880"/>
            <a:chOff x="-1" y="0"/>
            <a:chExt cx="1235882" cy="1235878"/>
          </a:xfrm>
        </p:grpSpPr>
        <p:sp>
          <p:nvSpPr>
            <p:cNvPr id="50" name="Square"/>
            <p:cNvSpPr/>
            <p:nvPr/>
          </p:nvSpPr>
          <p:spPr>
            <a:xfrm>
              <a:off x="-2" y="-1"/>
              <a:ext cx="1235883" cy="1235880"/>
            </a:xfrm>
            <a:prstGeom prst="rect">
              <a:avLst/>
            </a:prstGeom>
            <a:solidFill>
              <a:srgbClr val="D9FBFB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51" name="#D9FBFB"/>
            <p:cNvSpPr txBox="1"/>
            <p:nvPr/>
          </p:nvSpPr>
          <p:spPr>
            <a:xfrm>
              <a:off x="52068" y="432518"/>
              <a:ext cx="1131744" cy="3708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>
              <a:lvl1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lvl1pPr>
            </a:lstStyle>
            <a:p>
              <a:pPr/>
              <a:r>
                <a:t>#D9FBFB</a:t>
              </a:r>
            </a:p>
          </p:txBody>
        </p:sp>
      </p:grpSp>
      <p:sp>
        <p:nvSpPr>
          <p:cNvPr id="53" name="TextBox 29"/>
          <p:cNvSpPr txBox="1"/>
          <p:nvPr/>
        </p:nvSpPr>
        <p:spPr>
          <a:xfrm>
            <a:off x="12648172" y="2256869"/>
            <a:ext cx="1133285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Purple 10</a:t>
            </a:r>
          </a:p>
        </p:txBody>
      </p:sp>
      <p:sp>
        <p:nvSpPr>
          <p:cNvPr id="54" name="TextBox 30"/>
          <p:cNvSpPr txBox="1"/>
          <p:nvPr/>
        </p:nvSpPr>
        <p:spPr>
          <a:xfrm>
            <a:off x="14379863" y="2256869"/>
            <a:ext cx="1349161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Magenta 10</a:t>
            </a:r>
          </a:p>
        </p:txBody>
      </p:sp>
      <p:sp>
        <p:nvSpPr>
          <p:cNvPr id="55" name="TextBox 31"/>
          <p:cNvSpPr txBox="1"/>
          <p:nvPr/>
        </p:nvSpPr>
        <p:spPr>
          <a:xfrm>
            <a:off x="16450490" y="2256869"/>
            <a:ext cx="86249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Teal 10</a:t>
            </a:r>
          </a:p>
        </p:txBody>
      </p:sp>
      <p:sp>
        <p:nvSpPr>
          <p:cNvPr id="56" name="TextBox 32"/>
          <p:cNvSpPr txBox="1"/>
          <p:nvPr/>
        </p:nvSpPr>
        <p:spPr>
          <a:xfrm>
            <a:off x="18252360" y="2256869"/>
            <a:ext cx="980923" cy="37083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wrap="none" lIns="45718" tIns="45718" rIns="45718" bIns="45718">
            <a:spAutoFit/>
          </a:bodyPr>
          <a:lstStyle>
            <a:lvl1pPr>
              <a:defRPr b="1">
                <a:solidFill>
                  <a:srgbClr val="FFFFFF"/>
                </a:solidFill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Cyan 10</a:t>
            </a:r>
          </a:p>
        </p:txBody>
      </p:sp>
      <p:grpSp>
        <p:nvGrpSpPr>
          <p:cNvPr id="59" name="Rectangle 33"/>
          <p:cNvGrpSpPr/>
          <p:nvPr/>
        </p:nvGrpSpPr>
        <p:grpSpPr>
          <a:xfrm>
            <a:off x="16222134" y="-2341897"/>
            <a:ext cx="1267866" cy="1267863"/>
            <a:chOff x="0" y="0"/>
            <a:chExt cx="1267865" cy="1267862"/>
          </a:xfrm>
        </p:grpSpPr>
        <p:sp>
          <p:nvSpPr>
            <p:cNvPr id="57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C1C7CD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58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#C1C7CD</a:t>
              </a:r>
            </a:p>
          </p:txBody>
        </p:sp>
      </p:grpSp>
      <p:grpSp>
        <p:nvGrpSpPr>
          <p:cNvPr id="62" name="Rectangle 36"/>
          <p:cNvGrpSpPr/>
          <p:nvPr/>
        </p:nvGrpSpPr>
        <p:grpSpPr>
          <a:xfrm>
            <a:off x="16222134" y="-801902"/>
            <a:ext cx="1267866" cy="1267864"/>
            <a:chOff x="0" y="0"/>
            <a:chExt cx="1267865" cy="1267862"/>
          </a:xfrm>
        </p:grpSpPr>
        <p:sp>
          <p:nvSpPr>
            <p:cNvPr id="60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F2F4F8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61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#F2F4F8</a:t>
              </a:r>
            </a:p>
          </p:txBody>
        </p:sp>
      </p:grpSp>
      <p:grpSp>
        <p:nvGrpSpPr>
          <p:cNvPr id="65" name="Rectangle 37"/>
          <p:cNvGrpSpPr/>
          <p:nvPr/>
        </p:nvGrpSpPr>
        <p:grpSpPr>
          <a:xfrm>
            <a:off x="14397281" y="-2352139"/>
            <a:ext cx="1267866" cy="1267863"/>
            <a:chOff x="0" y="0"/>
            <a:chExt cx="1267865" cy="1267862"/>
          </a:xfrm>
        </p:grpSpPr>
        <p:sp>
          <p:nvSpPr>
            <p:cNvPr id="63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BE95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64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#BE95FF</a:t>
              </a:r>
            </a:p>
          </p:txBody>
        </p:sp>
      </p:grpSp>
      <p:grpSp>
        <p:nvGrpSpPr>
          <p:cNvPr id="68" name="Rectangle 38"/>
          <p:cNvGrpSpPr/>
          <p:nvPr/>
        </p:nvGrpSpPr>
        <p:grpSpPr>
          <a:xfrm>
            <a:off x="14397281" y="-812144"/>
            <a:ext cx="1267866" cy="1267864"/>
            <a:chOff x="0" y="0"/>
            <a:chExt cx="1267865" cy="1267862"/>
          </a:xfrm>
        </p:grpSpPr>
        <p:sp>
          <p:nvSpPr>
            <p:cNvPr id="66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33B1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67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#33B1FF</a:t>
              </a:r>
            </a:p>
          </p:txBody>
        </p:sp>
      </p:grpSp>
      <p:grpSp>
        <p:nvGrpSpPr>
          <p:cNvPr id="71" name="Rectangle 41"/>
          <p:cNvGrpSpPr/>
          <p:nvPr/>
        </p:nvGrpSpPr>
        <p:grpSpPr>
          <a:xfrm>
            <a:off x="12572426" y="-2309174"/>
            <a:ext cx="1267866" cy="1267863"/>
            <a:chOff x="0" y="0"/>
            <a:chExt cx="1267865" cy="1267862"/>
          </a:xfrm>
        </p:grpSpPr>
        <p:sp>
          <p:nvSpPr>
            <p:cNvPr id="69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08BDBA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70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#08BDBA</a:t>
              </a:r>
            </a:p>
          </p:txBody>
        </p:sp>
      </p:grpSp>
      <p:grpSp>
        <p:nvGrpSpPr>
          <p:cNvPr id="74" name="Rectangle 42"/>
          <p:cNvGrpSpPr/>
          <p:nvPr/>
        </p:nvGrpSpPr>
        <p:grpSpPr>
          <a:xfrm>
            <a:off x="12572426" y="-769179"/>
            <a:ext cx="1267866" cy="1267864"/>
            <a:chOff x="0" y="0"/>
            <a:chExt cx="1267865" cy="1267862"/>
          </a:xfrm>
        </p:grpSpPr>
        <p:sp>
          <p:nvSpPr>
            <p:cNvPr id="72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78A9FF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73" name="Text BG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 BG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#78A9FF</a:t>
              </a:r>
            </a:p>
          </p:txBody>
        </p:sp>
      </p:grpSp>
      <p:grpSp>
        <p:nvGrpSpPr>
          <p:cNvPr id="77" name="Rectangle 45"/>
          <p:cNvGrpSpPr/>
          <p:nvPr/>
        </p:nvGrpSpPr>
        <p:grpSpPr>
          <a:xfrm>
            <a:off x="17993874" y="-2309174"/>
            <a:ext cx="1267866" cy="1267863"/>
            <a:chOff x="0" y="0"/>
            <a:chExt cx="1267865" cy="1267862"/>
          </a:xfrm>
        </p:grpSpPr>
        <p:sp>
          <p:nvSpPr>
            <p:cNvPr id="75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chemeClr val="accent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76" name="Labels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Labels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#525252</a:t>
              </a:r>
            </a:p>
          </p:txBody>
        </p:sp>
      </p:grpSp>
      <p:grpSp>
        <p:nvGrpSpPr>
          <p:cNvPr id="80" name="Rectangle 46"/>
          <p:cNvGrpSpPr/>
          <p:nvPr/>
        </p:nvGrpSpPr>
        <p:grpSpPr>
          <a:xfrm>
            <a:off x="17993874" y="-812144"/>
            <a:ext cx="1267866" cy="1267864"/>
            <a:chOff x="0" y="0"/>
            <a:chExt cx="1267865" cy="1267862"/>
          </a:xfrm>
        </p:grpSpPr>
        <p:sp>
          <p:nvSpPr>
            <p:cNvPr id="78" name="Square"/>
            <p:cNvSpPr/>
            <p:nvPr/>
          </p:nvSpPr>
          <p:spPr>
            <a:xfrm>
              <a:off x="-1" y="-1"/>
              <a:ext cx="1267866" cy="1267864"/>
            </a:xfrm>
            <a:prstGeom prst="rect">
              <a:avLst/>
            </a:prstGeom>
            <a:solidFill>
              <a:srgbClr val="262626"/>
            </a:solidFill>
            <a:ln w="12700" cap="flat">
              <a:solidFill>
                <a:srgbClr val="FFFFFF"/>
              </a:solidFill>
              <a:prstDash val="solid"/>
              <a:miter lim="800000"/>
            </a:ln>
            <a:effectLst/>
          </p:spPr>
          <p:txBody>
            <a:bodyPr wrap="square" lIns="45718" tIns="45718" rIns="45718" bIns="45718" numCol="1" anchor="ctr">
              <a:noAutofit/>
            </a:bodyPr>
            <a:lstStyle/>
            <a:p>
              <a:pPr algn="ctr">
                <a:defRPr>
                  <a:solidFill>
                    <a:schemeClr val="accent6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</a:p>
          </p:txBody>
        </p:sp>
        <p:sp>
          <p:nvSpPr>
            <p:cNvPr id="79" name="Text…"/>
            <p:cNvSpPr txBox="1"/>
            <p:nvPr/>
          </p:nvSpPr>
          <p:spPr>
            <a:xfrm>
              <a:off x="52069" y="308810"/>
              <a:ext cx="1163726" cy="650239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45718" tIns="45718" rIns="45718" bIns="45718" numCol="1" anchor="ctr">
              <a:spAutoFit/>
            </a:bodyPr>
            <a:lstStyle/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Text</a:t>
              </a:r>
              <a:endParaRPr>
                <a:solidFill>
                  <a:schemeClr val="accent6"/>
                </a:solidFill>
              </a:endParaRPr>
            </a:p>
            <a:p>
              <a:pPr algn="ctr">
                <a:defRPr>
                  <a:solidFill>
                    <a:srgbClr val="FFFFFF"/>
                  </a:solidFill>
                  <a:latin typeface="IBM Plex Sans"/>
                  <a:ea typeface="IBM Plex Sans"/>
                  <a:cs typeface="IBM Plex Sans"/>
                  <a:sym typeface="IBM Plex Sans"/>
                </a:defRPr>
              </a:pPr>
              <a:r>
                <a:t>#262626</a:t>
              </a:r>
            </a:p>
          </p:txBody>
        </p:sp>
      </p:grpSp>
      <p:pic>
        <p:nvPicPr>
          <p:cNvPr id="81" name="Graphic 59" descr="Graphic 59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337886" y="6372552"/>
            <a:ext cx="613061" cy="243059"/>
          </a:xfrm>
          <a:prstGeom prst="rect">
            <a:avLst/>
          </a:prstGeom>
          <a:ln w="12700">
            <a:miter lim="400000"/>
          </a:ln>
        </p:spPr>
      </p:pic>
      <p:pic>
        <p:nvPicPr>
          <p:cNvPr id="82" name="Graphic 65" descr="Graphic 65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41052" y="6372099"/>
            <a:ext cx="1630682" cy="247652"/>
          </a:xfrm>
          <a:prstGeom prst="rect">
            <a:avLst/>
          </a:prstGeom>
          <a:ln w="12700">
            <a:miter lim="400000"/>
          </a:ln>
        </p:spPr>
      </p:pic>
      <p:sp>
        <p:nvSpPr>
          <p:cNvPr id="83" name="Straight Connector 6"/>
          <p:cNvSpPr/>
          <p:nvPr/>
        </p:nvSpPr>
        <p:spPr>
          <a:xfrm>
            <a:off x="838199" y="1296644"/>
            <a:ext cx="10515602" cy="371"/>
          </a:xfrm>
          <a:prstGeom prst="line">
            <a:avLst/>
          </a:prstGeom>
          <a:ln w="6350">
            <a:solidFill>
              <a:schemeClr val="accent1"/>
            </a:solidFill>
            <a:miter/>
          </a:ln>
        </p:spPr>
        <p:txBody>
          <a:bodyPr lIns="45718" tIns="45718" rIns="45718" bIns="45718"/>
          <a:lstStyle/>
          <a:p>
            <a:pPr/>
          </a:p>
        </p:txBody>
      </p:sp>
      <p:sp>
        <p:nvSpPr>
          <p:cNvPr id="84" name="Title Text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/>
          <a:p>
            <a:pPr/>
            <a:r>
              <a:t>Title Text</a:t>
            </a:r>
          </a:p>
        </p:txBody>
      </p:sp>
      <p:sp>
        <p:nvSpPr>
          <p:cNvPr id="85" name="Body Level One…"/>
          <p:cNvSpPr txBox="1"/>
          <p:nvPr>
            <p:ph type="body" idx="1"/>
          </p:nvPr>
        </p:nvSpPr>
        <p:spPr>
          <a:xfrm>
            <a:off x="838200" y="1600199"/>
            <a:ext cx="10744200" cy="45720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/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86" name="Slide Number"/>
          <p:cNvSpPr txBox="1"/>
          <p:nvPr>
            <p:ph type="sldNum" sz="quarter" idx="2"/>
          </p:nvPr>
        </p:nvSpPr>
        <p:spPr>
          <a:xfrm>
            <a:off x="8463946" y="6221731"/>
            <a:ext cx="273654" cy="269239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  <p:sldLayoutId id="2147483650" r:id="rId6"/>
    <p:sldLayoutId id="2147483651" r:id="rId7"/>
    <p:sldLayoutId id="2147483652" r:id="rId8"/>
    <p:sldLayoutId id="2147483653" r:id="rId9"/>
    <p:sldLayoutId id="2147483654" r:id="rId10"/>
  </p:sldLayoutIdLst>
  <p:transition xmlns:p14="http://schemas.microsoft.com/office/powerpoint/2010/main" spd="med" advClick="1"/>
  <p:txStyles>
    <p:titleStyle>
      <a:lvl1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1pPr>
      <a:lvl2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2pPr>
      <a:lvl3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3pPr>
      <a:lvl4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4pPr>
      <a:lvl5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5pPr>
      <a:lvl6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6pPr>
      <a:lvl7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7pPr>
      <a:lvl8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8pPr>
      <a:lvl9pPr marL="0" marR="0" indent="0" algn="l" defTabSz="914400" rtl="0" latinLnBrk="0">
        <a:lnSpc>
          <a:spcPct val="9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0" strike="noStrike" sz="4000" u="none">
          <a:solidFill>
            <a:schemeClr val="accent6"/>
          </a:solidFill>
          <a:uFillTx/>
          <a:latin typeface="IBM Plex Sans SemiBold"/>
          <a:ea typeface="IBM Plex Sans SemiBold"/>
          <a:cs typeface="IBM Plex Sans SemiBold"/>
          <a:sym typeface="IBM Plex Sans SemiBold"/>
        </a:defRPr>
      </a:lvl9pPr>
    </p:titleStyle>
    <p:bodyStyle>
      <a:lvl1pPr marL="228600" marR="0" indent="-228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1pPr>
      <a:lvl2pPr marL="723900" marR="0" indent="-2667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2pPr>
      <a:lvl3pPr marL="1234438" marR="0" indent="-320038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3pPr>
      <a:lvl4pPr marL="1727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4pPr>
      <a:lvl5pPr marL="21844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5pPr>
      <a:lvl6pPr marL="26416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6pPr>
      <a:lvl7pPr marL="30988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7pPr>
      <a:lvl8pPr marL="35560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8pPr>
      <a:lvl9pPr marL="4013200" marR="0" indent="-355600" algn="l" defTabSz="914400" rtl="0" latinLnBrk="0">
        <a:lnSpc>
          <a:spcPct val="90000"/>
        </a:lnSpc>
        <a:spcBef>
          <a:spcPts val="1000"/>
        </a:spcBef>
        <a:spcAft>
          <a:spcPts val="0"/>
        </a:spcAft>
        <a:buClrTx/>
        <a:buSzPct val="100000"/>
        <a:buFont typeface="Arial"/>
        <a:buChar char="•"/>
        <a:tabLst/>
        <a:defRPr b="0" baseline="0" cap="none" i="0" spc="0" strike="noStrike" sz="2800" u="none">
          <a:solidFill>
            <a:srgbClr val="262626"/>
          </a:solidFill>
          <a:uFillTx/>
          <a:latin typeface="IBM Plex Sans"/>
          <a:ea typeface="IBM Plex Sans"/>
          <a:cs typeface="IBM Plex Sans"/>
          <a:sym typeface="IBM Plex Sans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1pPr>
      <a:lvl2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2pPr>
      <a:lvl3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3pPr>
      <a:lvl4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4pPr>
      <a:lvl5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5pPr>
      <a:lvl6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6pPr>
      <a:lvl7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7pPr>
      <a:lvl8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8pPr>
      <a:lvl9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200" u="none">
          <a:solidFill>
            <a:schemeClr val="tx1"/>
          </a:solidFill>
          <a:uFillTx/>
          <a:latin typeface="+mn-lt"/>
          <a:ea typeface="+mn-ea"/>
          <a:cs typeface="+mn-cs"/>
          <a:sym typeface="IBM Plex San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4.png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5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.png"/><Relationship Id="rId3" Type="http://schemas.openxmlformats.org/officeDocument/2006/relationships/image" Target="../media/image21.png"/></Relationships>
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.png"/></Relationships>
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Title 1"/>
          <p:cNvSpPr txBox="1"/>
          <p:nvPr>
            <p:ph type="ctrTitle"/>
          </p:nvPr>
        </p:nvSpPr>
        <p:spPr>
          <a:xfrm>
            <a:off x="-1024429" y="1168400"/>
            <a:ext cx="10964258" cy="2387601"/>
          </a:xfrm>
          <a:prstGeom prst="rect">
            <a:avLst/>
          </a:prstGeom>
          <a:noFill/>
        </p:spPr>
        <p:txBody>
          <a:bodyPr/>
          <a:lstStyle/>
          <a:p>
            <a:pPr/>
            <a:r>
              <a:t>Emerging Trends</a:t>
            </a:r>
          </a:p>
        </p:txBody>
      </p:sp>
      <p:sp>
        <p:nvSpPr>
          <p:cNvPr id="393" name="Subtitle 2"/>
          <p:cNvSpPr txBox="1"/>
          <p:nvPr>
            <p:ph type="subTitle" sz="quarter" idx="1"/>
          </p:nvPr>
        </p:nvSpPr>
        <p:spPr>
          <a:xfrm>
            <a:off x="-110029" y="3731247"/>
            <a:ext cx="9135458" cy="1655762"/>
          </a:xfrm>
          <a:prstGeom prst="rect">
            <a:avLst/>
          </a:prstGeom>
        </p:spPr>
        <p:txBody>
          <a:bodyPr/>
          <a:lstStyle/>
          <a:p>
            <a:pPr/>
            <a:r>
              <a:t>Chris Papadopoulos</a:t>
            </a:r>
          </a:p>
        </p:txBody>
      </p:sp>
      <p:pic>
        <p:nvPicPr>
          <p:cNvPr id="394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7184718" y="387350"/>
            <a:ext cx="4794863" cy="435133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Title 1"/>
          <p:cNvSpPr txBox="1"/>
          <p:nvPr>
            <p:ph type="ctrTitle"/>
          </p:nvPr>
        </p:nvSpPr>
        <p:spPr>
          <a:xfrm>
            <a:off x="613871" y="1168400"/>
            <a:ext cx="10964258" cy="2387601"/>
          </a:xfrm>
          <a:prstGeom prst="rect">
            <a:avLst/>
          </a:prstGeom>
        </p:spPr>
        <p:txBody>
          <a:bodyPr/>
          <a:lstStyle/>
          <a:p>
            <a:pPr/>
            <a:r>
              <a:t>DASHBOARD</a:t>
            </a:r>
          </a:p>
        </p:txBody>
      </p:sp>
      <p:sp>
        <p:nvSpPr>
          <p:cNvPr id="440" name="Can be found in GutHub Repo"/>
          <p:cNvSpPr txBox="1"/>
          <p:nvPr>
            <p:ph type="subTitle" sz="quarter" idx="1"/>
          </p:nvPr>
        </p:nvSpPr>
        <p:spPr>
          <a:xfrm>
            <a:off x="1528271" y="3731247"/>
            <a:ext cx="9135458" cy="1655762"/>
          </a:xfrm>
          <a:prstGeom prst="rect">
            <a:avLst/>
          </a:prstGeom>
        </p:spPr>
        <p:txBody>
          <a:bodyPr/>
          <a:lstStyle/>
          <a:p>
            <a:pPr/>
            <a:r>
              <a:t>Can be found in GutHub Repo</a:t>
            </a:r>
          </a:p>
        </p:txBody>
      </p:sp>
      <p:pic>
        <p:nvPicPr>
          <p:cNvPr id="441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77475" y="1901818"/>
            <a:ext cx="3054363" cy="305436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DASHBOARD TAB 1</a:t>
            </a:r>
          </a:p>
        </p:txBody>
      </p:sp>
      <p:pic>
        <p:nvPicPr>
          <p:cNvPr id="444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86072" y="1383557"/>
            <a:ext cx="8887161" cy="542857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DASHBOARD TAB 2</a:t>
            </a:r>
          </a:p>
        </p:txBody>
      </p:sp>
      <p:pic>
        <p:nvPicPr>
          <p:cNvPr id="447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50644" y="1376231"/>
            <a:ext cx="8979722" cy="544323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DASHBOARD TAB 3</a:t>
            </a:r>
          </a:p>
        </p:txBody>
      </p:sp>
      <p:pic>
        <p:nvPicPr>
          <p:cNvPr id="450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75401" y="1424147"/>
            <a:ext cx="9241198" cy="534739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Title 1"/>
          <p:cNvSpPr txBox="1"/>
          <p:nvPr>
            <p:ph type="ctrTitle"/>
          </p:nvPr>
        </p:nvSpPr>
        <p:spPr>
          <a:xfrm>
            <a:off x="613871" y="1824992"/>
            <a:ext cx="10964258" cy="2387602"/>
          </a:xfrm>
          <a:prstGeom prst="rect">
            <a:avLst/>
          </a:prstGeom>
        </p:spPr>
        <p:txBody>
          <a:bodyPr/>
          <a:lstStyle/>
          <a:p>
            <a:pPr/>
            <a:r>
              <a:t>DISCUSSION</a:t>
            </a:r>
          </a:p>
        </p:txBody>
      </p:sp>
      <p:pic>
        <p:nvPicPr>
          <p:cNvPr id="453" name="Content Placeholder 2" descr="Content Placeholder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3920330" y="-144150"/>
            <a:ext cx="4351340" cy="435134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OVERALL FINDINGS &amp; IMPLICATIONS</a:t>
            </a:r>
          </a:p>
        </p:txBody>
      </p:sp>
      <p:sp>
        <p:nvSpPr>
          <p:cNvPr id="456" name="Content Placeholder 2"/>
          <p:cNvSpPr txBox="1"/>
          <p:nvPr>
            <p:ph type="body" sz="half" idx="1"/>
          </p:nvPr>
        </p:nvSpPr>
        <p:spPr>
          <a:xfrm>
            <a:off x="838200" y="1600198"/>
            <a:ext cx="4878883" cy="45720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Findings</a:t>
            </a:r>
          </a:p>
          <a:p>
            <a:pPr marL="0" indent="0">
              <a:buSzTx/>
              <a:buNone/>
            </a:pPr>
          </a:p>
          <a:p>
            <a:pPr/>
            <a:r>
              <a:t>JavaScript widely used and TypeScript getting popular.</a:t>
            </a:r>
          </a:p>
          <a:p>
            <a:pPr/>
            <a:r>
              <a:t>Over 90% young male developers.</a:t>
            </a:r>
          </a:p>
          <a:p>
            <a:pPr/>
            <a:r>
              <a:t>Developers mostly located in developed countries.</a:t>
            </a:r>
          </a:p>
        </p:txBody>
      </p:sp>
      <p:sp>
        <p:nvSpPr>
          <p:cNvPr id="457" name="Content Placeholder 3"/>
          <p:cNvSpPr txBox="1"/>
          <p:nvPr/>
        </p:nvSpPr>
        <p:spPr>
          <a:xfrm>
            <a:off x="6217919" y="1825626"/>
            <a:ext cx="5090162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905255">
              <a:lnSpc>
                <a:spcPct val="90000"/>
              </a:lnSpc>
              <a:spcBef>
                <a:spcPts val="900"/>
              </a:spcBef>
              <a:defRPr sz="27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Implications</a:t>
            </a:r>
          </a:p>
          <a:p>
            <a:pPr defTabSz="905255">
              <a:lnSpc>
                <a:spcPct val="90000"/>
              </a:lnSpc>
              <a:spcBef>
                <a:spcPts val="900"/>
              </a:spcBef>
              <a:defRPr sz="27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JavaScript and TypeScript web frames gaining followers.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Global polarization of developers location and gender.</a:t>
            </a:r>
          </a:p>
          <a:p>
            <a:pPr marL="226313" indent="-226313" defTabSz="905255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Young developers without postgrad studies on its majority.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CONCLUSION</a:t>
            </a:r>
          </a:p>
        </p:txBody>
      </p:sp>
      <p:sp>
        <p:nvSpPr>
          <p:cNvPr id="460" name="Content Placeholder 3"/>
          <p:cNvSpPr txBox="1"/>
          <p:nvPr/>
        </p:nvSpPr>
        <p:spPr>
          <a:xfrm>
            <a:off x="4590010" y="1825626"/>
            <a:ext cx="6718071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Developers look for the following key points for choice of language and technology:</a:t>
            </a:r>
          </a:p>
          <a:p>
            <a:pPr marL="374314" indent="-374314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Syntactically simple languages</a:t>
            </a:r>
          </a:p>
          <a:p>
            <a:pPr marL="374314" indent="-374314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Tools with less overhead</a:t>
            </a:r>
          </a:p>
          <a:p>
            <a:pPr marL="374314" indent="-374314">
              <a:lnSpc>
                <a:spcPct val="90000"/>
              </a:lnSpc>
              <a:spcBef>
                <a:spcPts val="1000"/>
              </a:spcBef>
              <a:buSzPct val="100000"/>
              <a:buAutoNum type="arabicPeriod" startAt="1"/>
              <a:defRPr sz="2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Tools that are less error prone</a:t>
            </a:r>
          </a:p>
        </p:txBody>
      </p:sp>
      <p:pic>
        <p:nvPicPr>
          <p:cNvPr id="461" name="Content Placeholder 5" descr="Content Placeholder 5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125967" y="2113895"/>
            <a:ext cx="3054363" cy="30543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APPENDIX</a:t>
            </a:r>
          </a:p>
        </p:txBody>
      </p:sp>
      <p:pic>
        <p:nvPicPr>
          <p:cNvPr id="464" name="Content Placeholder 3" descr="Content Placeholder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55855" y="1849821"/>
            <a:ext cx="3194583" cy="3194583"/>
          </a:xfrm>
          <a:prstGeom prst="rect">
            <a:avLst/>
          </a:prstGeom>
          <a:ln w="12700">
            <a:miter lim="400000"/>
          </a:ln>
        </p:spPr>
      </p:pic>
      <p:pic>
        <p:nvPicPr>
          <p:cNvPr id="465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592218" y="1445177"/>
            <a:ext cx="9818825" cy="5118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 JOB POSTINGS</a:t>
            </a:r>
          </a:p>
        </p:txBody>
      </p:sp>
      <p:pic>
        <p:nvPicPr>
          <p:cNvPr id="468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00976" y="1482482"/>
            <a:ext cx="9439487" cy="52307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POPULAR LANGUAGES</a:t>
            </a:r>
          </a:p>
        </p:txBody>
      </p:sp>
      <p:pic>
        <p:nvPicPr>
          <p:cNvPr id="471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538413" y="1457082"/>
            <a:ext cx="9440730" cy="5281529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6" name="Picture 7" descr="Picture 7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450709" y="2025672"/>
            <a:ext cx="3194583" cy="3194583"/>
          </a:xfrm>
          <a:prstGeom prst="rect">
            <a:avLst/>
          </a:prstGeom>
          <a:ln w="12700">
            <a:miter lim="400000"/>
          </a:ln>
        </p:spPr>
      </p:pic>
      <p:sp>
        <p:nvSpPr>
          <p:cNvPr id="397" name="Title 1"/>
          <p:cNvSpPr txBox="1"/>
          <p:nvPr/>
        </p:nvSpPr>
        <p:spPr>
          <a:xfrm>
            <a:off x="827774" y="263811"/>
            <a:ext cx="8417088" cy="13255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 anchor="ctr">
            <a:normAutofit fontScale="100000" lnSpcReduction="0"/>
          </a:bodyPr>
          <a:lstStyle>
            <a:lvl1pPr>
              <a:lnSpc>
                <a:spcPct val="90000"/>
              </a:lnSpc>
              <a:defRPr b="1" sz="4000">
                <a:solidFill>
                  <a:schemeClr val="accent6"/>
                </a:solidFill>
                <a:latin typeface="IBM Plex Sans SemiBold"/>
                <a:ea typeface="IBM Plex Sans SemiBold"/>
                <a:cs typeface="IBM Plex Sans SemiBold"/>
                <a:sym typeface="IBM Plex Sans SemiBold"/>
              </a:defRPr>
            </a:lvl1pPr>
          </a:lstStyle>
          <a:p>
            <a:pPr/>
            <a:r>
              <a:t>OUTLINE</a:t>
            </a:r>
          </a:p>
        </p:txBody>
      </p:sp>
      <p:sp>
        <p:nvSpPr>
          <p:cNvPr id="398" name="Content Placeholder 2"/>
          <p:cNvSpPr txBox="1"/>
          <p:nvPr/>
        </p:nvSpPr>
        <p:spPr>
          <a:xfrm>
            <a:off x="6217919" y="1825626"/>
            <a:ext cx="5090162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Executive Summary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Introduction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Methodology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Results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Visualization – Charts</a:t>
            </a:r>
            <a:endParaRPr sz="24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Dashboard</a:t>
            </a:r>
            <a:endParaRPr sz="24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Discussion</a:t>
            </a:r>
            <a:endParaRPr sz="2800"/>
          </a:p>
          <a:p>
            <a:pPr lvl="1" marL="685800" indent="-228600">
              <a:lnSpc>
                <a:spcPct val="90000"/>
              </a:lnSpc>
              <a:spcBef>
                <a:spcPts val="500"/>
              </a:spcBef>
              <a:buSzPct val="100000"/>
              <a:buFont typeface="Arial"/>
              <a:buChar char="•"/>
              <a:defRPr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Findings &amp; Implications</a:t>
            </a:r>
            <a:endParaRPr sz="24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Conclusion</a:t>
            </a:r>
            <a:endParaRPr sz="2800"/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Appendix</a:t>
            </a:r>
          </a:p>
        </p:txBody>
      </p:sp>
      <p:pic>
        <p:nvPicPr>
          <p:cNvPr id="399" name="Ink 10" descr="Ink 10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799280" y="819312"/>
            <a:ext cx="180002" cy="360001"/>
          </a:xfrm>
          <a:prstGeom prst="rect">
            <a:avLst/>
          </a:prstGeom>
          <a:ln w="12700">
            <a:miter lim="400000"/>
          </a:ln>
        </p:spPr>
      </p:pic>
      <p:pic>
        <p:nvPicPr>
          <p:cNvPr id="400" name="Ink 11" descr="Ink 11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238119" y="782952"/>
            <a:ext cx="180002" cy="3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1" name="Ink 12" descr="Ink 12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2738159" y="746232"/>
            <a:ext cx="180002" cy="3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2" name="Ink 13" descr="Ink 13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2738159" y="758232"/>
            <a:ext cx="182882" cy="340706"/>
          </a:xfrm>
          <a:prstGeom prst="rect">
            <a:avLst/>
          </a:prstGeom>
          <a:ln w="12700">
            <a:miter lim="400000"/>
          </a:ln>
        </p:spPr>
      </p:pic>
      <p:pic>
        <p:nvPicPr>
          <p:cNvPr id="403" name="Ink 14" descr="Ink 14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1212321" y="2262288"/>
            <a:ext cx="180002" cy="3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4" name="Ink 15" descr="Ink 15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819678" y="2168229"/>
            <a:ext cx="180002" cy="360002"/>
          </a:xfrm>
          <a:prstGeom prst="rect">
            <a:avLst/>
          </a:prstGeom>
          <a:ln w="12700">
            <a:miter lim="400000"/>
          </a:ln>
        </p:spPr>
      </p:pic>
      <p:pic>
        <p:nvPicPr>
          <p:cNvPr id="405" name="Ink 18" descr="Ink 18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10234317" y="2581201"/>
            <a:ext cx="180002" cy="36000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EXECUTIVE SUMMARY</a:t>
            </a:r>
          </a:p>
        </p:txBody>
      </p:sp>
      <p:sp>
        <p:nvSpPr>
          <p:cNvPr id="408" name="Content Placeholder 2"/>
          <p:cNvSpPr txBox="1"/>
          <p:nvPr/>
        </p:nvSpPr>
        <p:spPr>
          <a:xfrm>
            <a:off x="4205737" y="1865123"/>
            <a:ext cx="6977286" cy="44654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4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Web based languages/technologies are most used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b="1" sz="40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Easy to use languages are more desired than complicated ones</a:t>
            </a:r>
          </a:p>
        </p:txBody>
      </p:sp>
      <p:pic>
        <p:nvPicPr>
          <p:cNvPr id="409" name="Picture 6" descr="Picture 6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090493" y="2302760"/>
            <a:ext cx="3194582" cy="3194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INTRODUCTION</a:t>
            </a:r>
          </a:p>
        </p:txBody>
      </p:sp>
      <p:pic>
        <p:nvPicPr>
          <p:cNvPr id="412" name="Picture 2" descr="Picture 2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94345" y="2262034"/>
            <a:ext cx="3054364" cy="3054364"/>
          </a:xfrm>
          <a:prstGeom prst="rect">
            <a:avLst/>
          </a:prstGeom>
          <a:ln w="12700">
            <a:miter lim="400000"/>
          </a:ln>
        </p:spPr>
      </p:pic>
      <p:sp>
        <p:nvSpPr>
          <p:cNvPr id="413" name="Content Placeholder 2"/>
          <p:cNvSpPr txBox="1"/>
          <p:nvPr/>
        </p:nvSpPr>
        <p:spPr>
          <a:xfrm>
            <a:off x="4279296" y="1825626"/>
            <a:ext cx="6977286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05738" indent="-205738" defTabSz="82295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3600">
                <a:latin typeface="IBM Plex Mono Text"/>
                <a:ea typeface="IBM Plex Mono Text"/>
                <a:cs typeface="IBM Plex Mono Text"/>
                <a:sym typeface="IBM Plex Mono Text"/>
              </a:defRPr>
            </a:pPr>
            <a:r>
              <a:t>Stack overflow</a:t>
            </a:r>
          </a:p>
          <a:p>
            <a:pPr lvl="1" marL="617219" indent="-205738" defTabSz="82295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00">
                <a:latin typeface="IBM Plex Mono Text"/>
                <a:ea typeface="IBM Plex Mono Text"/>
                <a:cs typeface="IBM Plex Mono Text"/>
                <a:sym typeface="IBM Plex Mono Text"/>
              </a:defRPr>
            </a:pPr>
            <a:r>
              <a:t>Developers paradise</a:t>
            </a:r>
          </a:p>
          <a:p>
            <a:pPr marL="205738" indent="-205738" defTabSz="82295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3600">
                <a:latin typeface="IBM Plex Mono Text"/>
                <a:ea typeface="IBM Plex Mono Text"/>
                <a:cs typeface="IBM Plex Mono Text"/>
                <a:sym typeface="IBM Plex Mono Text"/>
              </a:defRPr>
            </a:pPr>
            <a:r>
              <a:t>Problem </a:t>
            </a:r>
          </a:p>
          <a:p>
            <a:pPr lvl="1" marL="617219" indent="-205738" defTabSz="82295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00">
                <a:latin typeface="IBM Plex Mono Text"/>
                <a:ea typeface="IBM Plex Mono Text"/>
                <a:cs typeface="IBM Plex Mono Text"/>
                <a:sym typeface="IBM Plex Mono Text"/>
              </a:defRPr>
            </a:pPr>
            <a:r>
              <a:t>Languages are changing often</a:t>
            </a:r>
          </a:p>
          <a:p>
            <a:pPr marL="205738" indent="-205738" defTabSz="82295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3600">
                <a:latin typeface="IBM Plex Mono Text"/>
                <a:ea typeface="IBM Plex Mono Text"/>
                <a:cs typeface="IBM Plex Mono Text"/>
                <a:sym typeface="IBM Plex Mono Text"/>
              </a:defRPr>
            </a:pPr>
            <a:r>
              <a:t>Questions</a:t>
            </a:r>
          </a:p>
          <a:p>
            <a:pPr lvl="1" marL="617219" indent="-205738" defTabSz="82295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00">
                <a:latin typeface="IBM Plex Mono Text"/>
                <a:ea typeface="IBM Plex Mono Text"/>
                <a:cs typeface="IBM Plex Mono Text"/>
                <a:sym typeface="IBM Plex Mono Text"/>
              </a:defRPr>
            </a:pPr>
            <a:r>
              <a:t>What are the world demands?</a:t>
            </a:r>
          </a:p>
          <a:p>
            <a:pPr marL="205738" indent="-205738" defTabSz="82295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3600">
                <a:latin typeface="IBM Plex Mono Text"/>
                <a:ea typeface="IBM Plex Mono Text"/>
                <a:cs typeface="IBM Plex Mono Text"/>
                <a:sym typeface="IBM Plex Mono Text"/>
              </a:defRPr>
            </a:pPr>
            <a:r>
              <a:t>Be on the lookout for…</a:t>
            </a:r>
          </a:p>
          <a:p>
            <a:pPr lvl="1" marL="617219" indent="-205738" defTabSz="822958">
              <a:lnSpc>
                <a:spcPct val="90000"/>
              </a:lnSpc>
              <a:spcBef>
                <a:spcPts val="900"/>
              </a:spcBef>
              <a:buSzPct val="100000"/>
              <a:buFont typeface="Arial"/>
              <a:buChar char="•"/>
              <a:defRPr sz="2700">
                <a:latin typeface="IBM Plex Mono Text"/>
                <a:ea typeface="IBM Plex Mono Text"/>
                <a:cs typeface="IBM Plex Mono Text"/>
                <a:sym typeface="IBM Plex Mono Text"/>
              </a:defRPr>
            </a:pPr>
            <a:r>
              <a:t>What do the developers want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METHODOLOGY</a:t>
            </a:r>
          </a:p>
        </p:txBody>
      </p:sp>
      <p:sp>
        <p:nvSpPr>
          <p:cNvPr id="416" name="Content Placeholder 2"/>
          <p:cNvSpPr txBox="1"/>
          <p:nvPr/>
        </p:nvSpPr>
        <p:spPr>
          <a:xfrm>
            <a:off x="4330794" y="1825626"/>
            <a:ext cx="6977286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 collection / wrangling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Modified GitHub Jobs API 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Programming language salaries from Web Scraping²</a:t>
            </a:r>
          </a:p>
          <a:p>
            <a:pPr lvl="1" marL="6858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Modified Stack Overflow Survey Results</a:t>
            </a:r>
          </a:p>
          <a:p>
            <a:pPr marL="220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Data analysis / visualization</a:t>
            </a:r>
          </a:p>
          <a:p>
            <a:pPr lvl="1" marL="601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Exploring through visualization</a:t>
            </a:r>
          </a:p>
          <a:p>
            <a:pPr lvl="1" marL="601578" indent="-220578">
              <a:lnSpc>
                <a:spcPct val="90000"/>
              </a:lnSpc>
              <a:spcBef>
                <a:spcPts val="1000"/>
              </a:spcBef>
              <a:buSzPct val="100000"/>
              <a:buChar char="•"/>
              <a:defRPr sz="22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Creating dashboards</a:t>
            </a:r>
          </a:p>
        </p:txBody>
      </p:sp>
      <p:pic>
        <p:nvPicPr>
          <p:cNvPr id="417" name="Picture 3" descr="Picture 3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979655" y="1831707"/>
            <a:ext cx="3194582" cy="319458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PROGRAMMING LANGUAGE TRENDS</a:t>
            </a:r>
          </a:p>
        </p:txBody>
      </p:sp>
      <p:sp>
        <p:nvSpPr>
          <p:cNvPr id="420" name="Content Placeholder 2"/>
          <p:cNvSpPr txBox="1"/>
          <p:nvPr>
            <p:ph type="body" idx="1"/>
          </p:nvPr>
        </p:nvSpPr>
        <p:spPr>
          <a:xfrm>
            <a:off x="838200" y="1600198"/>
            <a:ext cx="10744200" cy="457200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Current Year</a:t>
            </a:r>
          </a:p>
        </p:txBody>
      </p:sp>
      <p:sp>
        <p:nvSpPr>
          <p:cNvPr id="421" name="Content Placeholder 3"/>
          <p:cNvSpPr txBox="1"/>
          <p:nvPr/>
        </p:nvSpPr>
        <p:spPr>
          <a:xfrm>
            <a:off x="6217920" y="1825625"/>
            <a:ext cx="1666703" cy="50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sz="27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Next Year</a:t>
            </a:r>
          </a:p>
        </p:txBody>
      </p:sp>
      <p:pic>
        <p:nvPicPr>
          <p:cNvPr id="42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617986" y="2590421"/>
            <a:ext cx="5339521" cy="2882398"/>
          </a:xfrm>
          <a:prstGeom prst="rect">
            <a:avLst/>
          </a:prstGeom>
          <a:ln w="12700">
            <a:miter lim="400000"/>
          </a:ln>
        </p:spPr>
      </p:pic>
      <p:pic>
        <p:nvPicPr>
          <p:cNvPr id="42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119440" y="2593542"/>
            <a:ext cx="5462960" cy="288104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</a:lstStyle>
          <a:p>
            <a:pPr/>
            <a:r>
              <a:t>PROGRAMMING LANGUAGE TRENDS - FINDINGS &amp; IMPLICATIONS</a:t>
            </a:r>
          </a:p>
        </p:txBody>
      </p:sp>
      <p:sp>
        <p:nvSpPr>
          <p:cNvPr id="426" name="Content Placeholder 2"/>
          <p:cNvSpPr txBox="1"/>
          <p:nvPr>
            <p:ph type="body" sz="half" idx="1"/>
          </p:nvPr>
        </p:nvSpPr>
        <p:spPr>
          <a:xfrm>
            <a:off x="838200" y="1600198"/>
            <a:ext cx="5167313" cy="45720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Findings</a:t>
            </a:r>
          </a:p>
          <a:p>
            <a:pPr marL="0" indent="0">
              <a:buSzTx/>
              <a:buNone/>
            </a:pPr>
          </a:p>
          <a:p>
            <a:pPr/>
            <a:r>
              <a:t>JavaScript is the most used and most desired language and Python demand is increasing fast </a:t>
            </a:r>
          </a:p>
          <a:p>
            <a:pPr/>
            <a:r>
              <a:t>Lost interest in Bash and Shell scripting</a:t>
            </a:r>
          </a:p>
        </p:txBody>
      </p:sp>
      <p:sp>
        <p:nvSpPr>
          <p:cNvPr id="427" name="Content Placeholder 3"/>
          <p:cNvSpPr txBox="1"/>
          <p:nvPr/>
        </p:nvSpPr>
        <p:spPr>
          <a:xfrm>
            <a:off x="6217919" y="1825626"/>
            <a:ext cx="5090162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 defTabSz="713230">
              <a:lnSpc>
                <a:spcPct val="90000"/>
              </a:lnSpc>
              <a:spcBef>
                <a:spcPts val="700"/>
              </a:spcBef>
              <a:defRPr sz="21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Implications</a:t>
            </a:r>
          </a:p>
          <a:p>
            <a:pPr defTabSz="713230">
              <a:lnSpc>
                <a:spcPct val="90000"/>
              </a:lnSpc>
              <a:spcBef>
                <a:spcPts val="700"/>
              </a:spcBef>
              <a:defRPr sz="21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178306" indent="-178306" defTabSz="71323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Since the web is such a prominent aspect of the tech world it makes sense that web languages are at the top </a:t>
            </a:r>
          </a:p>
          <a:p>
            <a:pPr marL="178306" indent="-178306" defTabSz="71323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JavaScript is being continually upgraded and made more easy to use, a large complaint is the lack of typing</a:t>
            </a:r>
          </a:p>
          <a:p>
            <a:pPr marL="178306" indent="-178306" defTabSz="713230">
              <a:lnSpc>
                <a:spcPct val="90000"/>
              </a:lnSpc>
              <a:spcBef>
                <a:spcPts val="700"/>
              </a:spcBef>
              <a:buSzPct val="100000"/>
              <a:buFont typeface="Arial"/>
              <a:buChar char="•"/>
              <a:defRPr sz="21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Go &amp; Kotlin are languages that are also contain Typing and have simple syntaxes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DATABASE TRENDS</a:t>
            </a:r>
          </a:p>
        </p:txBody>
      </p:sp>
      <p:sp>
        <p:nvSpPr>
          <p:cNvPr id="430" name="Content Placeholder 2"/>
          <p:cNvSpPr txBox="1"/>
          <p:nvPr>
            <p:ph type="body" idx="1"/>
          </p:nvPr>
        </p:nvSpPr>
        <p:spPr>
          <a:xfrm>
            <a:off x="838200" y="1600198"/>
            <a:ext cx="10744200" cy="4572003"/>
          </a:xfrm>
          <a:prstGeom prst="rect">
            <a:avLst/>
          </a:prstGeom>
        </p:spPr>
        <p:txBody>
          <a:bodyPr/>
          <a:lstStyle>
            <a:lvl1pPr marL="0" indent="0">
              <a:buSzTx/>
              <a:buNone/>
            </a:lvl1pPr>
          </a:lstStyle>
          <a:p>
            <a:pPr/>
            <a:r>
              <a:t>Current Year</a:t>
            </a:r>
          </a:p>
        </p:txBody>
      </p:sp>
      <p:sp>
        <p:nvSpPr>
          <p:cNvPr id="431" name="Content Placeholder 3"/>
          <p:cNvSpPr txBox="1"/>
          <p:nvPr/>
        </p:nvSpPr>
        <p:spPr>
          <a:xfrm>
            <a:off x="6217920" y="1825625"/>
            <a:ext cx="1666703" cy="50193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>
            <a:lvl1pPr defTabSz="905255">
              <a:lnSpc>
                <a:spcPct val="90000"/>
              </a:lnSpc>
              <a:spcBef>
                <a:spcPts val="900"/>
              </a:spcBef>
              <a:defRPr sz="2700">
                <a:latin typeface="IBM Plex Sans"/>
                <a:ea typeface="IBM Plex Sans"/>
                <a:cs typeface="IBM Plex Sans"/>
                <a:sym typeface="IBM Plex Sans"/>
              </a:defRPr>
            </a:lvl1pPr>
          </a:lstStyle>
          <a:p>
            <a:pPr/>
            <a:r>
              <a:t>Next Year</a:t>
            </a:r>
          </a:p>
        </p:txBody>
      </p:sp>
      <p:pic>
        <p:nvPicPr>
          <p:cNvPr id="432" name="pasted-movie.png" descr="pasted-movie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432620" y="2464123"/>
            <a:ext cx="5386884" cy="2844153"/>
          </a:xfrm>
          <a:prstGeom prst="rect">
            <a:avLst/>
          </a:prstGeom>
          <a:ln w="12700">
            <a:miter lim="400000"/>
          </a:ln>
        </p:spPr>
      </p:pic>
      <p:pic>
        <p:nvPicPr>
          <p:cNvPr id="433" name="pasted-movie.png" descr="pasted-movie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027392" y="2464123"/>
            <a:ext cx="5303551" cy="284415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Title 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pPr/>
            <a:r>
              <a:t>DATABASE TRENDS - FINDINGS &amp; IMPLICATIONS</a:t>
            </a:r>
          </a:p>
        </p:txBody>
      </p:sp>
      <p:sp>
        <p:nvSpPr>
          <p:cNvPr id="436" name="Content Placeholder 2"/>
          <p:cNvSpPr txBox="1"/>
          <p:nvPr>
            <p:ph type="body" sz="half" idx="1"/>
          </p:nvPr>
        </p:nvSpPr>
        <p:spPr>
          <a:xfrm>
            <a:off x="838199" y="1600198"/>
            <a:ext cx="5090162" cy="4572003"/>
          </a:xfrm>
          <a:prstGeom prst="rect">
            <a:avLst/>
          </a:prstGeom>
        </p:spPr>
        <p:txBody>
          <a:bodyPr/>
          <a:lstStyle/>
          <a:p>
            <a:pPr marL="0" indent="0">
              <a:buSzTx/>
              <a:buNone/>
            </a:pPr>
            <a:r>
              <a:t>Findings</a:t>
            </a:r>
          </a:p>
          <a:p>
            <a:pPr marL="0" indent="0">
              <a:buSzTx/>
              <a:buNone/>
            </a:pPr>
          </a:p>
          <a:p>
            <a:pPr/>
            <a:r>
              <a:t>Oracle is not in the top 10 most desired</a:t>
            </a:r>
          </a:p>
          <a:p>
            <a:pPr/>
            <a:r>
              <a:t>Relational Databases are still popular</a:t>
            </a:r>
          </a:p>
          <a:p>
            <a:pPr/>
            <a:r>
              <a:t>Developers losing interest in Microsoft SQL Server</a:t>
            </a:r>
          </a:p>
        </p:txBody>
      </p:sp>
      <p:sp>
        <p:nvSpPr>
          <p:cNvPr id="437" name="Content Placeholder 3"/>
          <p:cNvSpPr txBox="1"/>
          <p:nvPr/>
        </p:nvSpPr>
        <p:spPr>
          <a:xfrm>
            <a:off x="6217919" y="1825626"/>
            <a:ext cx="5090162" cy="435133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45718" tIns="45718" rIns="45718" bIns="45718">
            <a:normAutofit fontScale="100000" lnSpcReduction="0"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Implications</a:t>
            </a:r>
          </a:p>
          <a:p>
            <a:pPr>
              <a:lnSpc>
                <a:spcPct val="90000"/>
              </a:lnSpc>
              <a:spcBef>
                <a:spcPts val="1000"/>
              </a:spcBef>
              <a:defRPr sz="2800">
                <a:latin typeface="IBM Plex Sans"/>
                <a:ea typeface="IBM Plex Sans"/>
                <a:cs typeface="IBM Plex Sans"/>
                <a:sym typeface="IBM Plex Sans"/>
              </a:defRPr>
            </a:pP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As data becomes more prevalent and valuable storing it becomes more important, thus explaining the increase in data stores</a:t>
            </a:r>
          </a:p>
          <a:p>
            <a:pPr marL="228600" indent="-228600">
              <a:lnSpc>
                <a:spcPct val="90000"/>
              </a:lnSpc>
              <a:spcBef>
                <a:spcPts val="1000"/>
              </a:spcBef>
              <a:buSzPct val="100000"/>
              <a:buFont typeface="Arial"/>
              <a:buChar char="•"/>
              <a:defRPr sz="2800">
                <a:latin typeface="IBM Plex Sans"/>
                <a:ea typeface="IBM Plex Sans"/>
                <a:cs typeface="IBM Plex Sans"/>
                <a:sym typeface="IBM Plex Sans"/>
              </a:defRPr>
            </a:pPr>
            <a:r>
              <a:t>PaaS tools are gaining in popularity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SLIDE_TEMPLATE_skill_network">
  <a:themeElements>
    <a:clrScheme name="SLIDE_TEMPLATE_skill_network">
      <a:dk1>
        <a:srgbClr val="262626"/>
      </a:dk1>
      <a:lt1>
        <a:srgbClr val="FFFFFF"/>
      </a:lt1>
      <a:dk2>
        <a:srgbClr val="A7A7A7"/>
      </a:dk2>
      <a:lt2>
        <a:srgbClr val="535353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0000FF"/>
      </a:hlink>
      <a:folHlink>
        <a:srgbClr val="FF00FF"/>
      </a:folHlink>
    </a:clrScheme>
    <a:fontScheme name="SLIDE_TEMPLATE_skill_networ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LIDE_TEMPLATE_skill_netwo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SLIDE_TEMPLATE_skill_network">
  <a:themeElements>
    <a:clrScheme name="SLIDE_TEMPLATE_skill_network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6C4DEA"/>
      </a:accent1>
      <a:accent2>
        <a:srgbClr val="82CFFF"/>
      </a:accent2>
      <a:accent3>
        <a:srgbClr val="FF7EB6"/>
      </a:accent3>
      <a:accent4>
        <a:srgbClr val="3DDBD9"/>
      </a:accent4>
      <a:accent5>
        <a:srgbClr val="5B9BD5"/>
      </a:accent5>
      <a:accent6>
        <a:srgbClr val="525252"/>
      </a:accent6>
      <a:hlink>
        <a:srgbClr val="0000FF"/>
      </a:hlink>
      <a:folHlink>
        <a:srgbClr val="FF00FF"/>
      </a:folHlink>
    </a:clrScheme>
    <a:fontScheme name="SLIDE_TEMPLATE_skill_network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SLIDE_TEMPLATE_skill_networ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ctr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8" tIns="45718" rIns="45718" bIns="45718" numCol="1" spcCol="38100" rtlCol="0" anchor="t" upright="0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262626"/>
            </a:solidFill>
            <a:effectLst/>
            <a:uFillTx/>
            <a:latin typeface="+mn-lt"/>
            <a:ea typeface="+mn-ea"/>
            <a:cs typeface="+mn-cs"/>
            <a:sym typeface="Helvetica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