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9"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9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BF1852-ED67-4394-BD19-D7FC5E70CA0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567B9CD-6DDA-4888-8875-D643289DAE6E}">
      <dgm:prSet/>
      <dgm:spPr/>
      <dgm:t>
        <a:bodyPr/>
        <a:lstStyle/>
        <a:p>
          <a:r>
            <a:rPr lang="en-US"/>
            <a:t>Operating System: Windows 10 (Professional Edition/Home Edition)</a:t>
          </a:r>
        </a:p>
      </dgm:t>
    </dgm:pt>
    <dgm:pt modelId="{4C4A2AD5-2798-40D8-96EC-AEE3402434DD}" type="parTrans" cxnId="{56D66765-C461-4273-A6D0-D36C66BBE4F3}">
      <dgm:prSet/>
      <dgm:spPr/>
      <dgm:t>
        <a:bodyPr/>
        <a:lstStyle/>
        <a:p>
          <a:endParaRPr lang="en-US"/>
        </a:p>
      </dgm:t>
    </dgm:pt>
    <dgm:pt modelId="{1385940D-FB6D-451F-84AA-D90ED051BAE3}" type="sibTrans" cxnId="{56D66765-C461-4273-A6D0-D36C66BBE4F3}">
      <dgm:prSet/>
      <dgm:spPr/>
      <dgm:t>
        <a:bodyPr/>
        <a:lstStyle/>
        <a:p>
          <a:endParaRPr lang="en-US"/>
        </a:p>
      </dgm:t>
    </dgm:pt>
    <dgm:pt modelId="{52163953-051A-431A-8DCB-78B3B5B10C43}">
      <dgm:prSet/>
      <dgm:spPr/>
      <dgm:t>
        <a:bodyPr/>
        <a:lstStyle/>
        <a:p>
          <a:r>
            <a:rPr lang="en-US"/>
            <a:t>RAM: 8 GB /16GB</a:t>
          </a:r>
        </a:p>
      </dgm:t>
    </dgm:pt>
    <dgm:pt modelId="{8427FEFE-2300-4704-9526-45402A736486}" type="parTrans" cxnId="{3A2105DB-2F52-413E-A006-3626DB16DA3B}">
      <dgm:prSet/>
      <dgm:spPr/>
      <dgm:t>
        <a:bodyPr/>
        <a:lstStyle/>
        <a:p>
          <a:endParaRPr lang="en-US"/>
        </a:p>
      </dgm:t>
    </dgm:pt>
    <dgm:pt modelId="{F58BBFA1-33FA-4BED-9826-40C07D11B555}" type="sibTrans" cxnId="{3A2105DB-2F52-413E-A006-3626DB16DA3B}">
      <dgm:prSet/>
      <dgm:spPr/>
      <dgm:t>
        <a:bodyPr/>
        <a:lstStyle/>
        <a:p>
          <a:endParaRPr lang="en-US"/>
        </a:p>
      </dgm:t>
    </dgm:pt>
    <dgm:pt modelId="{B5DF9E59-0F25-4B13-8C47-6B7891462F4C}">
      <dgm:prSet/>
      <dgm:spPr/>
      <dgm:t>
        <a:bodyPr/>
        <a:lstStyle/>
        <a:p>
          <a:r>
            <a:rPr lang="en-US"/>
            <a:t>CPU: Intel® Core™ i5-8400 CPU @ 2.80GHz</a:t>
          </a:r>
        </a:p>
      </dgm:t>
    </dgm:pt>
    <dgm:pt modelId="{48CF0A3E-1548-450D-BF33-F8651574DFAD}" type="parTrans" cxnId="{AF3042F8-E4F6-4F9A-AFB4-FFFACC112F50}">
      <dgm:prSet/>
      <dgm:spPr/>
      <dgm:t>
        <a:bodyPr/>
        <a:lstStyle/>
        <a:p>
          <a:endParaRPr lang="en-US"/>
        </a:p>
      </dgm:t>
    </dgm:pt>
    <dgm:pt modelId="{DE6AE69B-94AF-40D4-904F-F4EDCBB7BB39}" type="sibTrans" cxnId="{AF3042F8-E4F6-4F9A-AFB4-FFFACC112F50}">
      <dgm:prSet/>
      <dgm:spPr/>
      <dgm:t>
        <a:bodyPr/>
        <a:lstStyle/>
        <a:p>
          <a:endParaRPr lang="en-US"/>
        </a:p>
      </dgm:t>
    </dgm:pt>
    <dgm:pt modelId="{AE386457-89BA-480F-9873-0BBF740524BA}">
      <dgm:prSet/>
      <dgm:spPr/>
      <dgm:t>
        <a:bodyPr/>
        <a:lstStyle/>
        <a:p>
          <a:r>
            <a:rPr lang="en-US"/>
            <a:t>Languages used: JavaScript, HTML, CSS, MYSQL</a:t>
          </a:r>
        </a:p>
      </dgm:t>
    </dgm:pt>
    <dgm:pt modelId="{80B7B593-0B73-45B5-8FCE-967D20F49402}" type="parTrans" cxnId="{B454E887-EFE8-45B3-B2AB-6A798716D10B}">
      <dgm:prSet/>
      <dgm:spPr/>
      <dgm:t>
        <a:bodyPr/>
        <a:lstStyle/>
        <a:p>
          <a:endParaRPr lang="en-US"/>
        </a:p>
      </dgm:t>
    </dgm:pt>
    <dgm:pt modelId="{C654C680-0252-445B-AF3D-3820DD4EB8CE}" type="sibTrans" cxnId="{B454E887-EFE8-45B3-B2AB-6A798716D10B}">
      <dgm:prSet/>
      <dgm:spPr/>
      <dgm:t>
        <a:bodyPr/>
        <a:lstStyle/>
        <a:p>
          <a:endParaRPr lang="en-US"/>
        </a:p>
      </dgm:t>
    </dgm:pt>
    <dgm:pt modelId="{94AC6B30-10F4-463D-BBBD-504B3A5EEC8E}" type="pres">
      <dgm:prSet presAssocID="{D7BF1852-ED67-4394-BD19-D7FC5E70CA06}" presName="linear" presStyleCnt="0">
        <dgm:presLayoutVars>
          <dgm:animLvl val="lvl"/>
          <dgm:resizeHandles val="exact"/>
        </dgm:presLayoutVars>
      </dgm:prSet>
      <dgm:spPr/>
    </dgm:pt>
    <dgm:pt modelId="{117C2365-DCBE-4F96-B7C8-29F000A1A91B}" type="pres">
      <dgm:prSet presAssocID="{C567B9CD-6DDA-4888-8875-D643289DAE6E}" presName="parentText" presStyleLbl="node1" presStyleIdx="0" presStyleCnt="4">
        <dgm:presLayoutVars>
          <dgm:chMax val="0"/>
          <dgm:bulletEnabled val="1"/>
        </dgm:presLayoutVars>
      </dgm:prSet>
      <dgm:spPr/>
    </dgm:pt>
    <dgm:pt modelId="{AE9DD9D7-3DF1-4348-AD26-33AF7BBC04FD}" type="pres">
      <dgm:prSet presAssocID="{1385940D-FB6D-451F-84AA-D90ED051BAE3}" presName="spacer" presStyleCnt="0"/>
      <dgm:spPr/>
    </dgm:pt>
    <dgm:pt modelId="{38B2892F-FBAC-4983-BFFC-52B672EE831E}" type="pres">
      <dgm:prSet presAssocID="{52163953-051A-431A-8DCB-78B3B5B10C43}" presName="parentText" presStyleLbl="node1" presStyleIdx="1" presStyleCnt="4">
        <dgm:presLayoutVars>
          <dgm:chMax val="0"/>
          <dgm:bulletEnabled val="1"/>
        </dgm:presLayoutVars>
      </dgm:prSet>
      <dgm:spPr/>
    </dgm:pt>
    <dgm:pt modelId="{2C9B02FE-76C5-4564-99E8-B00B3F48BEE2}" type="pres">
      <dgm:prSet presAssocID="{F58BBFA1-33FA-4BED-9826-40C07D11B555}" presName="spacer" presStyleCnt="0"/>
      <dgm:spPr/>
    </dgm:pt>
    <dgm:pt modelId="{C33E5F8C-B7EF-4C4F-8192-FED8202E3125}" type="pres">
      <dgm:prSet presAssocID="{B5DF9E59-0F25-4B13-8C47-6B7891462F4C}" presName="parentText" presStyleLbl="node1" presStyleIdx="2" presStyleCnt="4">
        <dgm:presLayoutVars>
          <dgm:chMax val="0"/>
          <dgm:bulletEnabled val="1"/>
        </dgm:presLayoutVars>
      </dgm:prSet>
      <dgm:spPr/>
    </dgm:pt>
    <dgm:pt modelId="{A57F2618-59E3-4254-B82B-5C96D3BE080B}" type="pres">
      <dgm:prSet presAssocID="{DE6AE69B-94AF-40D4-904F-F4EDCBB7BB39}" presName="spacer" presStyleCnt="0"/>
      <dgm:spPr/>
    </dgm:pt>
    <dgm:pt modelId="{D15E4A65-728B-44B6-ADB6-2D1D0FF442EE}" type="pres">
      <dgm:prSet presAssocID="{AE386457-89BA-480F-9873-0BBF740524BA}" presName="parentText" presStyleLbl="node1" presStyleIdx="3" presStyleCnt="4">
        <dgm:presLayoutVars>
          <dgm:chMax val="0"/>
          <dgm:bulletEnabled val="1"/>
        </dgm:presLayoutVars>
      </dgm:prSet>
      <dgm:spPr/>
    </dgm:pt>
  </dgm:ptLst>
  <dgm:cxnLst>
    <dgm:cxn modelId="{4AA0780D-F71A-4A11-9B6C-7A937181AE97}" type="presOf" srcId="{D7BF1852-ED67-4394-BD19-D7FC5E70CA06}" destId="{94AC6B30-10F4-463D-BBBD-504B3A5EEC8E}" srcOrd="0" destOrd="0" presId="urn:microsoft.com/office/officeart/2005/8/layout/vList2"/>
    <dgm:cxn modelId="{0FD6D92C-121D-4923-B101-2BD618F6FA44}" type="presOf" srcId="{B5DF9E59-0F25-4B13-8C47-6B7891462F4C}" destId="{C33E5F8C-B7EF-4C4F-8192-FED8202E3125}" srcOrd="0" destOrd="0" presId="urn:microsoft.com/office/officeart/2005/8/layout/vList2"/>
    <dgm:cxn modelId="{56D66765-C461-4273-A6D0-D36C66BBE4F3}" srcId="{D7BF1852-ED67-4394-BD19-D7FC5E70CA06}" destId="{C567B9CD-6DDA-4888-8875-D643289DAE6E}" srcOrd="0" destOrd="0" parTransId="{4C4A2AD5-2798-40D8-96EC-AEE3402434DD}" sibTransId="{1385940D-FB6D-451F-84AA-D90ED051BAE3}"/>
    <dgm:cxn modelId="{B454E887-EFE8-45B3-B2AB-6A798716D10B}" srcId="{D7BF1852-ED67-4394-BD19-D7FC5E70CA06}" destId="{AE386457-89BA-480F-9873-0BBF740524BA}" srcOrd="3" destOrd="0" parTransId="{80B7B593-0B73-45B5-8FCE-967D20F49402}" sibTransId="{C654C680-0252-445B-AF3D-3820DD4EB8CE}"/>
    <dgm:cxn modelId="{4C0E83B6-6A18-48FD-A8E8-5FB07997AA4F}" type="presOf" srcId="{C567B9CD-6DDA-4888-8875-D643289DAE6E}" destId="{117C2365-DCBE-4F96-B7C8-29F000A1A91B}" srcOrd="0" destOrd="0" presId="urn:microsoft.com/office/officeart/2005/8/layout/vList2"/>
    <dgm:cxn modelId="{635FCFB7-88C9-441A-8EDD-11F1A1F257AC}" type="presOf" srcId="{AE386457-89BA-480F-9873-0BBF740524BA}" destId="{D15E4A65-728B-44B6-ADB6-2D1D0FF442EE}" srcOrd="0" destOrd="0" presId="urn:microsoft.com/office/officeart/2005/8/layout/vList2"/>
    <dgm:cxn modelId="{C610AED5-F00F-4FEC-81BE-A4B5ED50AE46}" type="presOf" srcId="{52163953-051A-431A-8DCB-78B3B5B10C43}" destId="{38B2892F-FBAC-4983-BFFC-52B672EE831E}" srcOrd="0" destOrd="0" presId="urn:microsoft.com/office/officeart/2005/8/layout/vList2"/>
    <dgm:cxn modelId="{3A2105DB-2F52-413E-A006-3626DB16DA3B}" srcId="{D7BF1852-ED67-4394-BD19-D7FC5E70CA06}" destId="{52163953-051A-431A-8DCB-78B3B5B10C43}" srcOrd="1" destOrd="0" parTransId="{8427FEFE-2300-4704-9526-45402A736486}" sibTransId="{F58BBFA1-33FA-4BED-9826-40C07D11B555}"/>
    <dgm:cxn modelId="{AF3042F8-E4F6-4F9A-AFB4-FFFACC112F50}" srcId="{D7BF1852-ED67-4394-BD19-D7FC5E70CA06}" destId="{B5DF9E59-0F25-4B13-8C47-6B7891462F4C}" srcOrd="2" destOrd="0" parTransId="{48CF0A3E-1548-450D-BF33-F8651574DFAD}" sibTransId="{DE6AE69B-94AF-40D4-904F-F4EDCBB7BB39}"/>
    <dgm:cxn modelId="{E8BB9C89-8B8E-4701-BB53-8F01E0B158D9}" type="presParOf" srcId="{94AC6B30-10F4-463D-BBBD-504B3A5EEC8E}" destId="{117C2365-DCBE-4F96-B7C8-29F000A1A91B}" srcOrd="0" destOrd="0" presId="urn:microsoft.com/office/officeart/2005/8/layout/vList2"/>
    <dgm:cxn modelId="{00A22361-1200-4E77-A830-92D32076B6BB}" type="presParOf" srcId="{94AC6B30-10F4-463D-BBBD-504B3A5EEC8E}" destId="{AE9DD9D7-3DF1-4348-AD26-33AF7BBC04FD}" srcOrd="1" destOrd="0" presId="urn:microsoft.com/office/officeart/2005/8/layout/vList2"/>
    <dgm:cxn modelId="{010D7810-31D8-4CA4-8E0D-D364414A00F8}" type="presParOf" srcId="{94AC6B30-10F4-463D-BBBD-504B3A5EEC8E}" destId="{38B2892F-FBAC-4983-BFFC-52B672EE831E}" srcOrd="2" destOrd="0" presId="urn:microsoft.com/office/officeart/2005/8/layout/vList2"/>
    <dgm:cxn modelId="{ADA01777-7E7E-4987-8DFD-8313D51B4F1F}" type="presParOf" srcId="{94AC6B30-10F4-463D-BBBD-504B3A5EEC8E}" destId="{2C9B02FE-76C5-4564-99E8-B00B3F48BEE2}" srcOrd="3" destOrd="0" presId="urn:microsoft.com/office/officeart/2005/8/layout/vList2"/>
    <dgm:cxn modelId="{9BFD74E3-F241-4DBF-80EA-402D84B2E3CB}" type="presParOf" srcId="{94AC6B30-10F4-463D-BBBD-504B3A5EEC8E}" destId="{C33E5F8C-B7EF-4C4F-8192-FED8202E3125}" srcOrd="4" destOrd="0" presId="urn:microsoft.com/office/officeart/2005/8/layout/vList2"/>
    <dgm:cxn modelId="{0D93A19A-BA66-42F2-8DA0-A1A4A7434164}" type="presParOf" srcId="{94AC6B30-10F4-463D-BBBD-504B3A5EEC8E}" destId="{A57F2618-59E3-4254-B82B-5C96D3BE080B}" srcOrd="5" destOrd="0" presId="urn:microsoft.com/office/officeart/2005/8/layout/vList2"/>
    <dgm:cxn modelId="{AEDAD82E-C2C2-4A74-B21B-624076A745FF}" type="presParOf" srcId="{94AC6B30-10F4-463D-BBBD-504B3A5EEC8E}" destId="{D15E4A65-728B-44B6-ADB6-2D1D0FF442E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7C2365-DCBE-4F96-B7C8-29F000A1A91B}">
      <dsp:nvSpPr>
        <dsp:cNvPr id="0" name=""/>
        <dsp:cNvSpPr/>
      </dsp:nvSpPr>
      <dsp:spPr>
        <a:xfrm>
          <a:off x="0" y="56915"/>
          <a:ext cx="6797675" cy="13127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Operating System: Windows 10 (Professional Edition/Home Edition)</a:t>
          </a:r>
        </a:p>
      </dsp:txBody>
      <dsp:txXfrm>
        <a:off x="64083" y="120998"/>
        <a:ext cx="6669509" cy="1184574"/>
      </dsp:txXfrm>
    </dsp:sp>
    <dsp:sp modelId="{38B2892F-FBAC-4983-BFFC-52B672EE831E}">
      <dsp:nvSpPr>
        <dsp:cNvPr id="0" name=""/>
        <dsp:cNvSpPr/>
      </dsp:nvSpPr>
      <dsp:spPr>
        <a:xfrm>
          <a:off x="0" y="1464695"/>
          <a:ext cx="6797675" cy="1312740"/>
        </a:xfrm>
        <a:prstGeom prst="roundRect">
          <a:avLst/>
        </a:prstGeom>
        <a:solidFill>
          <a:schemeClr val="accent2">
            <a:hueOff val="13013"/>
            <a:satOff val="-8959"/>
            <a:lumOff val="-22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RAM: 8 GB /16GB</a:t>
          </a:r>
        </a:p>
      </dsp:txBody>
      <dsp:txXfrm>
        <a:off x="64083" y="1528778"/>
        <a:ext cx="6669509" cy="1184574"/>
      </dsp:txXfrm>
    </dsp:sp>
    <dsp:sp modelId="{C33E5F8C-B7EF-4C4F-8192-FED8202E3125}">
      <dsp:nvSpPr>
        <dsp:cNvPr id="0" name=""/>
        <dsp:cNvSpPr/>
      </dsp:nvSpPr>
      <dsp:spPr>
        <a:xfrm>
          <a:off x="0" y="2872476"/>
          <a:ext cx="6797675" cy="1312740"/>
        </a:xfrm>
        <a:prstGeom prst="roundRect">
          <a:avLst/>
        </a:prstGeom>
        <a:solidFill>
          <a:schemeClr val="accent2">
            <a:hueOff val="26025"/>
            <a:satOff val="-17917"/>
            <a:lumOff val="-457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CPU: Intel® Core™ i5-8400 CPU @ 2.80GHz</a:t>
          </a:r>
        </a:p>
      </dsp:txBody>
      <dsp:txXfrm>
        <a:off x="64083" y="2936559"/>
        <a:ext cx="6669509" cy="1184574"/>
      </dsp:txXfrm>
    </dsp:sp>
    <dsp:sp modelId="{D15E4A65-728B-44B6-ADB6-2D1D0FF442EE}">
      <dsp:nvSpPr>
        <dsp:cNvPr id="0" name=""/>
        <dsp:cNvSpPr/>
      </dsp:nvSpPr>
      <dsp:spPr>
        <a:xfrm>
          <a:off x="0" y="4280256"/>
          <a:ext cx="6797675" cy="1312740"/>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Languages used: JavaScript, HTML, CSS, MYSQL</a:t>
          </a:r>
        </a:p>
      </dsp:txBody>
      <dsp:txXfrm>
        <a:off x="64083" y="4344339"/>
        <a:ext cx="6669509" cy="118457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5F8EAA2C-1670-4A16-A02A-CAA96662DC9E}" type="datetimeFigureOut">
              <a:rPr lang="zh-HK" altLang="en-US" smtClean="0"/>
              <a:t>5/6/2019</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767E8CBB-F3C2-4424-8AFD-77DECB214354}" type="slidenum">
              <a:rPr lang="zh-HK" altLang="en-US" smtClean="0"/>
              <a:t>‹#›</a:t>
            </a:fld>
            <a:endParaRPr lang="zh-HK"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25421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F8EAA2C-1670-4A16-A02A-CAA96662DC9E}" type="datetimeFigureOut">
              <a:rPr lang="zh-HK" altLang="en-US" smtClean="0"/>
              <a:t>5/6/2019</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767E8CBB-F3C2-4424-8AFD-77DECB214354}" type="slidenum">
              <a:rPr lang="zh-HK" altLang="en-US" smtClean="0"/>
              <a:t>‹#›</a:t>
            </a:fld>
            <a:endParaRPr lang="zh-HK" altLang="en-US"/>
          </a:p>
        </p:txBody>
      </p:sp>
    </p:spTree>
    <p:extLst>
      <p:ext uri="{BB962C8B-B14F-4D97-AF65-F5344CB8AC3E}">
        <p14:creationId xmlns:p14="http://schemas.microsoft.com/office/powerpoint/2010/main" val="20623140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F8EAA2C-1670-4A16-A02A-CAA96662DC9E}" type="datetimeFigureOut">
              <a:rPr lang="zh-HK" altLang="en-US" smtClean="0"/>
              <a:t>5/6/2019</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767E8CBB-F3C2-4424-8AFD-77DECB214354}" type="slidenum">
              <a:rPr lang="zh-HK" altLang="en-US" smtClean="0"/>
              <a:t>‹#›</a:t>
            </a:fld>
            <a:endParaRPr lang="zh-HK" altLang="en-US"/>
          </a:p>
        </p:txBody>
      </p:sp>
    </p:spTree>
    <p:extLst>
      <p:ext uri="{BB962C8B-B14F-4D97-AF65-F5344CB8AC3E}">
        <p14:creationId xmlns:p14="http://schemas.microsoft.com/office/powerpoint/2010/main" val="35060773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F8EAA2C-1670-4A16-A02A-CAA96662DC9E}" type="datetimeFigureOut">
              <a:rPr lang="zh-HK" altLang="en-US" smtClean="0"/>
              <a:t>5/6/2019</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767E8CBB-F3C2-4424-8AFD-77DECB214354}" type="slidenum">
              <a:rPr lang="zh-HK" altLang="en-US" smtClean="0"/>
              <a:t>‹#›</a:t>
            </a:fld>
            <a:endParaRPr lang="zh-HK" altLang="en-US"/>
          </a:p>
        </p:txBody>
      </p:sp>
    </p:spTree>
    <p:extLst>
      <p:ext uri="{BB962C8B-B14F-4D97-AF65-F5344CB8AC3E}">
        <p14:creationId xmlns:p14="http://schemas.microsoft.com/office/powerpoint/2010/main" val="22926174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F8EAA2C-1670-4A16-A02A-CAA96662DC9E}" type="datetimeFigureOut">
              <a:rPr lang="zh-HK" altLang="en-US" smtClean="0"/>
              <a:t>5/6/2019</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767E8CBB-F3C2-4424-8AFD-77DECB214354}" type="slidenum">
              <a:rPr lang="zh-HK" altLang="en-US" smtClean="0"/>
              <a:t>‹#›</a:t>
            </a:fld>
            <a:endParaRPr lang="zh-HK"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422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5F8EAA2C-1670-4A16-A02A-CAA96662DC9E}" type="datetimeFigureOut">
              <a:rPr lang="zh-HK" altLang="en-US" smtClean="0"/>
              <a:t>5/6/2019</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767E8CBB-F3C2-4424-8AFD-77DECB214354}" type="slidenum">
              <a:rPr lang="zh-HK" altLang="en-US" smtClean="0"/>
              <a:t>‹#›</a:t>
            </a:fld>
            <a:endParaRPr lang="zh-HK" altLang="en-US"/>
          </a:p>
        </p:txBody>
      </p:sp>
    </p:spTree>
    <p:extLst>
      <p:ext uri="{BB962C8B-B14F-4D97-AF65-F5344CB8AC3E}">
        <p14:creationId xmlns:p14="http://schemas.microsoft.com/office/powerpoint/2010/main" val="16106212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5F8EAA2C-1670-4A16-A02A-CAA96662DC9E}" type="datetimeFigureOut">
              <a:rPr lang="zh-HK" altLang="en-US" smtClean="0"/>
              <a:t>5/6/2019</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767E8CBB-F3C2-4424-8AFD-77DECB214354}" type="slidenum">
              <a:rPr lang="zh-HK" altLang="en-US" smtClean="0"/>
              <a:t>‹#›</a:t>
            </a:fld>
            <a:endParaRPr lang="zh-HK" altLang="en-US"/>
          </a:p>
        </p:txBody>
      </p:sp>
    </p:spTree>
    <p:extLst>
      <p:ext uri="{BB962C8B-B14F-4D97-AF65-F5344CB8AC3E}">
        <p14:creationId xmlns:p14="http://schemas.microsoft.com/office/powerpoint/2010/main" val="7163441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5F8EAA2C-1670-4A16-A02A-CAA96662DC9E}" type="datetimeFigureOut">
              <a:rPr lang="zh-HK" altLang="en-US" smtClean="0"/>
              <a:t>5/6/2019</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767E8CBB-F3C2-4424-8AFD-77DECB214354}" type="slidenum">
              <a:rPr lang="zh-HK" altLang="en-US" smtClean="0"/>
              <a:t>‹#›</a:t>
            </a:fld>
            <a:endParaRPr lang="zh-HK" altLang="en-US"/>
          </a:p>
        </p:txBody>
      </p:sp>
    </p:spTree>
    <p:extLst>
      <p:ext uri="{BB962C8B-B14F-4D97-AF65-F5344CB8AC3E}">
        <p14:creationId xmlns:p14="http://schemas.microsoft.com/office/powerpoint/2010/main" val="42308182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F8EAA2C-1670-4A16-A02A-CAA96662DC9E}" type="datetimeFigureOut">
              <a:rPr lang="zh-HK" altLang="en-US" smtClean="0"/>
              <a:t>5/6/2019</a:t>
            </a:fld>
            <a:endParaRPr lang="zh-HK"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HK" altLang="en-US"/>
          </a:p>
        </p:txBody>
      </p:sp>
      <p:sp>
        <p:nvSpPr>
          <p:cNvPr id="9" name="Slide Number Placeholder 8"/>
          <p:cNvSpPr>
            <a:spLocks noGrp="1"/>
          </p:cNvSpPr>
          <p:nvPr>
            <p:ph type="sldNum" sz="quarter" idx="12"/>
          </p:nvPr>
        </p:nvSpPr>
        <p:spPr/>
        <p:txBody>
          <a:bodyPr/>
          <a:lstStyle/>
          <a:p>
            <a:fld id="{767E8CBB-F3C2-4424-8AFD-77DECB214354}" type="slidenum">
              <a:rPr lang="zh-HK" altLang="en-US" smtClean="0"/>
              <a:t>‹#›</a:t>
            </a:fld>
            <a:endParaRPr lang="zh-HK" altLang="en-US"/>
          </a:p>
        </p:txBody>
      </p:sp>
    </p:spTree>
    <p:extLst>
      <p:ext uri="{BB962C8B-B14F-4D97-AF65-F5344CB8AC3E}">
        <p14:creationId xmlns:p14="http://schemas.microsoft.com/office/powerpoint/2010/main" val="39020178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F8EAA2C-1670-4A16-A02A-CAA96662DC9E}" type="datetimeFigureOut">
              <a:rPr lang="zh-HK" altLang="en-US" smtClean="0"/>
              <a:t>5/6/2019</a:t>
            </a:fld>
            <a:endParaRPr lang="zh-HK"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HK"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67E8CBB-F3C2-4424-8AFD-77DECB214354}" type="slidenum">
              <a:rPr lang="zh-HK" altLang="en-US" smtClean="0"/>
              <a:t>‹#›</a:t>
            </a:fld>
            <a:endParaRPr lang="zh-HK" altLang="en-US"/>
          </a:p>
        </p:txBody>
      </p:sp>
    </p:spTree>
    <p:extLst>
      <p:ext uri="{BB962C8B-B14F-4D97-AF65-F5344CB8AC3E}">
        <p14:creationId xmlns:p14="http://schemas.microsoft.com/office/powerpoint/2010/main" val="17602059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5F8EAA2C-1670-4A16-A02A-CAA96662DC9E}" type="datetimeFigureOut">
              <a:rPr lang="zh-HK" altLang="en-US" smtClean="0"/>
              <a:t>5/6/2019</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767E8CBB-F3C2-4424-8AFD-77DECB214354}" type="slidenum">
              <a:rPr lang="zh-HK" altLang="en-US" smtClean="0"/>
              <a:t>‹#›</a:t>
            </a:fld>
            <a:endParaRPr lang="zh-HK" altLang="en-US"/>
          </a:p>
        </p:txBody>
      </p:sp>
    </p:spTree>
    <p:extLst>
      <p:ext uri="{BB962C8B-B14F-4D97-AF65-F5344CB8AC3E}">
        <p14:creationId xmlns:p14="http://schemas.microsoft.com/office/powerpoint/2010/main" val="20866327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F8EAA2C-1670-4A16-A02A-CAA96662DC9E}" type="datetimeFigureOut">
              <a:rPr lang="zh-HK" altLang="en-US" smtClean="0"/>
              <a:t>5/6/2019</a:t>
            </a:fld>
            <a:endParaRPr lang="zh-HK"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HK"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67E8CBB-F3C2-4424-8AFD-77DECB214354}" type="slidenum">
              <a:rPr lang="zh-HK" altLang="en-US" smtClean="0"/>
              <a:t>‹#›</a:t>
            </a:fld>
            <a:endParaRPr lang="zh-HK"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59910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B198EC-01E5-4C58-8BCB-89E9648BF456}"/>
              </a:ext>
            </a:extLst>
          </p:cNvPr>
          <p:cNvSpPr>
            <a:spLocks noGrp="1"/>
          </p:cNvSpPr>
          <p:nvPr>
            <p:ph type="ctrTitle"/>
          </p:nvPr>
        </p:nvSpPr>
        <p:spPr/>
        <p:txBody>
          <a:bodyPr>
            <a:normAutofit fontScale="90000"/>
          </a:bodyPr>
          <a:lstStyle/>
          <a:p>
            <a:r>
              <a:rPr lang="en-US" altLang="zh-HK" dirty="0"/>
              <a:t>Final Year Project Presentation—Customer Relationship Management System</a:t>
            </a:r>
            <a:endParaRPr lang="zh-HK" altLang="en-US" dirty="0"/>
          </a:p>
        </p:txBody>
      </p:sp>
      <p:sp>
        <p:nvSpPr>
          <p:cNvPr id="3" name="副標題 2">
            <a:extLst>
              <a:ext uri="{FF2B5EF4-FFF2-40B4-BE49-F238E27FC236}">
                <a16:creationId xmlns:a16="http://schemas.microsoft.com/office/drawing/2014/main" id="{C2B95BE3-E9A9-4209-8F5C-B55FAA8ECBD4}"/>
              </a:ext>
            </a:extLst>
          </p:cNvPr>
          <p:cNvSpPr>
            <a:spLocks noGrp="1"/>
          </p:cNvSpPr>
          <p:nvPr>
            <p:ph type="subTitle" idx="1"/>
          </p:nvPr>
        </p:nvSpPr>
        <p:spPr>
          <a:xfrm>
            <a:off x="1100051" y="4455620"/>
            <a:ext cx="10058400" cy="1945180"/>
          </a:xfrm>
        </p:spPr>
        <p:txBody>
          <a:bodyPr>
            <a:normAutofit fontScale="85000" lnSpcReduction="20000"/>
          </a:bodyPr>
          <a:lstStyle/>
          <a:p>
            <a:r>
              <a:rPr lang="en-US" altLang="zh-HK" dirty="0"/>
              <a:t>Name: Cheng Yi </a:t>
            </a:r>
            <a:r>
              <a:rPr lang="en-US" altLang="zh-HK" dirty="0" err="1"/>
              <a:t>Nok</a:t>
            </a:r>
            <a:endParaRPr lang="en-US" altLang="zh-HK" dirty="0"/>
          </a:p>
          <a:p>
            <a:r>
              <a:rPr lang="en-US" altLang="zh-HK" dirty="0"/>
              <a:t>Student ID: 54777547</a:t>
            </a:r>
          </a:p>
          <a:p>
            <a:r>
              <a:rPr lang="en-US" altLang="zh-HK" dirty="0"/>
              <a:t>Project ID: ITB010</a:t>
            </a:r>
          </a:p>
          <a:p>
            <a:r>
              <a:rPr lang="en-US" altLang="zh-HK" dirty="0"/>
              <a:t>Supervisor: Mr. Terrence Chan</a:t>
            </a:r>
          </a:p>
          <a:p>
            <a:r>
              <a:rPr lang="en-US" altLang="zh-HK" dirty="0"/>
              <a:t>Second Accessor: Mr. Albert Lau</a:t>
            </a:r>
            <a:endParaRPr lang="zh-HK" altLang="en-US" dirty="0"/>
          </a:p>
        </p:txBody>
      </p:sp>
    </p:spTree>
    <p:extLst>
      <p:ext uri="{BB962C8B-B14F-4D97-AF65-F5344CB8AC3E}">
        <p14:creationId xmlns:p14="http://schemas.microsoft.com/office/powerpoint/2010/main" val="18041046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BD032B00-A100-4999-AF20-EABF738FF741}"/>
              </a:ext>
            </a:extLst>
          </p:cNvPr>
          <p:cNvSpPr>
            <a:spLocks noGrp="1"/>
          </p:cNvSpPr>
          <p:nvPr>
            <p:ph type="title"/>
          </p:nvPr>
        </p:nvSpPr>
        <p:spPr>
          <a:xfrm>
            <a:off x="965030" y="963997"/>
            <a:ext cx="3254691" cy="4938361"/>
          </a:xfrm>
        </p:spPr>
        <p:txBody>
          <a:bodyPr anchor="ctr">
            <a:normAutofit/>
          </a:bodyPr>
          <a:lstStyle/>
          <a:p>
            <a:pPr algn="r"/>
            <a:r>
              <a:rPr lang="en-US" altLang="zh-HK" sz="4400"/>
              <a:t>Problem Definition</a:t>
            </a:r>
            <a:endParaRPr lang="zh-HK" altLang="en-US" sz="4400"/>
          </a:p>
        </p:txBody>
      </p:sp>
      <p:cxnSp>
        <p:nvCxnSpPr>
          <p:cNvPr id="12" name="Straight Connector 1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19242B06-7E41-4E7D-A1AB-B8528E08598A}"/>
              </a:ext>
            </a:extLst>
          </p:cNvPr>
          <p:cNvSpPr>
            <a:spLocks noGrp="1"/>
          </p:cNvSpPr>
          <p:nvPr>
            <p:ph idx="1"/>
          </p:nvPr>
        </p:nvSpPr>
        <p:spPr>
          <a:xfrm>
            <a:off x="5134882" y="963507"/>
            <a:ext cx="6135097" cy="4938851"/>
          </a:xfrm>
        </p:spPr>
        <p:txBody>
          <a:bodyPr anchor="ctr">
            <a:normAutofit/>
          </a:bodyPr>
          <a:lstStyle/>
          <a:p>
            <a:r>
              <a:rPr lang="en-US" altLang="zh-HK" sz="1800"/>
              <a:t>People nowadays rely on technologies more and more to maintain their businesses. However, not all of us have the expertise to design a dedicated system for a specific business operation. Customer relationship Management (CRM) Systems are therefore introduced. In this rapidly changing society, customer data must handled wisely in order to generate useful information to cater the market needs, and ultimately, increase the market share of our company.</a:t>
            </a:r>
            <a:endParaRPr lang="zh-HK" altLang="en-US" sz="1800"/>
          </a:p>
        </p:txBody>
      </p:sp>
    </p:spTree>
    <p:extLst>
      <p:ext uri="{BB962C8B-B14F-4D97-AF65-F5344CB8AC3E}">
        <p14:creationId xmlns:p14="http://schemas.microsoft.com/office/powerpoint/2010/main" val="19678066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a:extLst>
              <a:ext uri="{FF2B5EF4-FFF2-40B4-BE49-F238E27FC236}">
                <a16:creationId xmlns:a16="http://schemas.microsoft.com/office/drawing/2014/main" id="{2C2EB234-33AA-4385-9DB8-E84AA89A4E3C}"/>
              </a:ext>
            </a:extLst>
          </p:cNvPr>
          <p:cNvSpPr>
            <a:spLocks noGrp="1"/>
          </p:cNvSpPr>
          <p:nvPr>
            <p:ph type="title"/>
          </p:nvPr>
        </p:nvSpPr>
        <p:spPr>
          <a:xfrm>
            <a:off x="492370" y="516835"/>
            <a:ext cx="3084844" cy="5772840"/>
          </a:xfrm>
        </p:spPr>
        <p:txBody>
          <a:bodyPr anchor="ctr">
            <a:normAutofit/>
          </a:bodyPr>
          <a:lstStyle/>
          <a:p>
            <a:r>
              <a:rPr lang="en-US" altLang="zh-HK" sz="3600">
                <a:solidFill>
                  <a:srgbClr val="FFFFFF"/>
                </a:solidFill>
              </a:rPr>
              <a:t>Developing Environment</a:t>
            </a:r>
            <a:endParaRPr lang="zh-HK" altLang="en-US" sz="3600">
              <a:solidFill>
                <a:srgbClr val="FFFFFF"/>
              </a:solidFill>
            </a:endParaRPr>
          </a:p>
        </p:txBody>
      </p:sp>
      <p:sp>
        <p:nvSpPr>
          <p:cNvPr id="14" name="Rectangle 13">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內容版面配置區 2">
            <a:extLst>
              <a:ext uri="{FF2B5EF4-FFF2-40B4-BE49-F238E27FC236}">
                <a16:creationId xmlns:a16="http://schemas.microsoft.com/office/drawing/2014/main" id="{58E370BF-0CCD-4D9C-B07A-E4753C372F15}"/>
              </a:ext>
            </a:extLst>
          </p:cNvPr>
          <p:cNvGraphicFramePr>
            <a:graphicFrameLocks noGrp="1"/>
          </p:cNvGraphicFramePr>
          <p:nvPr>
            <p:ph idx="1"/>
            <p:extLst>
              <p:ext uri="{D42A27DB-BD31-4B8C-83A1-F6EECF244321}">
                <p14:modId xmlns:p14="http://schemas.microsoft.com/office/powerpoint/2010/main" val="99051913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73353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1">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6" name="Rectangle 23">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a:extLst>
              <a:ext uri="{FF2B5EF4-FFF2-40B4-BE49-F238E27FC236}">
                <a16:creationId xmlns:a16="http://schemas.microsoft.com/office/drawing/2014/main" id="{11A8B1C8-29B5-4B73-AB30-B6549FF45396}"/>
              </a:ext>
            </a:extLst>
          </p:cNvPr>
          <p:cNvSpPr>
            <a:spLocks noGrp="1"/>
          </p:cNvSpPr>
          <p:nvPr>
            <p:ph type="title"/>
          </p:nvPr>
        </p:nvSpPr>
        <p:spPr>
          <a:xfrm>
            <a:off x="492370" y="516835"/>
            <a:ext cx="3084844" cy="2103875"/>
          </a:xfrm>
        </p:spPr>
        <p:txBody>
          <a:bodyPr>
            <a:normAutofit/>
          </a:bodyPr>
          <a:lstStyle/>
          <a:p>
            <a:r>
              <a:rPr lang="en-US" altLang="zh-HK" sz="3600">
                <a:solidFill>
                  <a:srgbClr val="FFFFFF"/>
                </a:solidFill>
              </a:rPr>
              <a:t>Database Design—Entity Relationship Diagram</a:t>
            </a:r>
            <a:endParaRPr lang="zh-HK" altLang="en-US" sz="3600">
              <a:solidFill>
                <a:srgbClr val="FFFFFF"/>
              </a:solidFill>
            </a:endParaRPr>
          </a:p>
        </p:txBody>
      </p:sp>
      <p:sp>
        <p:nvSpPr>
          <p:cNvPr id="10" name="Content Placeholder 9">
            <a:extLst>
              <a:ext uri="{FF2B5EF4-FFF2-40B4-BE49-F238E27FC236}">
                <a16:creationId xmlns:a16="http://schemas.microsoft.com/office/drawing/2014/main" id="{D7C88A75-420D-4B0E-B9D7-4259DCD6974F}"/>
              </a:ext>
            </a:extLst>
          </p:cNvPr>
          <p:cNvSpPr>
            <a:spLocks noGrp="1"/>
          </p:cNvSpPr>
          <p:nvPr>
            <p:ph idx="1"/>
          </p:nvPr>
        </p:nvSpPr>
        <p:spPr>
          <a:xfrm>
            <a:off x="492371" y="2653800"/>
            <a:ext cx="3084844" cy="3335519"/>
          </a:xfrm>
        </p:spPr>
        <p:txBody>
          <a:bodyPr>
            <a:normAutofit/>
          </a:bodyPr>
          <a:lstStyle/>
          <a:p>
            <a:endParaRPr lang="en-US" sz="1500">
              <a:solidFill>
                <a:srgbClr val="FFFFFF"/>
              </a:solidFill>
            </a:endParaRPr>
          </a:p>
        </p:txBody>
      </p:sp>
      <p:sp>
        <p:nvSpPr>
          <p:cNvPr id="37" name="Rectangle 25">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內容版面配置區 4">
            <a:extLst>
              <a:ext uri="{FF2B5EF4-FFF2-40B4-BE49-F238E27FC236}">
                <a16:creationId xmlns:a16="http://schemas.microsoft.com/office/drawing/2014/main" id="{09B6E297-B621-41F5-9D76-3AC9EA37380D}"/>
              </a:ext>
            </a:extLst>
          </p:cNvPr>
          <p:cNvPicPr>
            <a:picLocks noChangeAspect="1"/>
          </p:cNvPicPr>
          <p:nvPr/>
        </p:nvPicPr>
        <p:blipFill rotWithShape="1">
          <a:blip r:embed="rId2">
            <a:extLst>
              <a:ext uri="{28A0092B-C50C-407E-A947-70E740481C1C}">
                <a14:useLocalDpi xmlns:a14="http://schemas.microsoft.com/office/drawing/2010/main" val="0"/>
              </a:ext>
            </a:extLst>
          </a:blip>
          <a:srcRect l="-76" t="-375" r="-1827" b="519"/>
          <a:stretch/>
        </p:blipFill>
        <p:spPr>
          <a:xfrm>
            <a:off x="4104080" y="1307506"/>
            <a:ext cx="8082235" cy="4910413"/>
          </a:xfrm>
          <a:prstGeom prst="rect">
            <a:avLst/>
          </a:prstGeom>
        </p:spPr>
      </p:pic>
    </p:spTree>
    <p:extLst>
      <p:ext uri="{BB962C8B-B14F-4D97-AF65-F5344CB8AC3E}">
        <p14:creationId xmlns:p14="http://schemas.microsoft.com/office/powerpoint/2010/main" val="36084395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a:extLst>
              <a:ext uri="{FF2B5EF4-FFF2-40B4-BE49-F238E27FC236}">
                <a16:creationId xmlns:a16="http://schemas.microsoft.com/office/drawing/2014/main" id="{65EAEC21-CA91-4CDB-B44D-DDBF672D1A26}"/>
              </a:ext>
            </a:extLst>
          </p:cNvPr>
          <p:cNvSpPr>
            <a:spLocks noGrp="1"/>
          </p:cNvSpPr>
          <p:nvPr>
            <p:ph type="title"/>
          </p:nvPr>
        </p:nvSpPr>
        <p:spPr>
          <a:xfrm>
            <a:off x="492370" y="516835"/>
            <a:ext cx="3084844" cy="2103875"/>
          </a:xfrm>
        </p:spPr>
        <p:txBody>
          <a:bodyPr>
            <a:normAutofit/>
          </a:bodyPr>
          <a:lstStyle/>
          <a:p>
            <a:r>
              <a:rPr lang="en-US" altLang="zh-HK" sz="3300">
                <a:solidFill>
                  <a:srgbClr val="FFFFFF"/>
                </a:solidFill>
              </a:rPr>
              <a:t>This is the end of my presentation, thank you!</a:t>
            </a:r>
            <a:br>
              <a:rPr lang="zh-HK" altLang="en-US" sz="3300">
                <a:solidFill>
                  <a:srgbClr val="FFFFFF"/>
                </a:solidFill>
              </a:rPr>
            </a:br>
            <a:endParaRPr lang="zh-HK" altLang="en-US" sz="3300">
              <a:solidFill>
                <a:srgbClr val="FFFFFF"/>
              </a:solidFill>
            </a:endParaRPr>
          </a:p>
        </p:txBody>
      </p:sp>
      <p:sp>
        <p:nvSpPr>
          <p:cNvPr id="3" name="內容版面配置區 2">
            <a:extLst>
              <a:ext uri="{FF2B5EF4-FFF2-40B4-BE49-F238E27FC236}">
                <a16:creationId xmlns:a16="http://schemas.microsoft.com/office/drawing/2014/main" id="{3052E900-9CA4-4E49-A17A-D75E0F63DFE5}"/>
              </a:ext>
            </a:extLst>
          </p:cNvPr>
          <p:cNvSpPr>
            <a:spLocks noGrp="1"/>
          </p:cNvSpPr>
          <p:nvPr>
            <p:ph idx="1"/>
          </p:nvPr>
        </p:nvSpPr>
        <p:spPr>
          <a:xfrm>
            <a:off x="492371" y="2653800"/>
            <a:ext cx="3084844" cy="3335519"/>
          </a:xfrm>
        </p:spPr>
        <p:txBody>
          <a:bodyPr>
            <a:normAutofit/>
          </a:bodyPr>
          <a:lstStyle/>
          <a:p>
            <a:endParaRPr lang="zh-HK" altLang="en-US" sz="1500">
              <a:solidFill>
                <a:srgbClr val="FFFFFF"/>
              </a:solidFill>
            </a:endParaRPr>
          </a:p>
        </p:txBody>
      </p:sp>
      <p:sp>
        <p:nvSpPr>
          <p:cNvPr id="14" name="Rectangle 13">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Graphic 6">
            <a:extLst>
              <a:ext uri="{FF2B5EF4-FFF2-40B4-BE49-F238E27FC236}">
                <a16:creationId xmlns:a16="http://schemas.microsoft.com/office/drawing/2014/main" id="{B18B2A35-B390-4E78-91AA-71F505C888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2138" y="640080"/>
            <a:ext cx="5577840" cy="5577840"/>
          </a:xfrm>
          <a:prstGeom prst="rect">
            <a:avLst/>
          </a:prstGeom>
        </p:spPr>
      </p:pic>
    </p:spTree>
    <p:extLst>
      <p:ext uri="{BB962C8B-B14F-4D97-AF65-F5344CB8AC3E}">
        <p14:creationId xmlns:p14="http://schemas.microsoft.com/office/powerpoint/2010/main" val="22292994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2</TotalTime>
  <Words>172</Words>
  <Application>Microsoft Office PowerPoint</Application>
  <PresentationFormat>寬螢幕</PresentationFormat>
  <Paragraphs>15</Paragraphs>
  <Slides>5</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5</vt:i4>
      </vt:variant>
    </vt:vector>
  </HeadingPairs>
  <TitlesOfParts>
    <vt:vector size="9" baseType="lpstr">
      <vt:lpstr>新細明體</vt:lpstr>
      <vt:lpstr>Calibri</vt:lpstr>
      <vt:lpstr>Calibri Light</vt:lpstr>
      <vt:lpstr>回顧</vt:lpstr>
      <vt:lpstr>Final Year Project Presentation—Customer Relationship Management System</vt:lpstr>
      <vt:lpstr>Problem Definition</vt:lpstr>
      <vt:lpstr>Developing Environment</vt:lpstr>
      <vt:lpstr>Database Design—Entity Relationship Diagram</vt:lpstr>
      <vt:lpstr>This is the end of my presentation,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Presentation—Customer Relationship Management System</dc:title>
  <dc:creator>Enoch Cheng</dc:creator>
  <cp:lastModifiedBy>Enoch Cheng</cp:lastModifiedBy>
  <cp:revision>1</cp:revision>
  <dcterms:created xsi:type="dcterms:W3CDTF">2019-06-04T18:15:53Z</dcterms:created>
  <dcterms:modified xsi:type="dcterms:W3CDTF">2019-06-04T18:18:07Z</dcterms:modified>
</cp:coreProperties>
</file>