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4"/>
  </p:sldMasterIdLst>
  <p:notesMasterIdLst>
    <p:notesMasterId r:id="rId9"/>
  </p:notesMasterIdLst>
  <p:handoutMasterIdLst>
    <p:handoutMasterId r:id="rId10"/>
  </p:handoutMasterIdLst>
  <p:sldIdLst>
    <p:sldId id="2134960288" r:id="rId5"/>
    <p:sldId id="2134960289" r:id="rId6"/>
    <p:sldId id="2134960290" r:id="rId7"/>
    <p:sldId id="21349602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98"/>
    <a:srgbClr val="F58C39"/>
    <a:srgbClr val="005BAA"/>
    <a:srgbClr val="DA1A32"/>
    <a:srgbClr val="55C6D9"/>
    <a:srgbClr val="FFCD34"/>
    <a:srgbClr val="008F42"/>
    <a:srgbClr val="9C3192"/>
    <a:srgbClr val="81C241"/>
    <a:srgbClr val="008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274" autoAdjust="0"/>
    <p:restoredTop sz="94485" autoAdjust="0"/>
  </p:normalViewPr>
  <p:slideViewPr>
    <p:cSldViewPr snapToGrid="0">
      <p:cViewPr varScale="1">
        <p:scale>
          <a:sx n="52" d="100"/>
          <a:sy n="52" d="100"/>
        </p:scale>
        <p:origin x="216" y="14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480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6A8FC-09DD-4A02-B0BD-07D6A3A531B7}" type="datetimeFigureOut">
              <a:rPr lang="en-AU" smtClean="0"/>
              <a:t>12/8/2025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039BA-B666-4059-8A6A-B6D10A4BC24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5795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/>
              </a:defRPr>
            </a:lvl1pPr>
          </a:lstStyle>
          <a:p>
            <a:fld id="{718AE4B1-16D6-8544-BECF-FB798A12624D}" type="datetimeFigureOut">
              <a:rPr lang="en-US" smtClean="0"/>
              <a:pPr/>
              <a:t>8/12/25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rebuchet MS"/>
              </a:defRPr>
            </a:lvl1pPr>
          </a:lstStyle>
          <a:p>
            <a:fld id="{96A83272-D71E-5049-9469-75CCEBDE4F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8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rebuchet MS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rebuchet MS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rebuchet MS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rebuchet MS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rebuchet M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83272-D71E-5049-9469-75CCEBDE4F6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9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45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 – Trebuchet, 28pt, MCRI Blue</a:t>
            </a:r>
          </a:p>
          <a:p>
            <a:pPr lvl="1"/>
            <a:r>
              <a:rPr lang="en-US"/>
              <a:t>Second level – Trebuchet, 25pt, Black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 – Trebuchet, 18pt, Black</a:t>
            </a:r>
          </a:p>
          <a:p>
            <a:pPr marL="285750" lvl="3" indent="-285750">
              <a:buFont typeface="Wingdings" panose="05000000000000000000" pitchFamily="2" charset="2"/>
              <a:buChar char="§"/>
            </a:pPr>
            <a:r>
              <a:rPr lang="en-US"/>
              <a:t>Fourth level – Trebuchet, 18pt, Black</a:t>
            </a:r>
          </a:p>
          <a:p>
            <a:pPr marL="916686" lvl="4" indent="-285750">
              <a:buFont typeface="Wingdings" panose="05000000000000000000" pitchFamily="2" charset="2"/>
              <a:buChar char="§"/>
            </a:pPr>
            <a:r>
              <a:rPr lang="en-US"/>
              <a:t>Fifth level – Trebuchet, 16pt, Black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/>
              </a:defRPr>
            </a:lvl1pPr>
          </a:lstStyle>
          <a:p>
            <a:fld id="{98562DB6-D5EB-E744-B3B9-173566BBE320}" type="datetimeFigureOut">
              <a:rPr lang="en-US" smtClean="0"/>
              <a:pPr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rebuchet M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/>
              </a:defRPr>
            </a:lvl1pPr>
          </a:lstStyle>
          <a:p>
            <a:fld id="{2A6E3743-1AF2-0847-B3A2-E4CA566DB7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56585A"/>
          </a:solidFill>
          <a:latin typeface="Trebuchet MS"/>
          <a:ea typeface="+mj-ea"/>
          <a:cs typeface="Trebuchet M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rgbClr val="45B2DB"/>
          </a:solidFill>
          <a:latin typeface="Trebuchet MS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500" kern="1200" baseline="0">
          <a:solidFill>
            <a:schemeClr val="tx1">
              <a:lumMod val="50000"/>
            </a:schemeClr>
          </a:solidFill>
          <a:latin typeface="+mj-lt"/>
          <a:ea typeface="+mn-ea"/>
          <a:cs typeface="+mn-cs"/>
        </a:defRPr>
      </a:lvl2pPr>
      <a:lvl3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800" kern="1200">
          <a:solidFill>
            <a:schemeClr val="tx1">
              <a:lumMod val="50000"/>
            </a:schemeClr>
          </a:solidFill>
          <a:latin typeface="+mj-lt"/>
          <a:ea typeface="+mn-ea"/>
          <a:cs typeface="+mn-cs"/>
        </a:defRPr>
      </a:lvl3pPr>
      <a:lvl4pPr marL="285750" marR="0" indent="-285750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45B2DB"/>
        </a:buClr>
        <a:buSzTx/>
        <a:buFont typeface="Wingdings" panose="05000000000000000000" pitchFamily="2" charset="2"/>
        <a:buChar char="§"/>
        <a:tabLst/>
        <a:defRPr sz="1800" kern="1200" baseline="0">
          <a:solidFill>
            <a:schemeClr val="tx1">
              <a:lumMod val="50000"/>
            </a:schemeClr>
          </a:solidFill>
          <a:latin typeface="Trebuchet MS"/>
          <a:ea typeface="+mn-ea"/>
          <a:cs typeface="+mn-cs"/>
        </a:defRPr>
      </a:lvl4pPr>
      <a:lvl5pPr marL="916686" marR="0" indent="-285750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rgbClr val="45B2DB"/>
        </a:buClr>
        <a:buSzTx/>
        <a:buFont typeface="Wingdings" panose="05000000000000000000" pitchFamily="2" charset="2"/>
        <a:buChar char="§"/>
        <a:tabLst/>
        <a:defRPr sz="1600" kern="1200" baseline="0">
          <a:solidFill>
            <a:schemeClr val="tx1">
              <a:lumMod val="50000"/>
            </a:schemeClr>
          </a:solidFill>
          <a:latin typeface="Trebuchet M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E92C96-B278-6041-BAB4-B89AB7C83189}"/>
              </a:ext>
            </a:extLst>
          </p:cNvPr>
          <p:cNvCxnSpPr>
            <a:cxnSpLocks/>
            <a:stCxn id="68" idx="6"/>
            <a:endCxn id="80" idx="2"/>
          </p:cNvCxnSpPr>
          <p:nvPr/>
        </p:nvCxnSpPr>
        <p:spPr>
          <a:xfrm>
            <a:off x="1185959" y="4720340"/>
            <a:ext cx="1660074" cy="10006"/>
          </a:xfrm>
          <a:prstGeom prst="line">
            <a:avLst/>
          </a:prstGeom>
          <a:ln w="155575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ACEF79-49B1-BD8D-77D4-B69414DC9DF1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>
            <a:off x="1177290" y="1569094"/>
            <a:ext cx="3302925" cy="0"/>
          </a:xfrm>
          <a:prstGeom prst="line">
            <a:avLst/>
          </a:prstGeom>
          <a:ln w="1016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405BB92-9A2C-2FD0-8B82-B9CB06DD9103}"/>
              </a:ext>
            </a:extLst>
          </p:cNvPr>
          <p:cNvGrpSpPr/>
          <p:nvPr/>
        </p:nvGrpSpPr>
        <p:grpSpPr>
          <a:xfrm>
            <a:off x="58882" y="249376"/>
            <a:ext cx="1905000" cy="1502598"/>
            <a:chOff x="58882" y="1177636"/>
            <a:chExt cx="1905000" cy="331783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B3DCF2C-D0ED-1241-0974-5166854AE228}"/>
                </a:ext>
              </a:extLst>
            </p:cNvPr>
            <p:cNvSpPr/>
            <p:nvPr/>
          </p:nvSpPr>
          <p:spPr>
            <a:xfrm>
              <a:off x="811530" y="3687845"/>
              <a:ext cx="365760" cy="807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C31356D-D105-0764-780A-51A0E12D0151}"/>
                </a:ext>
              </a:extLst>
            </p:cNvPr>
            <p:cNvCxnSpPr>
              <a:stCxn id="4" idx="0"/>
            </p:cNvCxnSpPr>
            <p:nvPr/>
          </p:nvCxnSpPr>
          <p:spPr>
            <a:xfrm flipV="1">
              <a:off x="994410" y="2814241"/>
              <a:ext cx="0" cy="8736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5E13380-4E73-F06B-23BD-224B6CA879D9}"/>
                </a:ext>
              </a:extLst>
            </p:cNvPr>
            <p:cNvSpPr/>
            <p:nvPr/>
          </p:nvSpPr>
          <p:spPr>
            <a:xfrm>
              <a:off x="58882" y="1177636"/>
              <a:ext cx="1905000" cy="164869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WGS – No diagnosis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8809BB-E5A6-9882-7936-09A225232739}"/>
              </a:ext>
            </a:extLst>
          </p:cNvPr>
          <p:cNvGrpSpPr/>
          <p:nvPr/>
        </p:nvGrpSpPr>
        <p:grpSpPr>
          <a:xfrm>
            <a:off x="10228118" y="239370"/>
            <a:ext cx="1905000" cy="1512604"/>
            <a:chOff x="10228118" y="1167630"/>
            <a:chExt cx="1905000" cy="33399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2D697A-CEFD-2ABF-BC86-D8D750F4AFD8}"/>
                </a:ext>
              </a:extLst>
            </p:cNvPr>
            <p:cNvSpPr/>
            <p:nvPr/>
          </p:nvSpPr>
          <p:spPr>
            <a:xfrm>
              <a:off x="11007438" y="3699932"/>
              <a:ext cx="365760" cy="8076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060F95B-F2E1-1582-D4A3-A35222B34052}"/>
                </a:ext>
              </a:extLst>
            </p:cNvPr>
            <p:cNvCxnSpPr/>
            <p:nvPr/>
          </p:nvCxnSpPr>
          <p:spPr>
            <a:xfrm flipV="1">
              <a:off x="11180618" y="2816321"/>
              <a:ext cx="0" cy="87360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906988D-B1CC-2827-EB97-B5AB35C8D477}"/>
                </a:ext>
              </a:extLst>
            </p:cNvPr>
            <p:cNvSpPr/>
            <p:nvPr/>
          </p:nvSpPr>
          <p:spPr>
            <a:xfrm>
              <a:off x="10228118" y="1167630"/>
              <a:ext cx="1905000" cy="1648691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Solved by Talos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DF8E851-8A22-8E74-2198-B9C7321BAB82}"/>
              </a:ext>
            </a:extLst>
          </p:cNvPr>
          <p:cNvGrpSpPr/>
          <p:nvPr/>
        </p:nvGrpSpPr>
        <p:grpSpPr>
          <a:xfrm>
            <a:off x="3714750" y="239370"/>
            <a:ext cx="1905000" cy="1512604"/>
            <a:chOff x="3714750" y="1167630"/>
            <a:chExt cx="1905000" cy="333992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42AF00F-024F-9189-7D3F-6500535D1D44}"/>
                </a:ext>
              </a:extLst>
            </p:cNvPr>
            <p:cNvSpPr/>
            <p:nvPr/>
          </p:nvSpPr>
          <p:spPr>
            <a:xfrm>
              <a:off x="4480215" y="3699932"/>
              <a:ext cx="365760" cy="8076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8D2D40F-67EE-99D2-2127-5078D18B818C}"/>
                </a:ext>
              </a:extLst>
            </p:cNvPr>
            <p:cNvCxnSpPr>
              <a:cxnSpLocks/>
              <a:stCxn id="14" idx="0"/>
              <a:endCxn id="16" idx="2"/>
            </p:cNvCxnSpPr>
            <p:nvPr/>
          </p:nvCxnSpPr>
          <p:spPr>
            <a:xfrm flipV="1">
              <a:off x="4663095" y="2816321"/>
              <a:ext cx="4155" cy="88361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A29CDE7-4545-39F0-59C7-BD0AA5448119}"/>
                </a:ext>
              </a:extLst>
            </p:cNvPr>
            <p:cNvSpPr/>
            <p:nvPr/>
          </p:nvSpPr>
          <p:spPr>
            <a:xfrm>
              <a:off x="3714750" y="1167630"/>
              <a:ext cx="1905000" cy="1648691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Enters reanalysis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E335CC-8404-18DF-8D39-6D42A6408079}"/>
              </a:ext>
            </a:extLst>
          </p:cNvPr>
          <p:cNvGrpSpPr/>
          <p:nvPr/>
        </p:nvGrpSpPr>
        <p:grpSpPr>
          <a:xfrm>
            <a:off x="8055814" y="229046"/>
            <a:ext cx="1905000" cy="1512604"/>
            <a:chOff x="6800850" y="1167630"/>
            <a:chExt cx="1905000" cy="333992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12829BA-1133-5043-E00B-F42E46AD3006}"/>
                </a:ext>
              </a:extLst>
            </p:cNvPr>
            <p:cNvSpPr/>
            <p:nvPr/>
          </p:nvSpPr>
          <p:spPr>
            <a:xfrm>
              <a:off x="7580170" y="3699932"/>
              <a:ext cx="365760" cy="8076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E1B2D22-BF72-31CA-C930-C50D0ED8681D}"/>
                </a:ext>
              </a:extLst>
            </p:cNvPr>
            <p:cNvCxnSpPr/>
            <p:nvPr/>
          </p:nvCxnSpPr>
          <p:spPr>
            <a:xfrm flipV="1">
              <a:off x="7753350" y="2816321"/>
              <a:ext cx="0" cy="87360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925AECE-C873-451A-269B-F224BE294509}"/>
                </a:ext>
              </a:extLst>
            </p:cNvPr>
            <p:cNvSpPr/>
            <p:nvPr/>
          </p:nvSpPr>
          <p:spPr>
            <a:xfrm>
              <a:off x="6800850" y="1167630"/>
              <a:ext cx="1905000" cy="1648691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Key data discovery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6A2FB2F-73B3-4916-943D-580ED92F635A}"/>
              </a:ext>
            </a:extLst>
          </p:cNvPr>
          <p:cNvSpPr txBox="1"/>
          <p:nvPr/>
        </p:nvSpPr>
        <p:spPr>
          <a:xfrm>
            <a:off x="2114897" y="952910"/>
            <a:ext cx="126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1000 days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5E7F94B-31DF-E5CB-79FD-70476C2915EF}"/>
              </a:ext>
            </a:extLst>
          </p:cNvPr>
          <p:cNvSpPr/>
          <p:nvPr/>
        </p:nvSpPr>
        <p:spPr>
          <a:xfrm>
            <a:off x="5202043" y="1377266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351476B-481A-6783-9DF2-A0D98E480917}"/>
              </a:ext>
            </a:extLst>
          </p:cNvPr>
          <p:cNvSpPr/>
          <p:nvPr/>
        </p:nvSpPr>
        <p:spPr>
          <a:xfrm>
            <a:off x="5923871" y="1386214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757C8BD-9E79-319C-3A92-A04E53EC01EB}"/>
              </a:ext>
            </a:extLst>
          </p:cNvPr>
          <p:cNvSpPr/>
          <p:nvPr/>
        </p:nvSpPr>
        <p:spPr>
          <a:xfrm>
            <a:off x="6643430" y="1386214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B04B611-FE7F-2FC4-A9C6-EAA5C5C85819}"/>
              </a:ext>
            </a:extLst>
          </p:cNvPr>
          <p:cNvSpPr/>
          <p:nvPr/>
        </p:nvSpPr>
        <p:spPr>
          <a:xfrm>
            <a:off x="7362989" y="1377266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50DCF99-B124-9D92-5961-77D70755F460}"/>
              </a:ext>
            </a:extLst>
          </p:cNvPr>
          <p:cNvSpPr/>
          <p:nvPr/>
        </p:nvSpPr>
        <p:spPr>
          <a:xfrm>
            <a:off x="8083788" y="1377266"/>
            <a:ext cx="365760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68BF4EF6-E12D-DCEC-BCC1-29A5A61899D6}"/>
              </a:ext>
            </a:extLst>
          </p:cNvPr>
          <p:cNvCxnSpPr>
            <a:cxnSpLocks/>
            <a:stCxn id="14" idx="5"/>
            <a:endCxn id="36" idx="3"/>
          </p:cNvCxnSpPr>
          <p:nvPr/>
        </p:nvCxnSpPr>
        <p:spPr>
          <a:xfrm rot="5400000" flipH="1" flipV="1">
            <a:off x="5019535" y="1462338"/>
            <a:ext cx="8948" cy="463196"/>
          </a:xfrm>
          <a:prstGeom prst="curvedConnector3">
            <a:avLst>
              <a:gd name="adj1" fmla="val -3153375"/>
            </a:avLst>
          </a:prstGeom>
          <a:ln w="60325">
            <a:solidFill>
              <a:schemeClr val="accent2"/>
            </a:solidFill>
            <a:round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5C96FF6C-D0FD-ED8F-9078-2455EA57C20C}"/>
              </a:ext>
            </a:extLst>
          </p:cNvPr>
          <p:cNvCxnSpPr>
            <a:cxnSpLocks/>
            <a:stCxn id="36" idx="5"/>
            <a:endCxn id="37" idx="3"/>
          </p:cNvCxnSpPr>
          <p:nvPr/>
        </p:nvCxnSpPr>
        <p:spPr>
          <a:xfrm rot="16200000" flipH="1">
            <a:off x="5741363" y="1462338"/>
            <a:ext cx="8948" cy="463196"/>
          </a:xfrm>
          <a:prstGeom prst="curvedConnector3">
            <a:avLst>
              <a:gd name="adj1" fmla="val 3253375"/>
            </a:avLst>
          </a:prstGeom>
          <a:ln w="60325">
            <a:solidFill>
              <a:schemeClr val="accent2"/>
            </a:solidFill>
            <a:round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EABEF707-923B-3A1B-420F-4675E9F0409E}"/>
              </a:ext>
            </a:extLst>
          </p:cNvPr>
          <p:cNvCxnSpPr>
            <a:cxnSpLocks/>
            <a:stCxn id="37" idx="5"/>
            <a:endCxn id="38" idx="3"/>
          </p:cNvCxnSpPr>
          <p:nvPr/>
        </p:nvCxnSpPr>
        <p:spPr>
          <a:xfrm rot="16200000" flipH="1">
            <a:off x="6466530" y="1467946"/>
            <a:ext cx="12700" cy="460927"/>
          </a:xfrm>
          <a:prstGeom prst="curvedConnector3">
            <a:avLst>
              <a:gd name="adj1" fmla="val 2221764"/>
            </a:avLst>
          </a:prstGeom>
          <a:ln w="60325">
            <a:solidFill>
              <a:schemeClr val="accent2"/>
            </a:solidFill>
            <a:round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4EEF5197-94D4-03F0-E0D2-DAD139BF32A2}"/>
              </a:ext>
            </a:extLst>
          </p:cNvPr>
          <p:cNvCxnSpPr>
            <a:cxnSpLocks/>
            <a:stCxn id="38" idx="5"/>
            <a:endCxn id="39" idx="3"/>
          </p:cNvCxnSpPr>
          <p:nvPr/>
        </p:nvCxnSpPr>
        <p:spPr>
          <a:xfrm rot="5400000" flipH="1" flipV="1">
            <a:off x="7181615" y="1463472"/>
            <a:ext cx="8948" cy="460927"/>
          </a:xfrm>
          <a:prstGeom prst="curvedConnector3">
            <a:avLst>
              <a:gd name="adj1" fmla="val -3153375"/>
            </a:avLst>
          </a:prstGeom>
          <a:ln w="60325">
            <a:solidFill>
              <a:schemeClr val="accent2"/>
            </a:solidFill>
            <a:round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BBC61215-810C-B29C-03E8-A43FB28071EB}"/>
              </a:ext>
            </a:extLst>
          </p:cNvPr>
          <p:cNvCxnSpPr>
            <a:cxnSpLocks/>
            <a:stCxn id="39" idx="5"/>
            <a:endCxn id="40" idx="3"/>
          </p:cNvCxnSpPr>
          <p:nvPr/>
        </p:nvCxnSpPr>
        <p:spPr>
          <a:xfrm rot="16200000" flipH="1">
            <a:off x="7906268" y="1458378"/>
            <a:ext cx="12700" cy="462167"/>
          </a:xfrm>
          <a:prstGeom prst="curvedConnector3">
            <a:avLst>
              <a:gd name="adj1" fmla="val 2221764"/>
            </a:avLst>
          </a:prstGeom>
          <a:ln w="60325">
            <a:solidFill>
              <a:schemeClr val="accent2"/>
            </a:solidFill>
            <a:round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E70CCC7B-F7C0-ADBC-7FE7-E4CA61A609F9}"/>
              </a:ext>
            </a:extLst>
          </p:cNvPr>
          <p:cNvCxnSpPr>
            <a:cxnSpLocks/>
            <a:stCxn id="40" idx="5"/>
            <a:endCxn id="17" idx="3"/>
          </p:cNvCxnSpPr>
          <p:nvPr/>
        </p:nvCxnSpPr>
        <p:spPr>
          <a:xfrm rot="5400000" flipH="1" flipV="1">
            <a:off x="8641653" y="1442417"/>
            <a:ext cx="1376" cy="492714"/>
          </a:xfrm>
          <a:prstGeom prst="curvedConnector3">
            <a:avLst>
              <a:gd name="adj1" fmla="val -20506105"/>
            </a:avLst>
          </a:prstGeom>
          <a:ln w="60325">
            <a:solidFill>
              <a:schemeClr val="accent2"/>
            </a:solidFill>
            <a:round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5ECF8AA3-C9F3-A0B9-E5C5-240EE17EC967}"/>
              </a:ext>
            </a:extLst>
          </p:cNvPr>
          <p:cNvCxnSpPr>
            <a:cxnSpLocks/>
            <a:stCxn id="17" idx="5"/>
            <a:endCxn id="6" idx="3"/>
          </p:cNvCxnSpPr>
          <p:nvPr/>
        </p:nvCxnSpPr>
        <p:spPr>
          <a:xfrm rot="16200000" flipH="1">
            <a:off x="10099004" y="736412"/>
            <a:ext cx="10324" cy="1913672"/>
          </a:xfrm>
          <a:prstGeom prst="curvedConnector3">
            <a:avLst>
              <a:gd name="adj1" fmla="val 2833088"/>
            </a:avLst>
          </a:prstGeom>
          <a:ln w="60325">
            <a:solidFill>
              <a:schemeClr val="accent2"/>
            </a:solidFill>
            <a:round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9228020-9277-7DC7-406D-706546470D0A}"/>
              </a:ext>
            </a:extLst>
          </p:cNvPr>
          <p:cNvSpPr txBox="1"/>
          <p:nvPr/>
        </p:nvSpPr>
        <p:spPr>
          <a:xfrm>
            <a:off x="6177567" y="851837"/>
            <a:ext cx="126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205 days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A63A339-BD30-DF4F-25A8-306E33FD605F}"/>
              </a:ext>
            </a:extLst>
          </p:cNvPr>
          <p:cNvSpPr txBox="1"/>
          <p:nvPr/>
        </p:nvSpPr>
        <p:spPr>
          <a:xfrm>
            <a:off x="9586480" y="1217454"/>
            <a:ext cx="126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 days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7291C35-E62F-A921-FB2A-2A10FC54FE24}"/>
              </a:ext>
            </a:extLst>
          </p:cNvPr>
          <p:cNvCxnSpPr>
            <a:cxnSpLocks/>
            <a:stCxn id="80" idx="6"/>
            <a:endCxn id="76" idx="2"/>
          </p:cNvCxnSpPr>
          <p:nvPr/>
        </p:nvCxnSpPr>
        <p:spPr>
          <a:xfrm>
            <a:off x="3211793" y="4730346"/>
            <a:ext cx="5532343" cy="27498"/>
          </a:xfrm>
          <a:prstGeom prst="line">
            <a:avLst/>
          </a:prstGeom>
          <a:ln w="1016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A86F0CA-0D49-03D7-964A-BFF83DE92A89}"/>
              </a:ext>
            </a:extLst>
          </p:cNvPr>
          <p:cNvGrpSpPr/>
          <p:nvPr/>
        </p:nvGrpSpPr>
        <p:grpSpPr>
          <a:xfrm>
            <a:off x="67551" y="3400622"/>
            <a:ext cx="1905000" cy="1502598"/>
            <a:chOff x="58882" y="1177636"/>
            <a:chExt cx="1905000" cy="331783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32EB574-5DFE-42B5-AD80-699D9C250A54}"/>
                </a:ext>
              </a:extLst>
            </p:cNvPr>
            <p:cNvCxnSpPr>
              <a:stCxn id="68" idx="0"/>
            </p:cNvCxnSpPr>
            <p:nvPr/>
          </p:nvCxnSpPr>
          <p:spPr>
            <a:xfrm flipV="1">
              <a:off x="994410" y="2814241"/>
              <a:ext cx="0" cy="8736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1921407C-B7B4-0226-6810-32DDCB98AC13}"/>
                </a:ext>
              </a:extLst>
            </p:cNvPr>
            <p:cNvSpPr/>
            <p:nvPr/>
          </p:nvSpPr>
          <p:spPr>
            <a:xfrm>
              <a:off x="58882" y="1177636"/>
              <a:ext cx="1905000" cy="164869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WGS – No diagnosis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D36746C-785B-01AD-DD2C-48801A866634}"/>
                </a:ext>
              </a:extLst>
            </p:cNvPr>
            <p:cNvSpPr/>
            <p:nvPr/>
          </p:nvSpPr>
          <p:spPr>
            <a:xfrm>
              <a:off x="811530" y="3687845"/>
              <a:ext cx="365760" cy="807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07358EE-110D-834C-F8DC-B3B8F4700EF8}"/>
              </a:ext>
            </a:extLst>
          </p:cNvPr>
          <p:cNvGrpSpPr/>
          <p:nvPr/>
        </p:nvGrpSpPr>
        <p:grpSpPr>
          <a:xfrm>
            <a:off x="10236787" y="3390616"/>
            <a:ext cx="1905000" cy="1512604"/>
            <a:chOff x="10228118" y="1167630"/>
            <a:chExt cx="1905000" cy="3339922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5A34334-64E9-0F75-1492-6D9B54F8D6F4}"/>
                </a:ext>
              </a:extLst>
            </p:cNvPr>
            <p:cNvSpPr/>
            <p:nvPr/>
          </p:nvSpPr>
          <p:spPr>
            <a:xfrm>
              <a:off x="11007438" y="3699932"/>
              <a:ext cx="365760" cy="8076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31B5C34-2645-3537-9501-8E97862FC979}"/>
                </a:ext>
              </a:extLst>
            </p:cNvPr>
            <p:cNvCxnSpPr/>
            <p:nvPr/>
          </p:nvCxnSpPr>
          <p:spPr>
            <a:xfrm flipV="1">
              <a:off x="11180618" y="2816321"/>
              <a:ext cx="0" cy="87360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CC78D5A0-C911-590C-3D7F-BEA81B0681B5}"/>
                </a:ext>
              </a:extLst>
            </p:cNvPr>
            <p:cNvSpPr/>
            <p:nvPr/>
          </p:nvSpPr>
          <p:spPr>
            <a:xfrm>
              <a:off x="10228118" y="1167630"/>
              <a:ext cx="1905000" cy="1648691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Solved by Talos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F0554CB-F33E-203D-EAF6-67C9BC42104F}"/>
              </a:ext>
            </a:extLst>
          </p:cNvPr>
          <p:cNvGrpSpPr/>
          <p:nvPr/>
        </p:nvGrpSpPr>
        <p:grpSpPr>
          <a:xfrm>
            <a:off x="7978671" y="3428120"/>
            <a:ext cx="1905000" cy="1512604"/>
            <a:chOff x="3714750" y="1167630"/>
            <a:chExt cx="1905000" cy="3339922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6FA5B49-C009-1D91-A51F-7FFBB7BB6FFB}"/>
                </a:ext>
              </a:extLst>
            </p:cNvPr>
            <p:cNvSpPr/>
            <p:nvPr/>
          </p:nvSpPr>
          <p:spPr>
            <a:xfrm>
              <a:off x="4480215" y="3699932"/>
              <a:ext cx="365760" cy="8076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3480DB5-7104-1363-E57E-6772A46AD26D}"/>
                </a:ext>
              </a:extLst>
            </p:cNvPr>
            <p:cNvCxnSpPr>
              <a:cxnSpLocks/>
              <a:stCxn id="76" idx="0"/>
              <a:endCxn id="78" idx="2"/>
            </p:cNvCxnSpPr>
            <p:nvPr/>
          </p:nvCxnSpPr>
          <p:spPr>
            <a:xfrm flipV="1">
              <a:off x="4663095" y="2816321"/>
              <a:ext cx="4155" cy="88361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687B052A-E507-FD08-BBBB-12BD4F78036C}"/>
                </a:ext>
              </a:extLst>
            </p:cNvPr>
            <p:cNvSpPr/>
            <p:nvPr/>
          </p:nvSpPr>
          <p:spPr>
            <a:xfrm>
              <a:off x="3714750" y="1167630"/>
              <a:ext cx="1905000" cy="1648691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Enters reanalysis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C38553F-15F8-2F48-30C8-07184A941A2E}"/>
              </a:ext>
            </a:extLst>
          </p:cNvPr>
          <p:cNvGrpSpPr/>
          <p:nvPr/>
        </p:nvGrpSpPr>
        <p:grpSpPr>
          <a:xfrm>
            <a:off x="2066713" y="3400622"/>
            <a:ext cx="1905000" cy="1512604"/>
            <a:chOff x="6800850" y="1167630"/>
            <a:chExt cx="1905000" cy="333992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8D90540-E1AA-7D3D-A598-1200CBA18541}"/>
                </a:ext>
              </a:extLst>
            </p:cNvPr>
            <p:cNvSpPr/>
            <p:nvPr/>
          </p:nvSpPr>
          <p:spPr>
            <a:xfrm>
              <a:off x="7580170" y="3699932"/>
              <a:ext cx="365760" cy="8076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C63B285-88A3-A0FD-39B1-C914C998A5FF}"/>
                </a:ext>
              </a:extLst>
            </p:cNvPr>
            <p:cNvCxnSpPr/>
            <p:nvPr/>
          </p:nvCxnSpPr>
          <p:spPr>
            <a:xfrm flipV="1">
              <a:off x="7753350" y="2816321"/>
              <a:ext cx="0" cy="87360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D7165ECB-8C9C-7117-015F-B1D937F1B431}"/>
                </a:ext>
              </a:extLst>
            </p:cNvPr>
            <p:cNvSpPr/>
            <p:nvPr/>
          </p:nvSpPr>
          <p:spPr>
            <a:xfrm>
              <a:off x="6800850" y="1167630"/>
              <a:ext cx="1905000" cy="1648691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Key data discovery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3F2294D4-6A5F-138D-47E2-8D7E2E446386}"/>
              </a:ext>
            </a:extLst>
          </p:cNvPr>
          <p:cNvSpPr txBox="1"/>
          <p:nvPr/>
        </p:nvSpPr>
        <p:spPr>
          <a:xfrm>
            <a:off x="1551673" y="4205632"/>
            <a:ext cx="126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30 days</a:t>
            </a:r>
          </a:p>
        </p:txBody>
      </p: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DFD94C96-821C-0ABD-E0B3-0D317FF4D31C}"/>
              </a:ext>
            </a:extLst>
          </p:cNvPr>
          <p:cNvCxnSpPr>
            <a:cxnSpLocks/>
            <a:stCxn id="76" idx="5"/>
            <a:endCxn id="72" idx="3"/>
          </p:cNvCxnSpPr>
          <p:nvPr/>
        </p:nvCxnSpPr>
        <p:spPr>
          <a:xfrm rot="5400000" flipH="1" flipV="1">
            <a:off x="10044249" y="3861738"/>
            <a:ext cx="37504" cy="2013339"/>
          </a:xfrm>
          <a:prstGeom prst="curvedConnector3">
            <a:avLst>
              <a:gd name="adj1" fmla="val -752357"/>
            </a:avLst>
          </a:prstGeom>
          <a:ln w="60325">
            <a:solidFill>
              <a:schemeClr val="accent2"/>
            </a:solidFill>
            <a:round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B32BA4E-B15B-3E2B-8296-2C64C626A2A1}"/>
              </a:ext>
            </a:extLst>
          </p:cNvPr>
          <p:cNvSpPr txBox="1"/>
          <p:nvPr/>
        </p:nvSpPr>
        <p:spPr>
          <a:xfrm>
            <a:off x="5105417" y="4093654"/>
            <a:ext cx="126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1000 days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EFAA46C-4BB9-5C81-424E-94C0BDBBB297}"/>
              </a:ext>
            </a:extLst>
          </p:cNvPr>
          <p:cNvSpPr txBox="1"/>
          <p:nvPr/>
        </p:nvSpPr>
        <p:spPr>
          <a:xfrm>
            <a:off x="9595149" y="4368700"/>
            <a:ext cx="126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 days</a:t>
            </a:r>
          </a:p>
        </p:txBody>
      </p:sp>
    </p:spTree>
    <p:extLst>
      <p:ext uri="{BB962C8B-B14F-4D97-AF65-F5344CB8AC3E}">
        <p14:creationId xmlns:p14="http://schemas.microsoft.com/office/powerpoint/2010/main" val="205778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574B5-FD54-E0EB-213F-91E7F4435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C8EA731-726A-15CC-9C35-16CEE9094339}"/>
              </a:ext>
            </a:extLst>
          </p:cNvPr>
          <p:cNvGrpSpPr/>
          <p:nvPr/>
        </p:nvGrpSpPr>
        <p:grpSpPr>
          <a:xfrm>
            <a:off x="58882" y="56618"/>
            <a:ext cx="11815852" cy="2009697"/>
            <a:chOff x="58882" y="402993"/>
            <a:chExt cx="11815852" cy="200969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92076F-CE9A-CCD8-0DB9-3A858AA4D2FB}"/>
                </a:ext>
              </a:extLst>
            </p:cNvPr>
            <p:cNvGrpSpPr/>
            <p:nvPr/>
          </p:nvGrpSpPr>
          <p:grpSpPr>
            <a:xfrm>
              <a:off x="58882" y="402993"/>
              <a:ext cx="11815852" cy="1680840"/>
              <a:chOff x="67551" y="3389781"/>
              <a:chExt cx="11815852" cy="1680840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71F2EBC9-6114-1F41-8005-C5FE12BE27DB}"/>
                  </a:ext>
                </a:extLst>
              </p:cNvPr>
              <p:cNvCxnSpPr>
                <a:cxnSpLocks/>
                <a:stCxn id="68" idx="6"/>
                <a:endCxn id="80" idx="2"/>
              </p:cNvCxnSpPr>
              <p:nvPr/>
            </p:nvCxnSpPr>
            <p:spPr>
              <a:xfrm>
                <a:off x="1185959" y="4720340"/>
                <a:ext cx="2482624" cy="37504"/>
              </a:xfrm>
              <a:prstGeom prst="line">
                <a:avLst/>
              </a:prstGeom>
              <a:ln w="155575" cap="rnd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2262A34-9D3B-5D0B-542A-9F79B3C91DE0}"/>
                  </a:ext>
                </a:extLst>
              </p:cNvPr>
              <p:cNvCxnSpPr>
                <a:cxnSpLocks/>
                <a:stCxn id="80" idx="6"/>
                <a:endCxn id="76" idx="2"/>
              </p:cNvCxnSpPr>
              <p:nvPr/>
            </p:nvCxnSpPr>
            <p:spPr>
              <a:xfrm>
                <a:off x="4034343" y="4757844"/>
                <a:ext cx="4709793" cy="0"/>
              </a:xfrm>
              <a:prstGeom prst="line">
                <a:avLst/>
              </a:prstGeom>
              <a:ln w="101600" cap="rnd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76B0DD16-F031-21F7-9532-EF4016995D52}"/>
                  </a:ext>
                </a:extLst>
              </p:cNvPr>
              <p:cNvGrpSpPr/>
              <p:nvPr/>
            </p:nvGrpSpPr>
            <p:grpSpPr>
              <a:xfrm>
                <a:off x="67551" y="3400622"/>
                <a:ext cx="1905000" cy="1502598"/>
                <a:chOff x="58882" y="1177636"/>
                <a:chExt cx="1905000" cy="3317830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F2F6C574-6E47-53FA-D924-40727B1A19E2}"/>
                    </a:ext>
                  </a:extLst>
                </p:cNvPr>
                <p:cNvCxnSpPr>
                  <a:stCxn id="68" idx="0"/>
                </p:cNvCxnSpPr>
                <p:nvPr/>
              </p:nvCxnSpPr>
              <p:spPr>
                <a:xfrm flipV="1">
                  <a:off x="994410" y="2814241"/>
                  <a:ext cx="0" cy="87360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Rounded Rectangle 69">
                  <a:extLst>
                    <a:ext uri="{FF2B5EF4-FFF2-40B4-BE49-F238E27FC236}">
                      <a16:creationId xmlns:a16="http://schemas.microsoft.com/office/drawing/2014/main" id="{0A910541-3510-B3B6-EF91-DA095F05EF4D}"/>
                    </a:ext>
                  </a:extLst>
                </p:cNvPr>
                <p:cNvSpPr/>
                <p:nvPr/>
              </p:nvSpPr>
              <p:spPr>
                <a:xfrm>
                  <a:off x="58882" y="1177636"/>
                  <a:ext cx="1905000" cy="164869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Trio ES</a:t>
                  </a:r>
                </a:p>
                <a:p>
                  <a:pPr algn="ctr"/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 diagnosis</a:t>
                  </a: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4442C9C1-D029-B4BD-745B-5DA7AF7A6B48}"/>
                    </a:ext>
                  </a:extLst>
                </p:cNvPr>
                <p:cNvSpPr/>
                <p:nvPr/>
              </p:nvSpPr>
              <p:spPr>
                <a:xfrm>
                  <a:off x="811530" y="3687845"/>
                  <a:ext cx="365760" cy="807621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B526E36-6665-4FD9-1275-8505E3471B94}"/>
                  </a:ext>
                </a:extLst>
              </p:cNvPr>
              <p:cNvGrpSpPr/>
              <p:nvPr/>
            </p:nvGrpSpPr>
            <p:grpSpPr>
              <a:xfrm>
                <a:off x="10511803" y="3405951"/>
                <a:ext cx="1371600" cy="1497269"/>
                <a:chOff x="10503134" y="1201491"/>
                <a:chExt cx="1371600" cy="3306061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BBC41A08-081E-43F3-1BAF-48EEBE8EC3DE}"/>
                    </a:ext>
                  </a:extLst>
                </p:cNvPr>
                <p:cNvSpPr/>
                <p:nvPr/>
              </p:nvSpPr>
              <p:spPr>
                <a:xfrm>
                  <a:off x="11007438" y="3699932"/>
                  <a:ext cx="365760" cy="80762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4DABDCD4-97DC-333E-676A-663F30D230A2}"/>
                    </a:ext>
                  </a:extLst>
                </p:cNvPr>
                <p:cNvCxnSpPr/>
                <p:nvPr/>
              </p:nvCxnSpPr>
              <p:spPr>
                <a:xfrm flipV="1">
                  <a:off x="11180618" y="2816321"/>
                  <a:ext cx="0" cy="873606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Rounded Rectangle 73">
                  <a:extLst>
                    <a:ext uri="{FF2B5EF4-FFF2-40B4-BE49-F238E27FC236}">
                      <a16:creationId xmlns:a16="http://schemas.microsoft.com/office/drawing/2014/main" id="{ADAB6353-4845-A6BF-CF94-B1AF19A814FD}"/>
                    </a:ext>
                  </a:extLst>
                </p:cNvPr>
                <p:cNvSpPr/>
                <p:nvPr/>
              </p:nvSpPr>
              <p:spPr>
                <a:xfrm>
                  <a:off x="10503134" y="1201491"/>
                  <a:ext cx="1371600" cy="1648691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Talos diagnosis</a:t>
                  </a: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A78AC150-BC8C-C453-7A5F-06B0806F73AD}"/>
                  </a:ext>
                </a:extLst>
              </p:cNvPr>
              <p:cNvGrpSpPr/>
              <p:nvPr/>
            </p:nvGrpSpPr>
            <p:grpSpPr>
              <a:xfrm>
                <a:off x="7974516" y="3389781"/>
                <a:ext cx="1905000" cy="1550943"/>
                <a:chOff x="3710595" y="1082975"/>
                <a:chExt cx="1905000" cy="3424577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296DFE19-FE59-49BD-1758-02B63E144A55}"/>
                    </a:ext>
                  </a:extLst>
                </p:cNvPr>
                <p:cNvSpPr/>
                <p:nvPr/>
              </p:nvSpPr>
              <p:spPr>
                <a:xfrm>
                  <a:off x="4480215" y="3699932"/>
                  <a:ext cx="365760" cy="80762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05AD9ABB-0876-208C-C649-A8BC0A6ACA87}"/>
                    </a:ext>
                  </a:extLst>
                </p:cNvPr>
                <p:cNvCxnSpPr>
                  <a:cxnSpLocks/>
                  <a:stCxn id="76" idx="0"/>
                  <a:endCxn id="78" idx="2"/>
                </p:cNvCxnSpPr>
                <p:nvPr/>
              </p:nvCxnSpPr>
              <p:spPr>
                <a:xfrm flipV="1">
                  <a:off x="4663095" y="2731666"/>
                  <a:ext cx="0" cy="968266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ounded Rectangle 77">
                  <a:extLst>
                    <a:ext uri="{FF2B5EF4-FFF2-40B4-BE49-F238E27FC236}">
                      <a16:creationId xmlns:a16="http://schemas.microsoft.com/office/drawing/2014/main" id="{A7529DE1-AAA2-263C-51DB-1064AC102973}"/>
                    </a:ext>
                  </a:extLst>
                </p:cNvPr>
                <p:cNvSpPr/>
                <p:nvPr/>
              </p:nvSpPr>
              <p:spPr>
                <a:xfrm>
                  <a:off x="3710595" y="1082975"/>
                  <a:ext cx="1905000" cy="1648691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Enters reanalysis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6D8D38C9-41F6-8665-BF61-EB88E1EE9006}"/>
                  </a:ext>
                </a:extLst>
              </p:cNvPr>
              <p:cNvGrpSpPr/>
              <p:nvPr/>
            </p:nvGrpSpPr>
            <p:grpSpPr>
              <a:xfrm>
                <a:off x="2443517" y="3400622"/>
                <a:ext cx="2816024" cy="1540102"/>
                <a:chOff x="7177654" y="1167630"/>
                <a:chExt cx="2816024" cy="3400639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066F700D-B398-B217-3D50-CDB04E08837A}"/>
                    </a:ext>
                  </a:extLst>
                </p:cNvPr>
                <p:cNvSpPr/>
                <p:nvPr/>
              </p:nvSpPr>
              <p:spPr>
                <a:xfrm>
                  <a:off x="8402720" y="3760649"/>
                  <a:ext cx="365760" cy="80762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F5F595EF-230A-781F-FCA5-EB313F90F99A}"/>
                    </a:ext>
                  </a:extLst>
                </p:cNvPr>
                <p:cNvCxnSpPr>
                  <a:cxnSpLocks/>
                  <a:stCxn id="80" idx="0"/>
                  <a:endCxn id="82" idx="2"/>
                </p:cNvCxnSpPr>
                <p:nvPr/>
              </p:nvCxnSpPr>
              <p:spPr>
                <a:xfrm flipV="1">
                  <a:off x="8585600" y="2816323"/>
                  <a:ext cx="66" cy="944326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Rounded Rectangle 81">
                  <a:extLst>
                    <a:ext uri="{FF2B5EF4-FFF2-40B4-BE49-F238E27FC236}">
                      <a16:creationId xmlns:a16="http://schemas.microsoft.com/office/drawing/2014/main" id="{57DA6D3F-635E-9B49-A310-2C22538BFD2C}"/>
                    </a:ext>
                  </a:extLst>
                </p:cNvPr>
                <p:cNvSpPr/>
                <p:nvPr/>
              </p:nvSpPr>
              <p:spPr>
                <a:xfrm>
                  <a:off x="7177654" y="1167630"/>
                  <a:ext cx="2816024" cy="1648693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CTR9</a:t>
                  </a:r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published, added to PanelApp</a:t>
                  </a:r>
                  <a:endParaRPr lang="en-US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8DC72A-5875-BC37-A192-243A6A1842F2}"/>
                  </a:ext>
                </a:extLst>
              </p:cNvPr>
              <p:cNvSpPr txBox="1"/>
              <p:nvPr/>
            </p:nvSpPr>
            <p:spPr>
              <a:xfrm>
                <a:off x="1356149" y="4205632"/>
                <a:ext cx="1260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1 month</a:t>
                </a:r>
              </a:p>
            </p:txBody>
          </p:sp>
          <p:cxnSp>
            <p:nvCxnSpPr>
              <p:cNvPr id="89" name="Curved Connector 88">
                <a:extLst>
                  <a:ext uri="{FF2B5EF4-FFF2-40B4-BE49-F238E27FC236}">
                    <a16:creationId xmlns:a16="http://schemas.microsoft.com/office/drawing/2014/main" id="{72D07185-9EDB-EE78-D7A8-58D0479F17DA}"/>
                  </a:ext>
                </a:extLst>
              </p:cNvPr>
              <p:cNvCxnSpPr>
                <a:cxnSpLocks/>
                <a:stCxn id="76" idx="5"/>
                <a:endCxn id="72" idx="3"/>
              </p:cNvCxnSpPr>
              <p:nvPr/>
            </p:nvCxnSpPr>
            <p:spPr>
              <a:xfrm rot="5400000" flipH="1" flipV="1">
                <a:off x="10044249" y="3861738"/>
                <a:ext cx="37504" cy="2013339"/>
              </a:xfrm>
              <a:prstGeom prst="curvedConnector3">
                <a:avLst>
                  <a:gd name="adj1" fmla="val -752357"/>
                </a:avLst>
              </a:prstGeom>
              <a:ln w="60325">
                <a:solidFill>
                  <a:schemeClr val="accent2"/>
                </a:solidFill>
                <a:round/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C488824-4E75-E902-6BD4-2764F481CF5D}"/>
                  </a:ext>
                </a:extLst>
              </p:cNvPr>
              <p:cNvSpPr txBox="1"/>
              <p:nvPr/>
            </p:nvSpPr>
            <p:spPr>
              <a:xfrm>
                <a:off x="5619257" y="4163597"/>
                <a:ext cx="1260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2+ years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82A65BC-D5B2-EFFA-BAF9-109D5B4D47C0}"/>
                  </a:ext>
                </a:extLst>
              </p:cNvPr>
              <p:cNvSpPr txBox="1"/>
              <p:nvPr/>
            </p:nvSpPr>
            <p:spPr>
              <a:xfrm>
                <a:off x="9429847" y="4147291"/>
                <a:ext cx="126076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solved upon entry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00E115-0D28-45D0-2AD6-E429D3347F5F}"/>
                </a:ext>
              </a:extLst>
            </p:cNvPr>
            <p:cNvSpPr txBox="1"/>
            <p:nvPr/>
          </p:nvSpPr>
          <p:spPr>
            <a:xfrm>
              <a:off x="367937" y="2043358"/>
              <a:ext cx="1236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April 2022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FB6FF7-4F36-1172-8FD3-C48765824EF6}"/>
                </a:ext>
              </a:extLst>
            </p:cNvPr>
            <p:cNvSpPr txBox="1"/>
            <p:nvPr/>
          </p:nvSpPr>
          <p:spPr>
            <a:xfrm>
              <a:off x="3243895" y="2043358"/>
              <a:ext cx="1236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May 2022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D878D0-8305-32E9-E1F0-C97722C56954}"/>
                </a:ext>
              </a:extLst>
            </p:cNvPr>
            <p:cNvSpPr txBox="1"/>
            <p:nvPr/>
          </p:nvSpPr>
          <p:spPr>
            <a:xfrm>
              <a:off x="8261304" y="2031974"/>
              <a:ext cx="1236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Oct 2024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348E12-E314-6810-549E-2A549D70C607}"/>
                </a:ext>
              </a:extLst>
            </p:cNvPr>
            <p:cNvSpPr txBox="1"/>
            <p:nvPr/>
          </p:nvSpPr>
          <p:spPr>
            <a:xfrm>
              <a:off x="10561074" y="2042400"/>
              <a:ext cx="1236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Oct 2024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DFCD3CA-DDCB-9BCA-3C0C-411D1BE57CFF}"/>
              </a:ext>
            </a:extLst>
          </p:cNvPr>
          <p:cNvGrpSpPr/>
          <p:nvPr/>
        </p:nvGrpSpPr>
        <p:grpSpPr>
          <a:xfrm>
            <a:off x="57498" y="2417199"/>
            <a:ext cx="11817236" cy="2087296"/>
            <a:chOff x="57498" y="2417199"/>
            <a:chExt cx="11817236" cy="208729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FEFF60D-E30D-85E2-CDD3-E90471CB6505}"/>
                </a:ext>
              </a:extLst>
            </p:cNvPr>
            <p:cNvGrpSpPr/>
            <p:nvPr/>
          </p:nvGrpSpPr>
          <p:grpSpPr>
            <a:xfrm>
              <a:off x="57498" y="2417199"/>
              <a:ext cx="11817236" cy="1522928"/>
              <a:chOff x="58882" y="229046"/>
              <a:chExt cx="11817236" cy="1522928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79207519-4533-8072-534B-10532F265F28}"/>
                  </a:ext>
                </a:extLst>
              </p:cNvPr>
              <p:cNvCxnSpPr>
                <a:cxnSpLocks/>
                <a:stCxn id="4" idx="6"/>
                <a:endCxn id="14" idx="2"/>
              </p:cNvCxnSpPr>
              <p:nvPr/>
            </p:nvCxnSpPr>
            <p:spPr>
              <a:xfrm>
                <a:off x="1177290" y="1569094"/>
                <a:ext cx="5505811" cy="0"/>
              </a:xfrm>
              <a:prstGeom prst="line">
                <a:avLst/>
              </a:prstGeom>
              <a:ln w="101600" cap="rnd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EAD1E6E-5523-6A12-268E-DC65288EAA13}"/>
                  </a:ext>
                </a:extLst>
              </p:cNvPr>
              <p:cNvGrpSpPr/>
              <p:nvPr/>
            </p:nvGrpSpPr>
            <p:grpSpPr>
              <a:xfrm>
                <a:off x="58882" y="249376"/>
                <a:ext cx="1905000" cy="1502598"/>
                <a:chOff x="58882" y="1177636"/>
                <a:chExt cx="1905000" cy="3317830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4F2B47B-7B25-F4A8-EF06-3BF29FC226C7}"/>
                    </a:ext>
                  </a:extLst>
                </p:cNvPr>
                <p:cNvSpPr/>
                <p:nvPr/>
              </p:nvSpPr>
              <p:spPr>
                <a:xfrm>
                  <a:off x="811530" y="3687845"/>
                  <a:ext cx="365760" cy="807621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F75C5B45-59CD-AC34-4B72-6CD7474C251B}"/>
                    </a:ext>
                  </a:extLst>
                </p:cNvPr>
                <p:cNvCxnSpPr>
                  <a:stCxn id="4" idx="0"/>
                </p:cNvCxnSpPr>
                <p:nvPr/>
              </p:nvCxnSpPr>
              <p:spPr>
                <a:xfrm flipV="1">
                  <a:off x="994410" y="2814241"/>
                  <a:ext cx="0" cy="87360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8AA68751-CDB0-8772-3B4D-B6B9126E2606}"/>
                    </a:ext>
                  </a:extLst>
                </p:cNvPr>
                <p:cNvSpPr/>
                <p:nvPr/>
              </p:nvSpPr>
              <p:spPr>
                <a:xfrm>
                  <a:off x="58882" y="1177636"/>
                  <a:ext cx="1905000" cy="164869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WGS </a:t>
                  </a:r>
                </a:p>
                <a:p>
                  <a:pPr algn="ctr"/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 diagnosis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2287735-E4D0-0436-6695-35B9F8787E0A}"/>
                  </a:ext>
                </a:extLst>
              </p:cNvPr>
              <p:cNvGrpSpPr/>
              <p:nvPr/>
            </p:nvGrpSpPr>
            <p:grpSpPr>
              <a:xfrm>
                <a:off x="10504518" y="239370"/>
                <a:ext cx="1371600" cy="1512604"/>
                <a:chOff x="10504518" y="1167630"/>
                <a:chExt cx="1371600" cy="3339922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BCC3960-643D-CFA5-CE93-2D37AD737559}"/>
                    </a:ext>
                  </a:extLst>
                </p:cNvPr>
                <p:cNvSpPr/>
                <p:nvPr/>
              </p:nvSpPr>
              <p:spPr>
                <a:xfrm>
                  <a:off x="11007438" y="3699932"/>
                  <a:ext cx="365760" cy="80762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3791632D-B959-985D-1177-42F18F12E962}"/>
                    </a:ext>
                  </a:extLst>
                </p:cNvPr>
                <p:cNvCxnSpPr/>
                <p:nvPr/>
              </p:nvCxnSpPr>
              <p:spPr>
                <a:xfrm flipV="1">
                  <a:off x="11180618" y="2816321"/>
                  <a:ext cx="0" cy="873606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D9BB174C-1341-85B7-4AC3-780CD6005A03}"/>
                    </a:ext>
                  </a:extLst>
                </p:cNvPr>
                <p:cNvSpPr/>
                <p:nvPr/>
              </p:nvSpPr>
              <p:spPr>
                <a:xfrm>
                  <a:off x="10504518" y="1167630"/>
                  <a:ext cx="1371600" cy="1648691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Talos diagnosis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8F030E8-05BA-FE9E-87AD-14278DBAAB7B}"/>
                  </a:ext>
                </a:extLst>
              </p:cNvPr>
              <p:cNvGrpSpPr/>
              <p:nvPr/>
            </p:nvGrpSpPr>
            <p:grpSpPr>
              <a:xfrm>
                <a:off x="5917636" y="239370"/>
                <a:ext cx="1905000" cy="1512604"/>
                <a:chOff x="5917636" y="1167630"/>
                <a:chExt cx="1905000" cy="3339922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F554E86-D39F-4DB2-D8FC-60630AB0EB28}"/>
                    </a:ext>
                  </a:extLst>
                </p:cNvPr>
                <p:cNvSpPr/>
                <p:nvPr/>
              </p:nvSpPr>
              <p:spPr>
                <a:xfrm>
                  <a:off x="6683101" y="3699932"/>
                  <a:ext cx="365760" cy="80762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D8D77ED0-C59D-ABB4-71A0-ECE579381B8E}"/>
                    </a:ext>
                  </a:extLst>
                </p:cNvPr>
                <p:cNvCxnSpPr>
                  <a:cxnSpLocks/>
                  <a:stCxn id="14" idx="0"/>
                  <a:endCxn id="16" idx="2"/>
                </p:cNvCxnSpPr>
                <p:nvPr/>
              </p:nvCxnSpPr>
              <p:spPr>
                <a:xfrm flipV="1">
                  <a:off x="6865981" y="2816321"/>
                  <a:ext cx="4155" cy="883611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9C9B3E4D-C280-4D65-0D45-3F56762A19F2}"/>
                    </a:ext>
                  </a:extLst>
                </p:cNvPr>
                <p:cNvSpPr/>
                <p:nvPr/>
              </p:nvSpPr>
              <p:spPr>
                <a:xfrm>
                  <a:off x="5917636" y="1167630"/>
                  <a:ext cx="1905000" cy="1648691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Enters reanalysis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E0AF039-060E-BF80-9325-EEEC6E5B0973}"/>
                  </a:ext>
                </a:extLst>
              </p:cNvPr>
              <p:cNvGrpSpPr/>
              <p:nvPr/>
            </p:nvGrpSpPr>
            <p:grpSpPr>
              <a:xfrm>
                <a:off x="8055814" y="229046"/>
                <a:ext cx="1905000" cy="1512604"/>
                <a:chOff x="6800850" y="1167630"/>
                <a:chExt cx="1905000" cy="3339922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5D09474-E82B-CCB4-4D63-38400E5912BF}"/>
                    </a:ext>
                  </a:extLst>
                </p:cNvPr>
                <p:cNvSpPr/>
                <p:nvPr/>
              </p:nvSpPr>
              <p:spPr>
                <a:xfrm>
                  <a:off x="7580170" y="3699932"/>
                  <a:ext cx="365760" cy="80762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112C1B3-5CF4-F6E4-4C1D-3629E9E123E1}"/>
                    </a:ext>
                  </a:extLst>
                </p:cNvPr>
                <p:cNvCxnSpPr/>
                <p:nvPr/>
              </p:nvCxnSpPr>
              <p:spPr>
                <a:xfrm flipV="1">
                  <a:off x="7753350" y="2816321"/>
                  <a:ext cx="0" cy="873606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81E099C9-DCF8-1C19-C0BA-8F8460BDCA3E}"/>
                    </a:ext>
                  </a:extLst>
                </p:cNvPr>
                <p:cNvSpPr/>
                <p:nvPr/>
              </p:nvSpPr>
              <p:spPr>
                <a:xfrm>
                  <a:off x="6800850" y="1167630"/>
                  <a:ext cx="1905000" cy="1648691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RNU4-2 </a:t>
                  </a:r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added to PanelApp</a:t>
                  </a:r>
                  <a:endParaRPr lang="en-US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478F5A9-A542-920B-B369-E42A0417C369}"/>
                  </a:ext>
                </a:extLst>
              </p:cNvPr>
              <p:cNvSpPr txBox="1"/>
              <p:nvPr/>
            </p:nvSpPr>
            <p:spPr>
              <a:xfrm>
                <a:off x="3315468" y="1037562"/>
                <a:ext cx="1260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3+ years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A88FB06-535E-1442-44F0-78D4259D898B}"/>
                  </a:ext>
                </a:extLst>
              </p:cNvPr>
              <p:cNvSpPr/>
              <p:nvPr/>
            </p:nvSpPr>
            <p:spPr>
              <a:xfrm>
                <a:off x="7362989" y="1377266"/>
                <a:ext cx="365760" cy="36576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859E1F-9ED7-1F51-1BFB-D4F5BC010970}"/>
                  </a:ext>
                </a:extLst>
              </p:cNvPr>
              <p:cNvSpPr/>
              <p:nvPr/>
            </p:nvSpPr>
            <p:spPr>
              <a:xfrm>
                <a:off x="8083788" y="1377266"/>
                <a:ext cx="365760" cy="36576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Curved Connector 51">
                <a:extLst>
                  <a:ext uri="{FF2B5EF4-FFF2-40B4-BE49-F238E27FC236}">
                    <a16:creationId xmlns:a16="http://schemas.microsoft.com/office/drawing/2014/main" id="{D209A142-9452-00E0-0E2D-3870E03D990D}"/>
                  </a:ext>
                </a:extLst>
              </p:cNvPr>
              <p:cNvCxnSpPr>
                <a:cxnSpLocks/>
                <a:endCxn id="39" idx="3"/>
              </p:cNvCxnSpPr>
              <p:nvPr/>
            </p:nvCxnSpPr>
            <p:spPr>
              <a:xfrm rot="5400000" flipH="1" flipV="1">
                <a:off x="7181615" y="1463472"/>
                <a:ext cx="8948" cy="460927"/>
              </a:xfrm>
              <a:prstGeom prst="curvedConnector3">
                <a:avLst>
                  <a:gd name="adj1" fmla="val -3153375"/>
                </a:avLst>
              </a:prstGeom>
              <a:ln w="60325">
                <a:solidFill>
                  <a:schemeClr val="accent2"/>
                </a:solidFill>
                <a:round/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urved Connector 54">
                <a:extLst>
                  <a:ext uri="{FF2B5EF4-FFF2-40B4-BE49-F238E27FC236}">
                    <a16:creationId xmlns:a16="http://schemas.microsoft.com/office/drawing/2014/main" id="{B2D10DCD-6E35-B6C7-2F3F-82697AE511D7}"/>
                  </a:ext>
                </a:extLst>
              </p:cNvPr>
              <p:cNvCxnSpPr>
                <a:cxnSpLocks/>
                <a:stCxn id="39" idx="5"/>
                <a:endCxn id="40" idx="3"/>
              </p:cNvCxnSpPr>
              <p:nvPr/>
            </p:nvCxnSpPr>
            <p:spPr>
              <a:xfrm rot="16200000" flipH="1">
                <a:off x="7906268" y="1458378"/>
                <a:ext cx="12700" cy="462167"/>
              </a:xfrm>
              <a:prstGeom prst="curvedConnector3">
                <a:avLst>
                  <a:gd name="adj1" fmla="val 2221764"/>
                </a:avLst>
              </a:prstGeom>
              <a:ln w="60325">
                <a:solidFill>
                  <a:schemeClr val="accent2"/>
                </a:solidFill>
                <a:round/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urved Connector 57">
                <a:extLst>
                  <a:ext uri="{FF2B5EF4-FFF2-40B4-BE49-F238E27FC236}">
                    <a16:creationId xmlns:a16="http://schemas.microsoft.com/office/drawing/2014/main" id="{BD325C9B-9022-050E-E4D0-03E6F9F3D112}"/>
                  </a:ext>
                </a:extLst>
              </p:cNvPr>
              <p:cNvCxnSpPr>
                <a:cxnSpLocks/>
                <a:stCxn id="40" idx="5"/>
                <a:endCxn id="17" idx="3"/>
              </p:cNvCxnSpPr>
              <p:nvPr/>
            </p:nvCxnSpPr>
            <p:spPr>
              <a:xfrm rot="5400000" flipH="1" flipV="1">
                <a:off x="8641653" y="1442417"/>
                <a:ext cx="1376" cy="492714"/>
              </a:xfrm>
              <a:prstGeom prst="curvedConnector3">
                <a:avLst>
                  <a:gd name="adj1" fmla="val -20506105"/>
                </a:avLst>
              </a:prstGeom>
              <a:ln w="60325">
                <a:solidFill>
                  <a:schemeClr val="accent2"/>
                </a:solidFill>
                <a:round/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urved Connector 60">
                <a:extLst>
                  <a:ext uri="{FF2B5EF4-FFF2-40B4-BE49-F238E27FC236}">
                    <a16:creationId xmlns:a16="http://schemas.microsoft.com/office/drawing/2014/main" id="{988C11D0-5223-5D16-16FB-39D2859D785F}"/>
                  </a:ext>
                </a:extLst>
              </p:cNvPr>
              <p:cNvCxnSpPr>
                <a:cxnSpLocks/>
                <a:stCxn id="17" idx="5"/>
                <a:endCxn id="6" idx="3"/>
              </p:cNvCxnSpPr>
              <p:nvPr/>
            </p:nvCxnSpPr>
            <p:spPr>
              <a:xfrm rot="16200000" flipH="1">
                <a:off x="10099004" y="736412"/>
                <a:ext cx="10324" cy="1913672"/>
              </a:xfrm>
              <a:prstGeom prst="curvedConnector3">
                <a:avLst>
                  <a:gd name="adj1" fmla="val 2833088"/>
                </a:avLst>
              </a:prstGeom>
              <a:ln w="60325">
                <a:solidFill>
                  <a:schemeClr val="accent2"/>
                </a:solidFill>
                <a:round/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4E42EA5-5CDA-34E8-DE83-B8ACBD1566A1}"/>
                  </a:ext>
                </a:extLst>
              </p:cNvPr>
              <p:cNvSpPr txBox="1"/>
              <p:nvPr/>
            </p:nvSpPr>
            <p:spPr>
              <a:xfrm>
                <a:off x="7301481" y="1032530"/>
                <a:ext cx="1260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2 months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92A23FC-E8AD-DAD9-4810-53E18A380A19}"/>
                  </a:ext>
                </a:extLst>
              </p:cNvPr>
              <p:cNvSpPr txBox="1"/>
              <p:nvPr/>
            </p:nvSpPr>
            <p:spPr>
              <a:xfrm>
                <a:off x="9480284" y="1084505"/>
                <a:ext cx="1260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2 days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8E29671-E816-8359-90AB-09A39AA279C0}"/>
                </a:ext>
              </a:extLst>
            </p:cNvPr>
            <p:cNvGrpSpPr/>
            <p:nvPr/>
          </p:nvGrpSpPr>
          <p:grpSpPr>
            <a:xfrm>
              <a:off x="374866" y="4050856"/>
              <a:ext cx="11371271" cy="453639"/>
              <a:chOff x="374866" y="4050856"/>
              <a:chExt cx="11371271" cy="453639"/>
            </a:xfrm>
          </p:grpSpPr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E1F4D53-43DE-37E0-E2EE-21925938BE3F}"/>
                  </a:ext>
                </a:extLst>
              </p:cNvPr>
              <p:cNvSpPr txBox="1"/>
              <p:nvPr/>
            </p:nvSpPr>
            <p:spPr>
              <a:xfrm>
                <a:off x="374866" y="4050856"/>
                <a:ext cx="1236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Jan 2020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2B35474-2844-269B-3A62-5099E94E7EB6}"/>
                  </a:ext>
                </a:extLst>
              </p:cNvPr>
              <p:cNvSpPr txBox="1"/>
              <p:nvPr/>
            </p:nvSpPr>
            <p:spPr>
              <a:xfrm>
                <a:off x="6025270" y="4133345"/>
                <a:ext cx="1236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Feb 2024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5356821-D0A4-803D-4CE0-DA1B20CE5D3E}"/>
                  </a:ext>
                </a:extLst>
              </p:cNvPr>
              <p:cNvSpPr txBox="1"/>
              <p:nvPr/>
            </p:nvSpPr>
            <p:spPr>
              <a:xfrm>
                <a:off x="8429502" y="4135163"/>
                <a:ext cx="1236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April 2024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98AD75C-7799-A3BA-E2E5-FEA9E2C63242}"/>
                  </a:ext>
                </a:extLst>
              </p:cNvPr>
              <p:cNvSpPr txBox="1"/>
              <p:nvPr/>
            </p:nvSpPr>
            <p:spPr>
              <a:xfrm>
                <a:off x="10509817" y="4133345"/>
                <a:ext cx="1236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April 2024</a:t>
                </a:r>
              </a:p>
            </p:txBody>
          </p: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69BD62E-80CE-0E81-550E-03DD1FEF7945}"/>
              </a:ext>
            </a:extLst>
          </p:cNvPr>
          <p:cNvGrpSpPr/>
          <p:nvPr/>
        </p:nvGrpSpPr>
        <p:grpSpPr>
          <a:xfrm>
            <a:off x="58882" y="4717313"/>
            <a:ext cx="11806152" cy="2127059"/>
            <a:chOff x="58882" y="4717313"/>
            <a:chExt cx="11806152" cy="212705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3ECB246-3685-2621-410A-901BF2D18F0B}"/>
                </a:ext>
              </a:extLst>
            </p:cNvPr>
            <p:cNvGrpSpPr/>
            <p:nvPr/>
          </p:nvGrpSpPr>
          <p:grpSpPr>
            <a:xfrm>
              <a:off x="58882" y="4717313"/>
              <a:ext cx="11806152" cy="1527411"/>
              <a:chOff x="58882" y="224563"/>
              <a:chExt cx="11806152" cy="1527411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6B16CAF-264B-3FFE-1D3D-56933B597CD2}"/>
                  </a:ext>
                </a:extLst>
              </p:cNvPr>
              <p:cNvCxnSpPr>
                <a:cxnSpLocks/>
                <a:stCxn id="107" idx="6"/>
                <a:endCxn id="101" idx="2"/>
              </p:cNvCxnSpPr>
              <p:nvPr/>
            </p:nvCxnSpPr>
            <p:spPr>
              <a:xfrm>
                <a:off x="1177290" y="1569094"/>
                <a:ext cx="3302925" cy="0"/>
              </a:xfrm>
              <a:prstGeom prst="line">
                <a:avLst/>
              </a:prstGeom>
              <a:ln w="101600" cap="rnd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16129A7-FD34-46E5-6389-9DFFD06BDC7B}"/>
                  </a:ext>
                </a:extLst>
              </p:cNvPr>
              <p:cNvGrpSpPr/>
              <p:nvPr/>
            </p:nvGrpSpPr>
            <p:grpSpPr>
              <a:xfrm>
                <a:off x="58882" y="249376"/>
                <a:ext cx="1905000" cy="1502598"/>
                <a:chOff x="58882" y="1177636"/>
                <a:chExt cx="1905000" cy="3317830"/>
              </a:xfrm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555370F2-865F-DBBE-94A4-7159294FE32E}"/>
                    </a:ext>
                  </a:extLst>
                </p:cNvPr>
                <p:cNvSpPr/>
                <p:nvPr/>
              </p:nvSpPr>
              <p:spPr>
                <a:xfrm>
                  <a:off x="811530" y="3687845"/>
                  <a:ext cx="365760" cy="807621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EA38ABF5-20F5-4774-965B-7D16830CBC4B}"/>
                    </a:ext>
                  </a:extLst>
                </p:cNvPr>
                <p:cNvCxnSpPr>
                  <a:stCxn id="107" idx="0"/>
                </p:cNvCxnSpPr>
                <p:nvPr/>
              </p:nvCxnSpPr>
              <p:spPr>
                <a:xfrm flipV="1">
                  <a:off x="994410" y="2814241"/>
                  <a:ext cx="0" cy="87360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Rounded Rectangle 108">
                  <a:extLst>
                    <a:ext uri="{FF2B5EF4-FFF2-40B4-BE49-F238E27FC236}">
                      <a16:creationId xmlns:a16="http://schemas.microsoft.com/office/drawing/2014/main" id="{F19B3AB2-CC19-8B15-4900-FA099013A726}"/>
                    </a:ext>
                  </a:extLst>
                </p:cNvPr>
                <p:cNvSpPr/>
                <p:nvPr/>
              </p:nvSpPr>
              <p:spPr>
                <a:xfrm>
                  <a:off x="58882" y="1177636"/>
                  <a:ext cx="1905000" cy="164869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WGS </a:t>
                  </a:r>
                </a:p>
                <a:p>
                  <a:pPr algn="ctr"/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 diagnosis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66EA974F-0D21-CD74-F19F-165080B6E094}"/>
                  </a:ext>
                </a:extLst>
              </p:cNvPr>
              <p:cNvGrpSpPr/>
              <p:nvPr/>
            </p:nvGrpSpPr>
            <p:grpSpPr>
              <a:xfrm>
                <a:off x="10493434" y="224563"/>
                <a:ext cx="1371600" cy="1527411"/>
                <a:chOff x="10493434" y="1134935"/>
                <a:chExt cx="1371600" cy="3372617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DFE903A4-842B-82D1-2B04-ABADDE0D2005}"/>
                    </a:ext>
                  </a:extLst>
                </p:cNvPr>
                <p:cNvSpPr/>
                <p:nvPr/>
              </p:nvSpPr>
              <p:spPr>
                <a:xfrm>
                  <a:off x="11007438" y="3699932"/>
                  <a:ext cx="365760" cy="80762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A80DF6C1-C03E-596D-91C3-66DEE6B7534C}"/>
                    </a:ext>
                  </a:extLst>
                </p:cNvPr>
                <p:cNvCxnSpPr/>
                <p:nvPr/>
              </p:nvCxnSpPr>
              <p:spPr>
                <a:xfrm flipV="1">
                  <a:off x="11180618" y="2816321"/>
                  <a:ext cx="0" cy="873606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8D302625-9006-3514-74E5-FC1FE36DF001}"/>
                    </a:ext>
                  </a:extLst>
                </p:cNvPr>
                <p:cNvSpPr/>
                <p:nvPr/>
              </p:nvSpPr>
              <p:spPr>
                <a:xfrm>
                  <a:off x="10493434" y="1134935"/>
                  <a:ext cx="1371600" cy="1648691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Talos diagnosis</a:t>
                  </a: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9D3CDF4-7200-E3EE-D078-772886E066F4}"/>
                  </a:ext>
                </a:extLst>
              </p:cNvPr>
              <p:cNvGrpSpPr/>
              <p:nvPr/>
            </p:nvGrpSpPr>
            <p:grpSpPr>
              <a:xfrm>
                <a:off x="3714750" y="239370"/>
                <a:ext cx="1905000" cy="1512604"/>
                <a:chOff x="3714750" y="1167630"/>
                <a:chExt cx="1905000" cy="3339922"/>
              </a:xfrm>
            </p:grpSpPr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6F259C5B-AF7D-916B-F411-FF0587E37BB2}"/>
                    </a:ext>
                  </a:extLst>
                </p:cNvPr>
                <p:cNvSpPr/>
                <p:nvPr/>
              </p:nvSpPr>
              <p:spPr>
                <a:xfrm>
                  <a:off x="4480215" y="3699932"/>
                  <a:ext cx="365760" cy="80762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B5162AAD-DA02-C02D-B25B-68CAD735F820}"/>
                    </a:ext>
                  </a:extLst>
                </p:cNvPr>
                <p:cNvCxnSpPr>
                  <a:cxnSpLocks/>
                  <a:stCxn id="101" idx="0"/>
                  <a:endCxn id="103" idx="2"/>
                </p:cNvCxnSpPr>
                <p:nvPr/>
              </p:nvCxnSpPr>
              <p:spPr>
                <a:xfrm flipV="1">
                  <a:off x="4663095" y="2816321"/>
                  <a:ext cx="4155" cy="883611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Rounded Rectangle 102">
                  <a:extLst>
                    <a:ext uri="{FF2B5EF4-FFF2-40B4-BE49-F238E27FC236}">
                      <a16:creationId xmlns:a16="http://schemas.microsoft.com/office/drawing/2014/main" id="{2CB88980-3216-0F2A-0EC6-6CAC9C61CA4A}"/>
                    </a:ext>
                  </a:extLst>
                </p:cNvPr>
                <p:cNvSpPr/>
                <p:nvPr/>
              </p:nvSpPr>
              <p:spPr>
                <a:xfrm>
                  <a:off x="3714750" y="1167630"/>
                  <a:ext cx="1905000" cy="1648691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Enters reanalysis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2186B197-888F-D191-AF77-A03AA1DDE624}"/>
                  </a:ext>
                </a:extLst>
              </p:cNvPr>
              <p:cNvGrpSpPr/>
              <p:nvPr/>
            </p:nvGrpSpPr>
            <p:grpSpPr>
              <a:xfrm>
                <a:off x="7631522" y="229046"/>
                <a:ext cx="2759387" cy="1512604"/>
                <a:chOff x="6376558" y="1167630"/>
                <a:chExt cx="2759387" cy="3339922"/>
              </a:xfrm>
            </p:grpSpPr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52C88F87-1671-14F2-5064-E041763DB23E}"/>
                    </a:ext>
                  </a:extLst>
                </p:cNvPr>
                <p:cNvSpPr/>
                <p:nvPr/>
              </p:nvSpPr>
              <p:spPr>
                <a:xfrm>
                  <a:off x="7580170" y="3699932"/>
                  <a:ext cx="365760" cy="80762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668849FD-01CC-5B03-D00C-7066B7427D6F}"/>
                    </a:ext>
                  </a:extLst>
                </p:cNvPr>
                <p:cNvCxnSpPr/>
                <p:nvPr/>
              </p:nvCxnSpPr>
              <p:spPr>
                <a:xfrm flipV="1">
                  <a:off x="7753350" y="2816321"/>
                  <a:ext cx="0" cy="873606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C83A7DCA-54CF-53F9-89EF-9CDEA0110405}"/>
                    </a:ext>
                  </a:extLst>
                </p:cNvPr>
                <p:cNvSpPr/>
                <p:nvPr/>
              </p:nvSpPr>
              <p:spPr>
                <a:xfrm>
                  <a:off x="6376558" y="1167630"/>
                  <a:ext cx="2759387" cy="1648691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ALPK3</a:t>
                  </a:r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AD association added to ClinGen</a:t>
                  </a:r>
                  <a:endParaRPr lang="en-US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1E1749B-A9CF-C06B-969E-9FDF08BA52AA}"/>
                  </a:ext>
                </a:extLst>
              </p:cNvPr>
              <p:cNvSpPr txBox="1"/>
              <p:nvPr/>
            </p:nvSpPr>
            <p:spPr>
              <a:xfrm>
                <a:off x="2112821" y="1033045"/>
                <a:ext cx="1260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3+ years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05AFBBA-AB89-EEF3-351B-7475C637A0F5}"/>
                  </a:ext>
                </a:extLst>
              </p:cNvPr>
              <p:cNvSpPr/>
              <p:nvPr/>
            </p:nvSpPr>
            <p:spPr>
              <a:xfrm>
                <a:off x="5202043" y="1377266"/>
                <a:ext cx="365760" cy="36576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33199B7-D71B-F95A-7031-25E78779DFB7}"/>
                  </a:ext>
                </a:extLst>
              </p:cNvPr>
              <p:cNvSpPr/>
              <p:nvPr/>
            </p:nvSpPr>
            <p:spPr>
              <a:xfrm>
                <a:off x="5923871" y="1386214"/>
                <a:ext cx="365760" cy="36576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3A70B8C-7E16-0286-02D7-B8393529E314}"/>
                  </a:ext>
                </a:extLst>
              </p:cNvPr>
              <p:cNvSpPr/>
              <p:nvPr/>
            </p:nvSpPr>
            <p:spPr>
              <a:xfrm>
                <a:off x="6643430" y="1386214"/>
                <a:ext cx="365760" cy="36576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F1C65C3-3EAA-2230-F95D-9CE3DAE3F1C1}"/>
                  </a:ext>
                </a:extLst>
              </p:cNvPr>
              <p:cNvSpPr/>
              <p:nvPr/>
            </p:nvSpPr>
            <p:spPr>
              <a:xfrm>
                <a:off x="7362989" y="1377266"/>
                <a:ext cx="365760" cy="36576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21B8A61F-1D9C-ED3C-42FF-062E59A7ED43}"/>
                  </a:ext>
                </a:extLst>
              </p:cNvPr>
              <p:cNvSpPr/>
              <p:nvPr/>
            </p:nvSpPr>
            <p:spPr>
              <a:xfrm>
                <a:off x="8083788" y="1377266"/>
                <a:ext cx="365760" cy="36576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Curved Connector 84">
                <a:extLst>
                  <a:ext uri="{FF2B5EF4-FFF2-40B4-BE49-F238E27FC236}">
                    <a16:creationId xmlns:a16="http://schemas.microsoft.com/office/drawing/2014/main" id="{1B7A7967-3670-45F8-15A2-0A384B732D08}"/>
                  </a:ext>
                </a:extLst>
              </p:cNvPr>
              <p:cNvCxnSpPr>
                <a:cxnSpLocks/>
                <a:stCxn id="101" idx="5"/>
                <a:endCxn id="59" idx="3"/>
              </p:cNvCxnSpPr>
              <p:nvPr/>
            </p:nvCxnSpPr>
            <p:spPr>
              <a:xfrm rot="5400000" flipH="1" flipV="1">
                <a:off x="5019535" y="1462338"/>
                <a:ext cx="8948" cy="463196"/>
              </a:xfrm>
              <a:prstGeom prst="curvedConnector3">
                <a:avLst>
                  <a:gd name="adj1" fmla="val -3153375"/>
                </a:avLst>
              </a:prstGeom>
              <a:ln w="60325">
                <a:solidFill>
                  <a:schemeClr val="accent2"/>
                </a:solidFill>
                <a:round/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urved Connector 85">
                <a:extLst>
                  <a:ext uri="{FF2B5EF4-FFF2-40B4-BE49-F238E27FC236}">
                    <a16:creationId xmlns:a16="http://schemas.microsoft.com/office/drawing/2014/main" id="{2F50687B-D0F6-A3C2-0F31-7C6ABB758BE1}"/>
                  </a:ext>
                </a:extLst>
              </p:cNvPr>
              <p:cNvCxnSpPr>
                <a:cxnSpLocks/>
                <a:stCxn id="59" idx="5"/>
                <a:endCxn id="60" idx="3"/>
              </p:cNvCxnSpPr>
              <p:nvPr/>
            </p:nvCxnSpPr>
            <p:spPr>
              <a:xfrm rot="16200000" flipH="1">
                <a:off x="5741363" y="1462338"/>
                <a:ext cx="8948" cy="463196"/>
              </a:xfrm>
              <a:prstGeom prst="curvedConnector3">
                <a:avLst>
                  <a:gd name="adj1" fmla="val 3253375"/>
                </a:avLst>
              </a:prstGeom>
              <a:ln w="60325">
                <a:solidFill>
                  <a:schemeClr val="accent2"/>
                </a:solidFill>
                <a:round/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urved Connector 86">
                <a:extLst>
                  <a:ext uri="{FF2B5EF4-FFF2-40B4-BE49-F238E27FC236}">
                    <a16:creationId xmlns:a16="http://schemas.microsoft.com/office/drawing/2014/main" id="{65BCD51C-232A-67CC-F7E2-8AC04F5EDD82}"/>
                  </a:ext>
                </a:extLst>
              </p:cNvPr>
              <p:cNvCxnSpPr>
                <a:cxnSpLocks/>
                <a:stCxn id="60" idx="5"/>
                <a:endCxn id="62" idx="3"/>
              </p:cNvCxnSpPr>
              <p:nvPr/>
            </p:nvCxnSpPr>
            <p:spPr>
              <a:xfrm rot="16200000" flipH="1">
                <a:off x="6466530" y="1467946"/>
                <a:ext cx="12700" cy="460927"/>
              </a:xfrm>
              <a:prstGeom prst="curvedConnector3">
                <a:avLst>
                  <a:gd name="adj1" fmla="val 2221764"/>
                </a:avLst>
              </a:prstGeom>
              <a:ln w="60325">
                <a:solidFill>
                  <a:schemeClr val="accent2"/>
                </a:solidFill>
                <a:round/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urved Connector 87">
                <a:extLst>
                  <a:ext uri="{FF2B5EF4-FFF2-40B4-BE49-F238E27FC236}">
                    <a16:creationId xmlns:a16="http://schemas.microsoft.com/office/drawing/2014/main" id="{5EDFC7CC-8D10-82A2-3954-1FD8F7B45A59}"/>
                  </a:ext>
                </a:extLst>
              </p:cNvPr>
              <p:cNvCxnSpPr>
                <a:cxnSpLocks/>
                <a:stCxn id="62" idx="5"/>
                <a:endCxn id="63" idx="3"/>
              </p:cNvCxnSpPr>
              <p:nvPr/>
            </p:nvCxnSpPr>
            <p:spPr>
              <a:xfrm rot="5400000" flipH="1" flipV="1">
                <a:off x="7181615" y="1463472"/>
                <a:ext cx="8948" cy="460927"/>
              </a:xfrm>
              <a:prstGeom prst="curvedConnector3">
                <a:avLst>
                  <a:gd name="adj1" fmla="val -3153375"/>
                </a:avLst>
              </a:prstGeom>
              <a:ln w="60325">
                <a:solidFill>
                  <a:schemeClr val="accent2"/>
                </a:solidFill>
                <a:round/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urved Connector 89">
                <a:extLst>
                  <a:ext uri="{FF2B5EF4-FFF2-40B4-BE49-F238E27FC236}">
                    <a16:creationId xmlns:a16="http://schemas.microsoft.com/office/drawing/2014/main" id="{431B25A1-92F2-F841-2D2C-35AD565A1BBC}"/>
                  </a:ext>
                </a:extLst>
              </p:cNvPr>
              <p:cNvCxnSpPr>
                <a:cxnSpLocks/>
                <a:stCxn id="63" idx="5"/>
                <a:endCxn id="84" idx="3"/>
              </p:cNvCxnSpPr>
              <p:nvPr/>
            </p:nvCxnSpPr>
            <p:spPr>
              <a:xfrm rot="16200000" flipH="1">
                <a:off x="7906268" y="1458378"/>
                <a:ext cx="12700" cy="462167"/>
              </a:xfrm>
              <a:prstGeom prst="curvedConnector3">
                <a:avLst>
                  <a:gd name="adj1" fmla="val 2221764"/>
                </a:avLst>
              </a:prstGeom>
              <a:ln w="60325">
                <a:solidFill>
                  <a:schemeClr val="accent2"/>
                </a:solidFill>
                <a:round/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urved Connector 90">
                <a:extLst>
                  <a:ext uri="{FF2B5EF4-FFF2-40B4-BE49-F238E27FC236}">
                    <a16:creationId xmlns:a16="http://schemas.microsoft.com/office/drawing/2014/main" id="{40C16797-AFA9-6D06-4DAC-0B705BBA7EF7}"/>
                  </a:ext>
                </a:extLst>
              </p:cNvPr>
              <p:cNvCxnSpPr>
                <a:cxnSpLocks/>
                <a:stCxn id="84" idx="5"/>
                <a:endCxn id="95" idx="3"/>
              </p:cNvCxnSpPr>
              <p:nvPr/>
            </p:nvCxnSpPr>
            <p:spPr>
              <a:xfrm rot="5400000" flipH="1" flipV="1">
                <a:off x="8641653" y="1442417"/>
                <a:ext cx="1376" cy="492714"/>
              </a:xfrm>
              <a:prstGeom prst="curvedConnector3">
                <a:avLst>
                  <a:gd name="adj1" fmla="val -20506105"/>
                </a:avLst>
              </a:prstGeom>
              <a:ln w="60325">
                <a:solidFill>
                  <a:schemeClr val="accent2"/>
                </a:solidFill>
                <a:round/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urved Connector 91">
                <a:extLst>
                  <a:ext uri="{FF2B5EF4-FFF2-40B4-BE49-F238E27FC236}">
                    <a16:creationId xmlns:a16="http://schemas.microsoft.com/office/drawing/2014/main" id="{581E8E71-13EA-7384-5D8A-79977FD300C0}"/>
                  </a:ext>
                </a:extLst>
              </p:cNvPr>
              <p:cNvCxnSpPr>
                <a:cxnSpLocks/>
                <a:stCxn id="95" idx="5"/>
                <a:endCxn id="104" idx="3"/>
              </p:cNvCxnSpPr>
              <p:nvPr/>
            </p:nvCxnSpPr>
            <p:spPr>
              <a:xfrm rot="16200000" flipH="1">
                <a:off x="10099004" y="736412"/>
                <a:ext cx="10324" cy="1913672"/>
              </a:xfrm>
              <a:prstGeom prst="curvedConnector3">
                <a:avLst>
                  <a:gd name="adj1" fmla="val 2833088"/>
                </a:avLst>
              </a:prstGeom>
              <a:ln w="60325">
                <a:solidFill>
                  <a:schemeClr val="accent2"/>
                </a:solidFill>
                <a:round/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7E6EF26-47F0-DC35-8A9A-DF766A8F32EB}"/>
                  </a:ext>
                </a:extLst>
              </p:cNvPr>
              <p:cNvSpPr txBox="1"/>
              <p:nvPr/>
            </p:nvSpPr>
            <p:spPr>
              <a:xfrm>
                <a:off x="6287630" y="1033045"/>
                <a:ext cx="1260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5 months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1E4763E-15CF-2F05-D393-842B127204C5}"/>
                  </a:ext>
                </a:extLst>
              </p:cNvPr>
              <p:cNvSpPr txBox="1"/>
              <p:nvPr/>
            </p:nvSpPr>
            <p:spPr>
              <a:xfrm>
                <a:off x="9413669" y="1243085"/>
                <a:ext cx="1378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1.5 months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94F071C-D69A-5698-F366-4A760CDE079F}"/>
                </a:ext>
              </a:extLst>
            </p:cNvPr>
            <p:cNvGrpSpPr/>
            <p:nvPr/>
          </p:nvGrpSpPr>
          <p:grpSpPr>
            <a:xfrm>
              <a:off x="438683" y="6461921"/>
              <a:ext cx="11368411" cy="382451"/>
              <a:chOff x="438683" y="6461921"/>
              <a:chExt cx="11368411" cy="382451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1619CC4-1019-432D-3527-A907EE6BD8C4}"/>
                  </a:ext>
                </a:extLst>
              </p:cNvPr>
              <p:cNvSpPr txBox="1"/>
              <p:nvPr/>
            </p:nvSpPr>
            <p:spPr>
              <a:xfrm>
                <a:off x="438683" y="6462879"/>
                <a:ext cx="1236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Aug 2019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1E9FB31-F505-9A5E-216E-861D68468EFF}"/>
                  </a:ext>
                </a:extLst>
              </p:cNvPr>
              <p:cNvSpPr txBox="1"/>
              <p:nvPr/>
            </p:nvSpPr>
            <p:spPr>
              <a:xfrm>
                <a:off x="4048940" y="6462879"/>
                <a:ext cx="1236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July 2023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DF14B7A-4F3A-3A5F-9855-4DCBD980999F}"/>
                  </a:ext>
                </a:extLst>
              </p:cNvPr>
              <p:cNvSpPr txBox="1"/>
              <p:nvPr/>
            </p:nvSpPr>
            <p:spPr>
              <a:xfrm>
                <a:off x="8429502" y="6461921"/>
                <a:ext cx="1236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Dec 2024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8C14181-69BE-CF3B-1C8B-DBD98140F777}"/>
                  </a:ext>
                </a:extLst>
              </p:cNvPr>
              <p:cNvSpPr txBox="1"/>
              <p:nvPr/>
            </p:nvSpPr>
            <p:spPr>
              <a:xfrm>
                <a:off x="10570774" y="6475040"/>
                <a:ext cx="1236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Feb 2025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637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3B0AB6D-314A-D49A-DB3F-8EEE088FF409}"/>
              </a:ext>
            </a:extLst>
          </p:cNvPr>
          <p:cNvSpPr/>
          <p:nvPr/>
        </p:nvSpPr>
        <p:spPr>
          <a:xfrm>
            <a:off x="168854" y="3117497"/>
            <a:ext cx="1197589" cy="60639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2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EE323A5-A1F7-224D-02B1-B2A334ED23A4}"/>
              </a:ext>
            </a:extLst>
          </p:cNvPr>
          <p:cNvSpPr/>
          <p:nvPr/>
        </p:nvSpPr>
        <p:spPr>
          <a:xfrm>
            <a:off x="168854" y="5475377"/>
            <a:ext cx="1197589" cy="60639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A3CEB1-9365-7DEE-E341-A9F09FDE9ED4}"/>
              </a:ext>
            </a:extLst>
          </p:cNvPr>
          <p:cNvGrpSpPr>
            <a:grpSpLocks noChangeAspect="1"/>
          </p:cNvGrpSpPr>
          <p:nvPr/>
        </p:nvGrpSpPr>
        <p:grpSpPr>
          <a:xfrm>
            <a:off x="1514318" y="307761"/>
            <a:ext cx="10313555" cy="1784330"/>
            <a:chOff x="58882" y="413834"/>
            <a:chExt cx="11869195" cy="196918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C1708E6-D58F-596C-1A1D-6461C29DD3F5}"/>
                </a:ext>
              </a:extLst>
            </p:cNvPr>
            <p:cNvGrpSpPr/>
            <p:nvPr/>
          </p:nvGrpSpPr>
          <p:grpSpPr>
            <a:xfrm>
              <a:off x="58882" y="413834"/>
              <a:ext cx="11869195" cy="1540102"/>
              <a:chOff x="67551" y="3400622"/>
              <a:chExt cx="11869195" cy="1540102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C498634-2A4F-F0A3-DB6D-1EFD466D650D}"/>
                  </a:ext>
                </a:extLst>
              </p:cNvPr>
              <p:cNvCxnSpPr>
                <a:cxnSpLocks/>
                <a:stCxn id="31" idx="6"/>
                <a:endCxn id="20" idx="2"/>
              </p:cNvCxnSpPr>
              <p:nvPr/>
            </p:nvCxnSpPr>
            <p:spPr>
              <a:xfrm>
                <a:off x="1185959" y="4720340"/>
                <a:ext cx="2482624" cy="37504"/>
              </a:xfrm>
              <a:prstGeom prst="line">
                <a:avLst/>
              </a:prstGeom>
              <a:ln w="111125" cap="rnd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4A943BE-375A-1BDD-0482-D2081D6F591C}"/>
                  </a:ext>
                </a:extLst>
              </p:cNvPr>
              <p:cNvCxnSpPr>
                <a:cxnSpLocks/>
                <a:stCxn id="20" idx="6"/>
                <a:endCxn id="23" idx="2"/>
              </p:cNvCxnSpPr>
              <p:nvPr/>
            </p:nvCxnSpPr>
            <p:spPr>
              <a:xfrm>
                <a:off x="4034343" y="4757844"/>
                <a:ext cx="4709793" cy="0"/>
              </a:xfrm>
              <a:prstGeom prst="line">
                <a:avLst/>
              </a:prstGeom>
              <a:ln w="63500" cap="rnd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12E15A8-D498-9F3D-C420-82B13961B831}"/>
                  </a:ext>
                </a:extLst>
              </p:cNvPr>
              <p:cNvGrpSpPr/>
              <p:nvPr/>
            </p:nvGrpSpPr>
            <p:grpSpPr>
              <a:xfrm>
                <a:off x="67551" y="3400622"/>
                <a:ext cx="1905000" cy="1502598"/>
                <a:chOff x="58882" y="1177636"/>
                <a:chExt cx="1905000" cy="3317830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9DF92E0A-AED5-7200-C379-8CD97B3A3A8F}"/>
                    </a:ext>
                  </a:extLst>
                </p:cNvPr>
                <p:cNvCxnSpPr>
                  <a:stCxn id="31" idx="0"/>
                </p:cNvCxnSpPr>
                <p:nvPr/>
              </p:nvCxnSpPr>
              <p:spPr>
                <a:xfrm flipV="1">
                  <a:off x="994410" y="2814241"/>
                  <a:ext cx="0" cy="87360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055524F7-9FFB-AD94-B32A-6509B1A7A526}"/>
                    </a:ext>
                  </a:extLst>
                </p:cNvPr>
                <p:cNvSpPr/>
                <p:nvPr/>
              </p:nvSpPr>
              <p:spPr>
                <a:xfrm>
                  <a:off x="58882" y="1177636"/>
                  <a:ext cx="1905000" cy="1648691"/>
                </a:xfrm>
                <a:prstGeom prst="round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Trio ES</a:t>
                  </a:r>
                </a:p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 diagnosis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D4C4708-2D46-2A6B-1CA1-2B3C670B1C5A}"/>
                    </a:ext>
                  </a:extLst>
                </p:cNvPr>
                <p:cNvSpPr/>
                <p:nvPr/>
              </p:nvSpPr>
              <p:spPr>
                <a:xfrm>
                  <a:off x="811530" y="3687845"/>
                  <a:ext cx="365760" cy="807621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8C614AD-D024-E8AC-2F80-FB7013E9F706}"/>
                  </a:ext>
                </a:extLst>
              </p:cNvPr>
              <p:cNvGrpSpPr/>
              <p:nvPr/>
            </p:nvGrpSpPr>
            <p:grpSpPr>
              <a:xfrm>
                <a:off x="10436918" y="3423463"/>
                <a:ext cx="1499828" cy="1479757"/>
                <a:chOff x="10428249" y="1240158"/>
                <a:chExt cx="1499828" cy="3267394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D80BB539-42C7-F9F6-C756-3AC6E4273A4A}"/>
                    </a:ext>
                  </a:extLst>
                </p:cNvPr>
                <p:cNvSpPr/>
                <p:nvPr/>
              </p:nvSpPr>
              <p:spPr>
                <a:xfrm>
                  <a:off x="11007438" y="3699932"/>
                  <a:ext cx="365760" cy="80762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661DAA8C-6837-3AA8-80FE-95C27AFEA881}"/>
                    </a:ext>
                  </a:extLst>
                </p:cNvPr>
                <p:cNvCxnSpPr/>
                <p:nvPr/>
              </p:nvCxnSpPr>
              <p:spPr>
                <a:xfrm flipV="1">
                  <a:off x="11180618" y="2816321"/>
                  <a:ext cx="0" cy="873606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77DF065D-41E6-A275-33B1-01C0020C0068}"/>
                    </a:ext>
                  </a:extLst>
                </p:cNvPr>
                <p:cNvSpPr/>
                <p:nvPr/>
              </p:nvSpPr>
              <p:spPr>
                <a:xfrm>
                  <a:off x="10428249" y="1240158"/>
                  <a:ext cx="1499828" cy="1648689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Talos diagnosis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F4651CF-526B-07FA-3A18-B1E7E6630520}"/>
                  </a:ext>
                </a:extLst>
              </p:cNvPr>
              <p:cNvGrpSpPr/>
              <p:nvPr/>
            </p:nvGrpSpPr>
            <p:grpSpPr>
              <a:xfrm>
                <a:off x="8069878" y="3425503"/>
                <a:ext cx="1730570" cy="1515221"/>
                <a:chOff x="3805957" y="1161850"/>
                <a:chExt cx="1730570" cy="3345702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398B116-2BBB-0DBA-7CB5-C489489AEAC6}"/>
                    </a:ext>
                  </a:extLst>
                </p:cNvPr>
                <p:cNvSpPr/>
                <p:nvPr/>
              </p:nvSpPr>
              <p:spPr>
                <a:xfrm>
                  <a:off x="4480216" y="3699932"/>
                  <a:ext cx="365761" cy="80762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59C30F1-E6E6-E795-41BE-AB243E68D7CE}"/>
                    </a:ext>
                  </a:extLst>
                </p:cNvPr>
                <p:cNvCxnSpPr>
                  <a:cxnSpLocks/>
                  <a:stCxn id="23" idx="0"/>
                  <a:endCxn id="25" idx="2"/>
                </p:cNvCxnSpPr>
                <p:nvPr/>
              </p:nvCxnSpPr>
              <p:spPr>
                <a:xfrm flipV="1">
                  <a:off x="4663098" y="2810539"/>
                  <a:ext cx="8144" cy="889393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ounded Rectangle 24">
                  <a:extLst>
                    <a:ext uri="{FF2B5EF4-FFF2-40B4-BE49-F238E27FC236}">
                      <a16:creationId xmlns:a16="http://schemas.microsoft.com/office/drawing/2014/main" id="{D9F4557E-2479-6387-24E9-B0A72DE287FF}"/>
                    </a:ext>
                  </a:extLst>
                </p:cNvPr>
                <p:cNvSpPr/>
                <p:nvPr/>
              </p:nvSpPr>
              <p:spPr>
                <a:xfrm>
                  <a:off x="3805957" y="1161850"/>
                  <a:ext cx="1730570" cy="1648689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Enters reanalysis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1DF889C-7D45-C392-60EC-3BF9273E25E8}"/>
                  </a:ext>
                </a:extLst>
              </p:cNvPr>
              <p:cNvGrpSpPr/>
              <p:nvPr/>
            </p:nvGrpSpPr>
            <p:grpSpPr>
              <a:xfrm>
                <a:off x="2443517" y="3400622"/>
                <a:ext cx="2816024" cy="1540102"/>
                <a:chOff x="7177654" y="1167630"/>
                <a:chExt cx="2816024" cy="3400639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9872D69-125D-F8AC-4223-159864E307AC}"/>
                    </a:ext>
                  </a:extLst>
                </p:cNvPr>
                <p:cNvSpPr/>
                <p:nvPr/>
              </p:nvSpPr>
              <p:spPr>
                <a:xfrm>
                  <a:off x="8402720" y="3760649"/>
                  <a:ext cx="365760" cy="80762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FD62E419-F076-6BAF-520C-C3FEC182948A}"/>
                    </a:ext>
                  </a:extLst>
                </p:cNvPr>
                <p:cNvCxnSpPr>
                  <a:cxnSpLocks/>
                  <a:stCxn id="20" idx="0"/>
                  <a:endCxn id="22" idx="2"/>
                </p:cNvCxnSpPr>
                <p:nvPr/>
              </p:nvCxnSpPr>
              <p:spPr>
                <a:xfrm flipV="1">
                  <a:off x="8585600" y="2816323"/>
                  <a:ext cx="66" cy="944326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512F4032-5AE4-FDAF-6BA8-299BA636633F}"/>
                    </a:ext>
                  </a:extLst>
                </p:cNvPr>
                <p:cNvSpPr/>
                <p:nvPr/>
              </p:nvSpPr>
              <p:spPr>
                <a:xfrm>
                  <a:off x="7177654" y="1167630"/>
                  <a:ext cx="2816024" cy="1648693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CTR9</a:t>
                  </a:r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published, added to PanelApp</a:t>
                  </a:r>
                  <a:endParaRPr lang="en-US" sz="16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4281C8-B65D-A9D8-E2B4-AB0046C1A0F7}"/>
                  </a:ext>
                </a:extLst>
              </p:cNvPr>
              <p:cNvSpPr txBox="1"/>
              <p:nvPr/>
            </p:nvSpPr>
            <p:spPr>
              <a:xfrm>
                <a:off x="1814791" y="4187686"/>
                <a:ext cx="1260761" cy="339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 month</a:t>
                </a:r>
              </a:p>
            </p:txBody>
          </p:sp>
          <p:cxnSp>
            <p:nvCxnSpPr>
              <p:cNvPr id="17" name="Curved Connector 16">
                <a:extLst>
                  <a:ext uri="{FF2B5EF4-FFF2-40B4-BE49-F238E27FC236}">
                    <a16:creationId xmlns:a16="http://schemas.microsoft.com/office/drawing/2014/main" id="{8A51200D-145C-1A87-5A31-77D002B13545}"/>
                  </a:ext>
                </a:extLst>
              </p:cNvPr>
              <p:cNvCxnSpPr>
                <a:cxnSpLocks/>
                <a:stCxn id="23" idx="5"/>
                <a:endCxn id="26" idx="3"/>
              </p:cNvCxnSpPr>
              <p:nvPr/>
            </p:nvCxnSpPr>
            <p:spPr>
              <a:xfrm rot="5400000" flipH="1" flipV="1">
                <a:off x="10044249" y="3861738"/>
                <a:ext cx="37504" cy="2013339"/>
              </a:xfrm>
              <a:prstGeom prst="curvedConnector3">
                <a:avLst>
                  <a:gd name="adj1" fmla="val -752357"/>
                </a:avLst>
              </a:prstGeom>
              <a:ln w="38100">
                <a:solidFill>
                  <a:schemeClr val="accent2"/>
                </a:solidFill>
                <a:round/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689715-79EE-04E3-F0E7-532C1A1335C9}"/>
                  </a:ext>
                </a:extLst>
              </p:cNvPr>
              <p:cNvSpPr txBox="1"/>
              <p:nvPr/>
            </p:nvSpPr>
            <p:spPr>
              <a:xfrm>
                <a:off x="5546034" y="4181539"/>
                <a:ext cx="1387110" cy="339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2+ years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D8FAD3-2F79-A526-390D-EA0D3D23728F}"/>
                  </a:ext>
                </a:extLst>
              </p:cNvPr>
              <p:cNvSpPr txBox="1"/>
              <p:nvPr/>
            </p:nvSpPr>
            <p:spPr>
              <a:xfrm>
                <a:off x="9429848" y="4147290"/>
                <a:ext cx="1260762" cy="577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solved upon entry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13A730-8EFE-8C89-E249-111560D5C9D0}"/>
                </a:ext>
              </a:extLst>
            </p:cNvPr>
            <p:cNvSpPr txBox="1"/>
            <p:nvPr/>
          </p:nvSpPr>
          <p:spPr>
            <a:xfrm>
              <a:off x="367937" y="2043357"/>
              <a:ext cx="1236320" cy="339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April 2022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9912D0-8E85-9310-E9F3-DA2A85CD335F}"/>
                </a:ext>
              </a:extLst>
            </p:cNvPr>
            <p:cNvSpPr txBox="1"/>
            <p:nvPr/>
          </p:nvSpPr>
          <p:spPr>
            <a:xfrm>
              <a:off x="3243895" y="2043357"/>
              <a:ext cx="1236320" cy="339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May 2022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C344BD-ACE3-4A3C-5980-4D2D4709625F}"/>
                </a:ext>
              </a:extLst>
            </p:cNvPr>
            <p:cNvSpPr txBox="1"/>
            <p:nvPr/>
          </p:nvSpPr>
          <p:spPr>
            <a:xfrm>
              <a:off x="8261305" y="2031975"/>
              <a:ext cx="1236320" cy="339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Oct 2024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6EF979-D885-5209-6F1B-542EC91C993E}"/>
                </a:ext>
              </a:extLst>
            </p:cNvPr>
            <p:cNvSpPr txBox="1"/>
            <p:nvPr/>
          </p:nvSpPr>
          <p:spPr>
            <a:xfrm>
              <a:off x="10561073" y="2042399"/>
              <a:ext cx="1236320" cy="339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Oct 2024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507BD71-D596-6B09-3600-9A2705C53611}"/>
              </a:ext>
            </a:extLst>
          </p:cNvPr>
          <p:cNvGrpSpPr>
            <a:grpSpLocks noChangeAspect="1"/>
          </p:cNvGrpSpPr>
          <p:nvPr/>
        </p:nvGrpSpPr>
        <p:grpSpPr>
          <a:xfrm>
            <a:off x="1503580" y="2626340"/>
            <a:ext cx="10332545" cy="1872920"/>
            <a:chOff x="57498" y="2407869"/>
            <a:chExt cx="11891049" cy="206695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487FA78-93F2-7E51-7563-29A752BD2700}"/>
                </a:ext>
              </a:extLst>
            </p:cNvPr>
            <p:cNvGrpSpPr/>
            <p:nvPr/>
          </p:nvGrpSpPr>
          <p:grpSpPr>
            <a:xfrm>
              <a:off x="57498" y="2407869"/>
              <a:ext cx="11891049" cy="1532258"/>
              <a:chOff x="58882" y="219716"/>
              <a:chExt cx="11891049" cy="153225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F5AF001-1316-58E0-B3BD-7600E9500D02}"/>
                  </a:ext>
                </a:extLst>
              </p:cNvPr>
              <p:cNvCxnSpPr>
                <a:cxnSpLocks/>
                <a:stCxn id="62" idx="6"/>
                <a:endCxn id="56" idx="2"/>
              </p:cNvCxnSpPr>
              <p:nvPr/>
            </p:nvCxnSpPr>
            <p:spPr>
              <a:xfrm>
                <a:off x="1177290" y="1569094"/>
                <a:ext cx="5505811" cy="0"/>
              </a:xfrm>
              <a:prstGeom prst="line">
                <a:avLst/>
              </a:prstGeom>
              <a:ln w="63500" cap="rnd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8A619D3-1B81-6D74-76C7-E8A587DC1378}"/>
                  </a:ext>
                </a:extLst>
              </p:cNvPr>
              <p:cNvGrpSpPr/>
              <p:nvPr/>
            </p:nvGrpSpPr>
            <p:grpSpPr>
              <a:xfrm>
                <a:off x="58882" y="249376"/>
                <a:ext cx="1905000" cy="1502598"/>
                <a:chOff x="58882" y="1177636"/>
                <a:chExt cx="1905000" cy="3317830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CE7AA050-5F5B-1073-EB49-3E4BE06B6032}"/>
                    </a:ext>
                  </a:extLst>
                </p:cNvPr>
                <p:cNvSpPr/>
                <p:nvPr/>
              </p:nvSpPr>
              <p:spPr>
                <a:xfrm>
                  <a:off x="811530" y="3687845"/>
                  <a:ext cx="365760" cy="807621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514C0EDB-2D4B-162D-569F-1A294391390A}"/>
                    </a:ext>
                  </a:extLst>
                </p:cNvPr>
                <p:cNvCxnSpPr>
                  <a:stCxn id="62" idx="0"/>
                </p:cNvCxnSpPr>
                <p:nvPr/>
              </p:nvCxnSpPr>
              <p:spPr>
                <a:xfrm flipV="1">
                  <a:off x="994410" y="2814241"/>
                  <a:ext cx="0" cy="87360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Rounded Rectangle 63">
                  <a:extLst>
                    <a:ext uri="{FF2B5EF4-FFF2-40B4-BE49-F238E27FC236}">
                      <a16:creationId xmlns:a16="http://schemas.microsoft.com/office/drawing/2014/main" id="{BC674E85-D351-8349-1D10-E0AE7D4D8F19}"/>
                    </a:ext>
                  </a:extLst>
                </p:cNvPr>
                <p:cNvSpPr/>
                <p:nvPr/>
              </p:nvSpPr>
              <p:spPr>
                <a:xfrm>
                  <a:off x="58882" y="1177636"/>
                  <a:ext cx="1905000" cy="1648691"/>
                </a:xfrm>
                <a:prstGeom prst="round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WGS </a:t>
                  </a:r>
                </a:p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 diagnosis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B3F6959-96AB-C711-FF45-1F68BEE10F50}"/>
                  </a:ext>
                </a:extLst>
              </p:cNvPr>
              <p:cNvGrpSpPr/>
              <p:nvPr/>
            </p:nvGrpSpPr>
            <p:grpSpPr>
              <a:xfrm>
                <a:off x="10450105" y="219716"/>
                <a:ext cx="1499826" cy="1532257"/>
                <a:chOff x="10450105" y="1124234"/>
                <a:chExt cx="1499826" cy="3383318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B41F8C53-3258-326F-1338-D5CFAC4F98AF}"/>
                    </a:ext>
                  </a:extLst>
                </p:cNvPr>
                <p:cNvSpPr/>
                <p:nvPr/>
              </p:nvSpPr>
              <p:spPr>
                <a:xfrm>
                  <a:off x="11007438" y="3699932"/>
                  <a:ext cx="365760" cy="80762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A8AECA1C-322A-90B9-B1D5-5AF8F6B162AB}"/>
                    </a:ext>
                  </a:extLst>
                </p:cNvPr>
                <p:cNvCxnSpPr/>
                <p:nvPr/>
              </p:nvCxnSpPr>
              <p:spPr>
                <a:xfrm flipV="1">
                  <a:off x="11180618" y="2816321"/>
                  <a:ext cx="0" cy="873606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Rounded Rectangle 60">
                  <a:extLst>
                    <a:ext uri="{FF2B5EF4-FFF2-40B4-BE49-F238E27FC236}">
                      <a16:creationId xmlns:a16="http://schemas.microsoft.com/office/drawing/2014/main" id="{B489977F-8304-7F7A-648D-AC9D234B5BB9}"/>
                    </a:ext>
                  </a:extLst>
                </p:cNvPr>
                <p:cNvSpPr/>
                <p:nvPr/>
              </p:nvSpPr>
              <p:spPr>
                <a:xfrm>
                  <a:off x="10450105" y="1124234"/>
                  <a:ext cx="1499826" cy="1648691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Talos diagnosis</a:t>
                  </a: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1E711EE-CE9C-F68B-360A-00898CA8B1F2}"/>
                  </a:ext>
                </a:extLst>
              </p:cNvPr>
              <p:cNvGrpSpPr/>
              <p:nvPr/>
            </p:nvGrpSpPr>
            <p:grpSpPr>
              <a:xfrm>
                <a:off x="5998182" y="255670"/>
                <a:ext cx="1730570" cy="1496304"/>
                <a:chOff x="5998182" y="1203621"/>
                <a:chExt cx="1730570" cy="3303931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4C2FB4D-4576-9FBA-6B82-D3CF369E02B7}"/>
                    </a:ext>
                  </a:extLst>
                </p:cNvPr>
                <p:cNvSpPr/>
                <p:nvPr/>
              </p:nvSpPr>
              <p:spPr>
                <a:xfrm>
                  <a:off x="6683101" y="3699932"/>
                  <a:ext cx="365760" cy="80762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3134187-4B83-7DFD-D01F-EE2A017D55B8}"/>
                    </a:ext>
                  </a:extLst>
                </p:cNvPr>
                <p:cNvCxnSpPr>
                  <a:cxnSpLocks/>
                  <a:stCxn id="56" idx="0"/>
                  <a:endCxn id="58" idx="2"/>
                </p:cNvCxnSpPr>
                <p:nvPr/>
              </p:nvCxnSpPr>
              <p:spPr>
                <a:xfrm flipH="1" flipV="1">
                  <a:off x="6863467" y="2852314"/>
                  <a:ext cx="2515" cy="847618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Rounded Rectangle 57">
                  <a:extLst>
                    <a:ext uri="{FF2B5EF4-FFF2-40B4-BE49-F238E27FC236}">
                      <a16:creationId xmlns:a16="http://schemas.microsoft.com/office/drawing/2014/main" id="{84DF91AF-9EB1-9CA0-9042-D0F80912BC06}"/>
                    </a:ext>
                  </a:extLst>
                </p:cNvPr>
                <p:cNvSpPr/>
                <p:nvPr/>
              </p:nvSpPr>
              <p:spPr>
                <a:xfrm>
                  <a:off x="5998182" y="1203621"/>
                  <a:ext cx="1730570" cy="1648693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Enters reanalysis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34A1ADE5-9882-3134-A70D-43FD9DB8F6B5}"/>
                  </a:ext>
                </a:extLst>
              </p:cNvPr>
              <p:cNvGrpSpPr/>
              <p:nvPr/>
            </p:nvGrpSpPr>
            <p:grpSpPr>
              <a:xfrm>
                <a:off x="7921634" y="229046"/>
                <a:ext cx="2208426" cy="1512604"/>
                <a:chOff x="6666670" y="1167630"/>
                <a:chExt cx="2208426" cy="3339922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4BED0CD-B08C-997D-2ECD-4B157DD0E95F}"/>
                    </a:ext>
                  </a:extLst>
                </p:cNvPr>
                <p:cNvSpPr/>
                <p:nvPr/>
              </p:nvSpPr>
              <p:spPr>
                <a:xfrm>
                  <a:off x="7580170" y="3699932"/>
                  <a:ext cx="365760" cy="80762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A3DA0E53-05D6-EC5B-B0C4-3EEC419A1245}"/>
                    </a:ext>
                  </a:extLst>
                </p:cNvPr>
                <p:cNvCxnSpPr/>
                <p:nvPr/>
              </p:nvCxnSpPr>
              <p:spPr>
                <a:xfrm flipV="1">
                  <a:off x="7753350" y="2816321"/>
                  <a:ext cx="0" cy="873606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Rounded Rectangle 54">
                  <a:extLst>
                    <a:ext uri="{FF2B5EF4-FFF2-40B4-BE49-F238E27FC236}">
                      <a16:creationId xmlns:a16="http://schemas.microsoft.com/office/drawing/2014/main" id="{9C837D7C-6182-6119-2ADC-1D303BDA9DEB}"/>
                    </a:ext>
                  </a:extLst>
                </p:cNvPr>
                <p:cNvSpPr/>
                <p:nvPr/>
              </p:nvSpPr>
              <p:spPr>
                <a:xfrm>
                  <a:off x="6666670" y="1167630"/>
                  <a:ext cx="2208426" cy="1648693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RNU4-2 </a:t>
                  </a:r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added to PanelApp</a:t>
                  </a:r>
                  <a:endParaRPr lang="en-US" sz="16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21BDE85-C415-40F8-B2D9-AF4A0B8D557D}"/>
                  </a:ext>
                </a:extLst>
              </p:cNvPr>
              <p:cNvSpPr txBox="1"/>
              <p:nvPr/>
            </p:nvSpPr>
            <p:spPr>
              <a:xfrm>
                <a:off x="3009798" y="1037562"/>
                <a:ext cx="1566431" cy="339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3+ years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93782D9-5DF6-40D6-49E2-8D9FC5BB2934}"/>
                  </a:ext>
                </a:extLst>
              </p:cNvPr>
              <p:cNvSpPr/>
              <p:nvPr/>
            </p:nvSpPr>
            <p:spPr>
              <a:xfrm>
                <a:off x="7362989" y="1377266"/>
                <a:ext cx="365760" cy="36576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BA6D8FA-0926-05A6-E1E2-497F54B4C16C}"/>
                  </a:ext>
                </a:extLst>
              </p:cNvPr>
              <p:cNvSpPr/>
              <p:nvPr/>
            </p:nvSpPr>
            <p:spPr>
              <a:xfrm>
                <a:off x="8083788" y="1377266"/>
                <a:ext cx="365760" cy="36576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7" name="Curved Connector 46">
                <a:extLst>
                  <a:ext uri="{FF2B5EF4-FFF2-40B4-BE49-F238E27FC236}">
                    <a16:creationId xmlns:a16="http://schemas.microsoft.com/office/drawing/2014/main" id="{62039A2F-91DC-2374-E1E5-385A587C3547}"/>
                  </a:ext>
                </a:extLst>
              </p:cNvPr>
              <p:cNvCxnSpPr>
                <a:cxnSpLocks/>
                <a:endCxn id="45" idx="3"/>
              </p:cNvCxnSpPr>
              <p:nvPr/>
            </p:nvCxnSpPr>
            <p:spPr>
              <a:xfrm rot="5400000" flipH="1" flipV="1">
                <a:off x="7181615" y="1463472"/>
                <a:ext cx="8948" cy="460927"/>
              </a:xfrm>
              <a:prstGeom prst="curvedConnector3">
                <a:avLst>
                  <a:gd name="adj1" fmla="val -3153375"/>
                </a:avLst>
              </a:prstGeom>
              <a:ln w="38100">
                <a:solidFill>
                  <a:schemeClr val="accent2"/>
                </a:solidFill>
                <a:round/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urved Connector 47">
                <a:extLst>
                  <a:ext uri="{FF2B5EF4-FFF2-40B4-BE49-F238E27FC236}">
                    <a16:creationId xmlns:a16="http://schemas.microsoft.com/office/drawing/2014/main" id="{8AC4A206-D82C-7100-387B-79678E4279B5}"/>
                  </a:ext>
                </a:extLst>
              </p:cNvPr>
              <p:cNvCxnSpPr>
                <a:cxnSpLocks/>
                <a:stCxn id="45" idx="5"/>
                <a:endCxn id="46" idx="3"/>
              </p:cNvCxnSpPr>
              <p:nvPr/>
            </p:nvCxnSpPr>
            <p:spPr>
              <a:xfrm rot="16200000" flipH="1">
                <a:off x="7906268" y="1458378"/>
                <a:ext cx="12700" cy="462167"/>
              </a:xfrm>
              <a:prstGeom prst="curvedConnector3">
                <a:avLst>
                  <a:gd name="adj1" fmla="val 2221764"/>
                </a:avLst>
              </a:prstGeom>
              <a:ln w="38100">
                <a:solidFill>
                  <a:schemeClr val="accent2"/>
                </a:solidFill>
                <a:round/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urved Connector 48">
                <a:extLst>
                  <a:ext uri="{FF2B5EF4-FFF2-40B4-BE49-F238E27FC236}">
                    <a16:creationId xmlns:a16="http://schemas.microsoft.com/office/drawing/2014/main" id="{3DC9F358-88CA-8DE9-7C97-6631B66703AA}"/>
                  </a:ext>
                </a:extLst>
              </p:cNvPr>
              <p:cNvCxnSpPr>
                <a:cxnSpLocks/>
                <a:stCxn id="46" idx="5"/>
                <a:endCxn id="53" idx="3"/>
              </p:cNvCxnSpPr>
              <p:nvPr/>
            </p:nvCxnSpPr>
            <p:spPr>
              <a:xfrm rot="5400000" flipH="1" flipV="1">
                <a:off x="8641653" y="1442417"/>
                <a:ext cx="1376" cy="492714"/>
              </a:xfrm>
              <a:prstGeom prst="curvedConnector3">
                <a:avLst>
                  <a:gd name="adj1" fmla="val -20506105"/>
                </a:avLst>
              </a:prstGeom>
              <a:ln w="38100">
                <a:solidFill>
                  <a:schemeClr val="accent2"/>
                </a:solidFill>
                <a:round/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49">
                <a:extLst>
                  <a:ext uri="{FF2B5EF4-FFF2-40B4-BE49-F238E27FC236}">
                    <a16:creationId xmlns:a16="http://schemas.microsoft.com/office/drawing/2014/main" id="{C11A6488-E000-1B96-36BD-CA0579859155}"/>
                  </a:ext>
                </a:extLst>
              </p:cNvPr>
              <p:cNvCxnSpPr>
                <a:cxnSpLocks/>
                <a:stCxn id="53" idx="5"/>
                <a:endCxn id="59" idx="3"/>
              </p:cNvCxnSpPr>
              <p:nvPr/>
            </p:nvCxnSpPr>
            <p:spPr>
              <a:xfrm rot="16200000" flipH="1">
                <a:off x="10099004" y="736412"/>
                <a:ext cx="10324" cy="1913672"/>
              </a:xfrm>
              <a:prstGeom prst="curvedConnector3">
                <a:avLst>
                  <a:gd name="adj1" fmla="val 2833088"/>
                </a:avLst>
              </a:prstGeom>
              <a:ln w="38100">
                <a:solidFill>
                  <a:schemeClr val="accent2"/>
                </a:solidFill>
                <a:round/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A2F77D-99BB-3800-8DDA-F733329431A2}"/>
                  </a:ext>
                </a:extLst>
              </p:cNvPr>
              <p:cNvSpPr txBox="1"/>
              <p:nvPr/>
            </p:nvSpPr>
            <p:spPr>
              <a:xfrm>
                <a:off x="7141634" y="1029577"/>
                <a:ext cx="1541966" cy="339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months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C076857-4CDA-A74F-F464-491EE875A1A3}"/>
                  </a:ext>
                </a:extLst>
              </p:cNvPr>
              <p:cNvSpPr txBox="1"/>
              <p:nvPr/>
            </p:nvSpPr>
            <p:spPr>
              <a:xfrm>
                <a:off x="9480285" y="1084507"/>
                <a:ext cx="1260762" cy="339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days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E56787-F487-9843-7FC8-97620F103F0A}"/>
                </a:ext>
              </a:extLst>
            </p:cNvPr>
            <p:cNvGrpSpPr/>
            <p:nvPr/>
          </p:nvGrpSpPr>
          <p:grpSpPr>
            <a:xfrm>
              <a:off x="374866" y="4050856"/>
              <a:ext cx="11371271" cy="423970"/>
              <a:chOff x="374866" y="4050856"/>
              <a:chExt cx="11371271" cy="42397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FF84CA-428E-D21A-CB5C-0C19D76FB883}"/>
                  </a:ext>
                </a:extLst>
              </p:cNvPr>
              <p:cNvSpPr txBox="1"/>
              <p:nvPr/>
            </p:nvSpPr>
            <p:spPr>
              <a:xfrm>
                <a:off x="374866" y="4050856"/>
                <a:ext cx="1236320" cy="339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Jan 2020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1A44A83-DA89-28D9-D4B3-CF46E4DDC7C5}"/>
                  </a:ext>
                </a:extLst>
              </p:cNvPr>
              <p:cNvSpPr txBox="1"/>
              <p:nvPr/>
            </p:nvSpPr>
            <p:spPr>
              <a:xfrm>
                <a:off x="6025270" y="4133345"/>
                <a:ext cx="1236320" cy="339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Feb 2024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F7FA6C-0659-8447-E493-E9F4517C043B}"/>
                  </a:ext>
                </a:extLst>
              </p:cNvPr>
              <p:cNvSpPr txBox="1"/>
              <p:nvPr/>
            </p:nvSpPr>
            <p:spPr>
              <a:xfrm>
                <a:off x="8429502" y="4135163"/>
                <a:ext cx="1236320" cy="339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April 2024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1D67560-4BE0-9D23-CBD8-3A48BE54602B}"/>
                  </a:ext>
                </a:extLst>
              </p:cNvPr>
              <p:cNvSpPr txBox="1"/>
              <p:nvPr/>
            </p:nvSpPr>
            <p:spPr>
              <a:xfrm>
                <a:off x="10509817" y="4133345"/>
                <a:ext cx="1236320" cy="339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April 2024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8F9F2AF-E051-1143-457F-F94187801C7C}"/>
              </a:ext>
            </a:extLst>
          </p:cNvPr>
          <p:cNvGrpSpPr>
            <a:grpSpLocks noChangeAspect="1"/>
          </p:cNvGrpSpPr>
          <p:nvPr/>
        </p:nvGrpSpPr>
        <p:grpSpPr>
          <a:xfrm>
            <a:off x="1508851" y="4915869"/>
            <a:ext cx="10322914" cy="1929516"/>
            <a:chOff x="58882" y="4706974"/>
            <a:chExt cx="11879964" cy="2129417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BD6AC64-08AA-528B-2202-5DCB3005F926}"/>
                </a:ext>
              </a:extLst>
            </p:cNvPr>
            <p:cNvGrpSpPr/>
            <p:nvPr/>
          </p:nvGrpSpPr>
          <p:grpSpPr>
            <a:xfrm>
              <a:off x="58882" y="4706974"/>
              <a:ext cx="11879964" cy="1537750"/>
              <a:chOff x="58882" y="214224"/>
              <a:chExt cx="11879964" cy="153775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7AECF0D-F233-7F6B-48D7-9D1E19712A56}"/>
                  </a:ext>
                </a:extLst>
              </p:cNvPr>
              <p:cNvCxnSpPr>
                <a:cxnSpLocks/>
                <a:stCxn id="101" idx="6"/>
                <a:endCxn id="95" idx="2"/>
              </p:cNvCxnSpPr>
              <p:nvPr/>
            </p:nvCxnSpPr>
            <p:spPr>
              <a:xfrm>
                <a:off x="1177290" y="1569094"/>
                <a:ext cx="3302925" cy="0"/>
              </a:xfrm>
              <a:prstGeom prst="line">
                <a:avLst/>
              </a:prstGeom>
              <a:ln w="63500" cap="rnd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135590F6-F1CA-8442-E190-ED781F7E5B1A}"/>
                  </a:ext>
                </a:extLst>
              </p:cNvPr>
              <p:cNvGrpSpPr/>
              <p:nvPr/>
            </p:nvGrpSpPr>
            <p:grpSpPr>
              <a:xfrm>
                <a:off x="58882" y="249376"/>
                <a:ext cx="1905000" cy="1502598"/>
                <a:chOff x="58882" y="1177636"/>
                <a:chExt cx="1905000" cy="3317830"/>
              </a:xfrm>
            </p:grpSpPr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D5FF2A4D-70F3-9E2F-9751-3A92D46A6EF3}"/>
                    </a:ext>
                  </a:extLst>
                </p:cNvPr>
                <p:cNvSpPr/>
                <p:nvPr/>
              </p:nvSpPr>
              <p:spPr>
                <a:xfrm>
                  <a:off x="811530" y="3687845"/>
                  <a:ext cx="365760" cy="807621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9D08FC33-01B3-C0CA-9148-158147F6B094}"/>
                    </a:ext>
                  </a:extLst>
                </p:cNvPr>
                <p:cNvCxnSpPr>
                  <a:stCxn id="101" idx="0"/>
                </p:cNvCxnSpPr>
                <p:nvPr/>
              </p:nvCxnSpPr>
              <p:spPr>
                <a:xfrm flipV="1">
                  <a:off x="994410" y="2814241"/>
                  <a:ext cx="0" cy="87360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Rounded Rectangle 102">
                  <a:extLst>
                    <a:ext uri="{FF2B5EF4-FFF2-40B4-BE49-F238E27FC236}">
                      <a16:creationId xmlns:a16="http://schemas.microsoft.com/office/drawing/2014/main" id="{9B33530E-11E6-3659-8C6F-056DA196CAE7}"/>
                    </a:ext>
                  </a:extLst>
                </p:cNvPr>
                <p:cNvSpPr/>
                <p:nvPr/>
              </p:nvSpPr>
              <p:spPr>
                <a:xfrm>
                  <a:off x="58882" y="1177636"/>
                  <a:ext cx="1905000" cy="1648691"/>
                </a:xfrm>
                <a:prstGeom prst="round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WGS </a:t>
                  </a:r>
                </a:p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 diagnosis</a:t>
                  </a: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9091943-2D86-ACC8-1A30-30F2B9328A8E}"/>
                  </a:ext>
                </a:extLst>
              </p:cNvPr>
              <p:cNvGrpSpPr/>
              <p:nvPr/>
            </p:nvGrpSpPr>
            <p:grpSpPr>
              <a:xfrm>
                <a:off x="10439018" y="214224"/>
                <a:ext cx="1499828" cy="1537750"/>
                <a:chOff x="10439018" y="1112106"/>
                <a:chExt cx="1499828" cy="3395446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F3DA9000-CC9F-6B11-B8D8-EB4998093B86}"/>
                    </a:ext>
                  </a:extLst>
                </p:cNvPr>
                <p:cNvSpPr/>
                <p:nvPr/>
              </p:nvSpPr>
              <p:spPr>
                <a:xfrm>
                  <a:off x="11007438" y="3699932"/>
                  <a:ext cx="365760" cy="80762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77070F27-E2DE-3CEF-423C-BF7433713089}"/>
                    </a:ext>
                  </a:extLst>
                </p:cNvPr>
                <p:cNvCxnSpPr/>
                <p:nvPr/>
              </p:nvCxnSpPr>
              <p:spPr>
                <a:xfrm flipV="1">
                  <a:off x="11180618" y="2816321"/>
                  <a:ext cx="0" cy="873606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0E40E51F-A219-0EE2-4BDB-2A8BA11A1F32}"/>
                    </a:ext>
                  </a:extLst>
                </p:cNvPr>
                <p:cNvSpPr/>
                <p:nvPr/>
              </p:nvSpPr>
              <p:spPr>
                <a:xfrm>
                  <a:off x="10439018" y="1112106"/>
                  <a:ext cx="1499828" cy="1648692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Talos diagnosis</a:t>
                  </a: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04EEE5A-0301-BCF2-0C50-EEB3F43B6E8E}"/>
                  </a:ext>
                </a:extLst>
              </p:cNvPr>
              <p:cNvGrpSpPr/>
              <p:nvPr/>
            </p:nvGrpSpPr>
            <p:grpSpPr>
              <a:xfrm>
                <a:off x="3798214" y="275960"/>
                <a:ext cx="1730570" cy="1476014"/>
                <a:chOff x="3798214" y="1248423"/>
                <a:chExt cx="1730570" cy="3259129"/>
              </a:xfrm>
            </p:grpSpPr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23913CA1-BFDD-D3A0-FDFD-BF0EBE58F448}"/>
                    </a:ext>
                  </a:extLst>
                </p:cNvPr>
                <p:cNvSpPr/>
                <p:nvPr/>
              </p:nvSpPr>
              <p:spPr>
                <a:xfrm>
                  <a:off x="4480215" y="3699932"/>
                  <a:ext cx="365760" cy="80762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A6427BEE-9ADA-09C4-6BB6-24F0D574CFC8}"/>
                    </a:ext>
                  </a:extLst>
                </p:cNvPr>
                <p:cNvCxnSpPr>
                  <a:cxnSpLocks/>
                  <a:stCxn id="95" idx="0"/>
                  <a:endCxn id="97" idx="2"/>
                </p:cNvCxnSpPr>
                <p:nvPr/>
              </p:nvCxnSpPr>
              <p:spPr>
                <a:xfrm flipV="1">
                  <a:off x="4663097" y="2897116"/>
                  <a:ext cx="402" cy="802816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EA9F61B3-5CCD-2D46-EF98-3B9A8EDE9052}"/>
                    </a:ext>
                  </a:extLst>
                </p:cNvPr>
                <p:cNvSpPr/>
                <p:nvPr/>
              </p:nvSpPr>
              <p:spPr>
                <a:xfrm>
                  <a:off x="3798214" y="1248423"/>
                  <a:ext cx="1730570" cy="1648693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Enters reanalysis</a:t>
                  </a:r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8EF02612-58B6-C65E-CDCA-FD3CDD72BBE2}"/>
                  </a:ext>
                </a:extLst>
              </p:cNvPr>
              <p:cNvGrpSpPr/>
              <p:nvPr/>
            </p:nvGrpSpPr>
            <p:grpSpPr>
              <a:xfrm>
                <a:off x="7405469" y="229046"/>
                <a:ext cx="2985442" cy="1512604"/>
                <a:chOff x="6150505" y="1167630"/>
                <a:chExt cx="2985442" cy="3339922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FD288BE5-1463-EDE1-5961-B02C90F62214}"/>
                    </a:ext>
                  </a:extLst>
                </p:cNvPr>
                <p:cNvSpPr/>
                <p:nvPr/>
              </p:nvSpPr>
              <p:spPr>
                <a:xfrm>
                  <a:off x="7580170" y="3699932"/>
                  <a:ext cx="365760" cy="80762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772C14B3-5CC8-DAA4-8218-BBB88E738E3A}"/>
                    </a:ext>
                  </a:extLst>
                </p:cNvPr>
                <p:cNvCxnSpPr/>
                <p:nvPr/>
              </p:nvCxnSpPr>
              <p:spPr>
                <a:xfrm flipV="1">
                  <a:off x="7753350" y="2816321"/>
                  <a:ext cx="0" cy="873606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245AE6C3-B9F9-1312-4401-8440753336A6}"/>
                    </a:ext>
                  </a:extLst>
                </p:cNvPr>
                <p:cNvSpPr/>
                <p:nvPr/>
              </p:nvSpPr>
              <p:spPr>
                <a:xfrm>
                  <a:off x="6150505" y="1167630"/>
                  <a:ext cx="2985442" cy="1648693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ALPK3</a:t>
                  </a:r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AD association added to ClinGen</a:t>
                  </a:r>
                  <a:endParaRPr lang="en-US" sz="16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71BBA6F-310C-174D-92A3-4448BEA0C339}"/>
                  </a:ext>
                </a:extLst>
              </p:cNvPr>
              <p:cNvSpPr txBox="1"/>
              <p:nvPr/>
            </p:nvSpPr>
            <p:spPr>
              <a:xfrm>
                <a:off x="1997128" y="1033046"/>
                <a:ext cx="1558589" cy="339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3+ years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2A3D1073-65D4-5A14-4FF7-E2B82AF9D821}"/>
                  </a:ext>
                </a:extLst>
              </p:cNvPr>
              <p:cNvSpPr/>
              <p:nvPr/>
            </p:nvSpPr>
            <p:spPr>
              <a:xfrm>
                <a:off x="5202043" y="1377266"/>
                <a:ext cx="365760" cy="36576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47EE643-E08C-5812-EF0A-DB3E34A44F02}"/>
                  </a:ext>
                </a:extLst>
              </p:cNvPr>
              <p:cNvSpPr/>
              <p:nvPr/>
            </p:nvSpPr>
            <p:spPr>
              <a:xfrm>
                <a:off x="5923871" y="1386214"/>
                <a:ext cx="365760" cy="36576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A35560BB-1CBE-E4C8-20D9-9907A7EE6B79}"/>
                  </a:ext>
                </a:extLst>
              </p:cNvPr>
              <p:cNvSpPr/>
              <p:nvPr/>
            </p:nvSpPr>
            <p:spPr>
              <a:xfrm>
                <a:off x="6643430" y="1386214"/>
                <a:ext cx="365760" cy="36576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A5750F89-0EC6-F4B6-68A7-B2D901E412EE}"/>
                  </a:ext>
                </a:extLst>
              </p:cNvPr>
              <p:cNvSpPr/>
              <p:nvPr/>
            </p:nvSpPr>
            <p:spPr>
              <a:xfrm>
                <a:off x="7362989" y="1377266"/>
                <a:ext cx="365760" cy="36576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C89C504-44A9-44E2-1347-DF9D32562A64}"/>
                  </a:ext>
                </a:extLst>
              </p:cNvPr>
              <p:cNvSpPr/>
              <p:nvPr/>
            </p:nvSpPr>
            <p:spPr>
              <a:xfrm>
                <a:off x="8083788" y="1377266"/>
                <a:ext cx="365760" cy="36576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83" name="Curved Connector 82">
                <a:extLst>
                  <a:ext uri="{FF2B5EF4-FFF2-40B4-BE49-F238E27FC236}">
                    <a16:creationId xmlns:a16="http://schemas.microsoft.com/office/drawing/2014/main" id="{7AA737A6-B224-1A2E-8A5B-A29EB9BBAD2F}"/>
                  </a:ext>
                </a:extLst>
              </p:cNvPr>
              <p:cNvCxnSpPr>
                <a:cxnSpLocks/>
                <a:stCxn id="95" idx="5"/>
                <a:endCxn id="78" idx="3"/>
              </p:cNvCxnSpPr>
              <p:nvPr/>
            </p:nvCxnSpPr>
            <p:spPr>
              <a:xfrm rot="5400000" flipH="1" flipV="1">
                <a:off x="5019535" y="1462338"/>
                <a:ext cx="8948" cy="463196"/>
              </a:xfrm>
              <a:prstGeom prst="curvedConnector3">
                <a:avLst>
                  <a:gd name="adj1" fmla="val -3153375"/>
                </a:avLst>
              </a:prstGeom>
              <a:ln w="38100">
                <a:solidFill>
                  <a:schemeClr val="accent2"/>
                </a:solidFill>
                <a:round/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urved Connector 83">
                <a:extLst>
                  <a:ext uri="{FF2B5EF4-FFF2-40B4-BE49-F238E27FC236}">
                    <a16:creationId xmlns:a16="http://schemas.microsoft.com/office/drawing/2014/main" id="{FC77D586-1336-5940-BB05-9DCFDC7D89F0}"/>
                  </a:ext>
                </a:extLst>
              </p:cNvPr>
              <p:cNvCxnSpPr>
                <a:cxnSpLocks/>
                <a:stCxn id="78" idx="5"/>
                <a:endCxn id="79" idx="3"/>
              </p:cNvCxnSpPr>
              <p:nvPr/>
            </p:nvCxnSpPr>
            <p:spPr>
              <a:xfrm rot="16200000" flipH="1">
                <a:off x="5741363" y="1462338"/>
                <a:ext cx="8948" cy="463196"/>
              </a:xfrm>
              <a:prstGeom prst="curvedConnector3">
                <a:avLst>
                  <a:gd name="adj1" fmla="val 3253375"/>
                </a:avLst>
              </a:prstGeom>
              <a:ln w="38100">
                <a:solidFill>
                  <a:schemeClr val="accent2"/>
                </a:solidFill>
                <a:round/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urved Connector 84">
                <a:extLst>
                  <a:ext uri="{FF2B5EF4-FFF2-40B4-BE49-F238E27FC236}">
                    <a16:creationId xmlns:a16="http://schemas.microsoft.com/office/drawing/2014/main" id="{9A166094-7E1A-6BCD-C2DB-D79B8A6A412A}"/>
                  </a:ext>
                </a:extLst>
              </p:cNvPr>
              <p:cNvCxnSpPr>
                <a:cxnSpLocks/>
                <a:stCxn id="79" idx="5"/>
                <a:endCxn id="80" idx="3"/>
              </p:cNvCxnSpPr>
              <p:nvPr/>
            </p:nvCxnSpPr>
            <p:spPr>
              <a:xfrm rot="16200000" flipH="1">
                <a:off x="6466530" y="1467946"/>
                <a:ext cx="12700" cy="460927"/>
              </a:xfrm>
              <a:prstGeom prst="curvedConnector3">
                <a:avLst>
                  <a:gd name="adj1" fmla="val 2221764"/>
                </a:avLst>
              </a:prstGeom>
              <a:ln w="38100">
                <a:solidFill>
                  <a:schemeClr val="accent2"/>
                </a:solidFill>
                <a:round/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urved Connector 85">
                <a:extLst>
                  <a:ext uri="{FF2B5EF4-FFF2-40B4-BE49-F238E27FC236}">
                    <a16:creationId xmlns:a16="http://schemas.microsoft.com/office/drawing/2014/main" id="{408B7828-13E8-C6DE-EC56-C13C2EAA072D}"/>
                  </a:ext>
                </a:extLst>
              </p:cNvPr>
              <p:cNvCxnSpPr>
                <a:cxnSpLocks/>
                <a:stCxn id="80" idx="5"/>
                <a:endCxn id="81" idx="3"/>
              </p:cNvCxnSpPr>
              <p:nvPr/>
            </p:nvCxnSpPr>
            <p:spPr>
              <a:xfrm rot="5400000" flipH="1" flipV="1">
                <a:off x="7181615" y="1463472"/>
                <a:ext cx="8948" cy="460927"/>
              </a:xfrm>
              <a:prstGeom prst="curvedConnector3">
                <a:avLst>
                  <a:gd name="adj1" fmla="val -3153375"/>
                </a:avLst>
              </a:prstGeom>
              <a:ln w="38100">
                <a:solidFill>
                  <a:schemeClr val="accent2"/>
                </a:solidFill>
                <a:round/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urved Connector 86">
                <a:extLst>
                  <a:ext uri="{FF2B5EF4-FFF2-40B4-BE49-F238E27FC236}">
                    <a16:creationId xmlns:a16="http://schemas.microsoft.com/office/drawing/2014/main" id="{7CA5D96C-8FB0-491C-7809-7CE2D263E18C}"/>
                  </a:ext>
                </a:extLst>
              </p:cNvPr>
              <p:cNvCxnSpPr>
                <a:cxnSpLocks/>
                <a:stCxn id="81" idx="5"/>
                <a:endCxn id="82" idx="3"/>
              </p:cNvCxnSpPr>
              <p:nvPr/>
            </p:nvCxnSpPr>
            <p:spPr>
              <a:xfrm rot="16200000" flipH="1">
                <a:off x="7906268" y="1458378"/>
                <a:ext cx="12700" cy="462167"/>
              </a:xfrm>
              <a:prstGeom prst="curvedConnector3">
                <a:avLst>
                  <a:gd name="adj1" fmla="val 2221764"/>
                </a:avLst>
              </a:prstGeom>
              <a:ln w="38100">
                <a:solidFill>
                  <a:schemeClr val="accent2"/>
                </a:solidFill>
                <a:round/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urved Connector 87">
                <a:extLst>
                  <a:ext uri="{FF2B5EF4-FFF2-40B4-BE49-F238E27FC236}">
                    <a16:creationId xmlns:a16="http://schemas.microsoft.com/office/drawing/2014/main" id="{B2F2F63F-3549-1D34-8BF7-91643DF02C5D}"/>
                  </a:ext>
                </a:extLst>
              </p:cNvPr>
              <p:cNvCxnSpPr>
                <a:cxnSpLocks/>
                <a:stCxn id="82" idx="5"/>
                <a:endCxn id="92" idx="3"/>
              </p:cNvCxnSpPr>
              <p:nvPr/>
            </p:nvCxnSpPr>
            <p:spPr>
              <a:xfrm rot="5400000" flipH="1" flipV="1">
                <a:off x="8641653" y="1442417"/>
                <a:ext cx="1376" cy="492714"/>
              </a:xfrm>
              <a:prstGeom prst="curvedConnector3">
                <a:avLst>
                  <a:gd name="adj1" fmla="val -20506105"/>
                </a:avLst>
              </a:prstGeom>
              <a:ln w="38100">
                <a:solidFill>
                  <a:schemeClr val="accent2"/>
                </a:solidFill>
                <a:round/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urved Connector 88">
                <a:extLst>
                  <a:ext uri="{FF2B5EF4-FFF2-40B4-BE49-F238E27FC236}">
                    <a16:creationId xmlns:a16="http://schemas.microsoft.com/office/drawing/2014/main" id="{B987C8D9-12F0-6AB6-0855-05A99A867BA2}"/>
                  </a:ext>
                </a:extLst>
              </p:cNvPr>
              <p:cNvCxnSpPr>
                <a:cxnSpLocks/>
                <a:stCxn id="92" idx="5"/>
                <a:endCxn id="98" idx="3"/>
              </p:cNvCxnSpPr>
              <p:nvPr/>
            </p:nvCxnSpPr>
            <p:spPr>
              <a:xfrm rot="16200000" flipH="1">
                <a:off x="10099004" y="736412"/>
                <a:ext cx="10324" cy="1913672"/>
              </a:xfrm>
              <a:prstGeom prst="curvedConnector3">
                <a:avLst>
                  <a:gd name="adj1" fmla="val 2833088"/>
                </a:avLst>
              </a:prstGeom>
              <a:ln w="38100">
                <a:solidFill>
                  <a:schemeClr val="accent2"/>
                </a:solidFill>
                <a:round/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3CA6E79-6A0D-3EBA-7BE7-C7AC51764352}"/>
                  </a:ext>
                </a:extLst>
              </p:cNvPr>
              <p:cNvSpPr txBox="1"/>
              <p:nvPr/>
            </p:nvSpPr>
            <p:spPr>
              <a:xfrm>
                <a:off x="5851815" y="1033046"/>
                <a:ext cx="1626790" cy="339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5 months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F49D052-4C3A-9DA3-9DDD-83636DFAAF64}"/>
                  </a:ext>
                </a:extLst>
              </p:cNvPr>
              <p:cNvSpPr txBox="1"/>
              <p:nvPr/>
            </p:nvSpPr>
            <p:spPr>
              <a:xfrm>
                <a:off x="9403969" y="1075704"/>
                <a:ext cx="1378227" cy="339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1.5 months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C055B04-74C9-AD4E-7679-F2DEF76DC048}"/>
                </a:ext>
              </a:extLst>
            </p:cNvPr>
            <p:cNvGrpSpPr/>
            <p:nvPr/>
          </p:nvGrpSpPr>
          <p:grpSpPr>
            <a:xfrm>
              <a:off x="438683" y="6483610"/>
              <a:ext cx="11368411" cy="352781"/>
              <a:chOff x="438683" y="6483610"/>
              <a:chExt cx="11368411" cy="352781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25DD783-048A-29F2-DFC1-8770986F0BBC}"/>
                  </a:ext>
                </a:extLst>
              </p:cNvPr>
              <p:cNvSpPr txBox="1"/>
              <p:nvPr/>
            </p:nvSpPr>
            <p:spPr>
              <a:xfrm>
                <a:off x="438683" y="6484568"/>
                <a:ext cx="1236319" cy="339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Aug 2019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30ACE4D-F713-E6DD-844D-A8903BE74762}"/>
                  </a:ext>
                </a:extLst>
              </p:cNvPr>
              <p:cNvSpPr txBox="1"/>
              <p:nvPr/>
            </p:nvSpPr>
            <p:spPr>
              <a:xfrm>
                <a:off x="4048940" y="6484562"/>
                <a:ext cx="1236319" cy="339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July 2023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0833790-E16F-AAAD-0BC7-5C10C0927B4B}"/>
                  </a:ext>
                </a:extLst>
              </p:cNvPr>
              <p:cNvSpPr txBox="1"/>
              <p:nvPr/>
            </p:nvSpPr>
            <p:spPr>
              <a:xfrm>
                <a:off x="8429502" y="6483610"/>
                <a:ext cx="1236319" cy="339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Dec 2024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05CBFB4-4ADF-5A4E-608C-1C97815C6C24}"/>
                  </a:ext>
                </a:extLst>
              </p:cNvPr>
              <p:cNvSpPr txBox="1"/>
              <p:nvPr/>
            </p:nvSpPr>
            <p:spPr>
              <a:xfrm>
                <a:off x="10570775" y="6496728"/>
                <a:ext cx="1236319" cy="339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Feb 2025</a:t>
                </a:r>
              </a:p>
            </p:txBody>
          </p:sp>
        </p:grpSp>
      </p:grp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8D29AD4-5624-AF5E-128D-9083369CF716}"/>
              </a:ext>
            </a:extLst>
          </p:cNvPr>
          <p:cNvSpPr/>
          <p:nvPr/>
        </p:nvSpPr>
        <p:spPr>
          <a:xfrm>
            <a:off x="168603" y="778329"/>
            <a:ext cx="1197589" cy="60639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1</a:t>
            </a:r>
          </a:p>
        </p:txBody>
      </p:sp>
    </p:spTree>
    <p:extLst>
      <p:ext uri="{BB962C8B-B14F-4D97-AF65-F5344CB8AC3E}">
        <p14:creationId xmlns:p14="http://schemas.microsoft.com/office/powerpoint/2010/main" val="426804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A2274-AEC4-742B-9CE8-F2C438DF4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44B1BFD-68AA-CF0D-85EB-7B9387762769}"/>
              </a:ext>
            </a:extLst>
          </p:cNvPr>
          <p:cNvSpPr/>
          <p:nvPr/>
        </p:nvSpPr>
        <p:spPr>
          <a:xfrm>
            <a:off x="111079" y="2704709"/>
            <a:ext cx="1197589" cy="60639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2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E58A2866-23CC-1636-3A63-CCB3F4314148}"/>
              </a:ext>
            </a:extLst>
          </p:cNvPr>
          <p:cNvSpPr/>
          <p:nvPr/>
        </p:nvSpPr>
        <p:spPr>
          <a:xfrm>
            <a:off x="109594" y="435901"/>
            <a:ext cx="1197589" cy="60639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1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33F439C-65FD-3742-BFE3-6374DFCD5580}"/>
              </a:ext>
            </a:extLst>
          </p:cNvPr>
          <p:cNvGrpSpPr/>
          <p:nvPr/>
        </p:nvGrpSpPr>
        <p:grpSpPr>
          <a:xfrm>
            <a:off x="1492362" y="2489593"/>
            <a:ext cx="10631892" cy="1708558"/>
            <a:chOff x="1487483" y="5135500"/>
            <a:chExt cx="10631892" cy="1708558"/>
          </a:xfrm>
        </p:grpSpPr>
        <p:sp>
          <p:nvSpPr>
            <p:cNvPr id="109" name="Terminator 108">
              <a:extLst>
                <a:ext uri="{FF2B5EF4-FFF2-40B4-BE49-F238E27FC236}">
                  <a16:creationId xmlns:a16="http://schemas.microsoft.com/office/drawing/2014/main" id="{3C7680EA-340A-A4B2-C1CB-6FA650FDD40B}"/>
                </a:ext>
              </a:extLst>
            </p:cNvPr>
            <p:cNvSpPr/>
            <p:nvPr/>
          </p:nvSpPr>
          <p:spPr>
            <a:xfrm>
              <a:off x="1487483" y="6136445"/>
              <a:ext cx="1387045" cy="410452"/>
            </a:xfrm>
            <a:prstGeom prst="flowChartTerminator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WGS no diagnosis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D1E7822E-2355-9AA7-72D6-321BBD8877B4}"/>
                </a:ext>
              </a:extLst>
            </p:cNvPr>
            <p:cNvGrpSpPr/>
            <p:nvPr/>
          </p:nvGrpSpPr>
          <p:grpSpPr>
            <a:xfrm>
              <a:off x="7725105" y="6125829"/>
              <a:ext cx="4394270" cy="417391"/>
              <a:chOff x="7725105" y="6125829"/>
              <a:chExt cx="4394270" cy="417391"/>
            </a:xfrm>
          </p:grpSpPr>
          <p:sp>
            <p:nvSpPr>
              <p:cNvPr id="114" name="Terminator 113">
                <a:extLst>
                  <a:ext uri="{FF2B5EF4-FFF2-40B4-BE49-F238E27FC236}">
                    <a16:creationId xmlns:a16="http://schemas.microsoft.com/office/drawing/2014/main" id="{31C2395D-F35E-C6C7-E7E1-5C4B12A9C9DE}"/>
                  </a:ext>
                </a:extLst>
              </p:cNvPr>
              <p:cNvSpPr/>
              <p:nvPr/>
            </p:nvSpPr>
            <p:spPr>
              <a:xfrm>
                <a:off x="7725105" y="6127112"/>
                <a:ext cx="1387045" cy="410452"/>
              </a:xfrm>
              <a:prstGeom prst="flowChartTermina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Enters reanalysis</a:t>
                </a:r>
              </a:p>
            </p:txBody>
          </p:sp>
          <p:sp>
            <p:nvSpPr>
              <p:cNvPr id="115" name="Terminator 114">
                <a:extLst>
                  <a:ext uri="{FF2B5EF4-FFF2-40B4-BE49-F238E27FC236}">
                    <a16:creationId xmlns:a16="http://schemas.microsoft.com/office/drawing/2014/main" id="{28BDF1D6-CE70-4843-3CDC-778D02C2C431}"/>
                  </a:ext>
                </a:extLst>
              </p:cNvPr>
              <p:cNvSpPr/>
              <p:nvPr/>
            </p:nvSpPr>
            <p:spPr>
              <a:xfrm>
                <a:off x="9349023" y="6132768"/>
                <a:ext cx="1387045" cy="410452"/>
              </a:xfrm>
              <a:prstGeom prst="flowChartTermina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RNU4-2 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added to PanelApp</a:t>
                </a:r>
                <a:endParaRPr lang="en-US" sz="12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Terminator 115">
                <a:extLst>
                  <a:ext uri="{FF2B5EF4-FFF2-40B4-BE49-F238E27FC236}">
                    <a16:creationId xmlns:a16="http://schemas.microsoft.com/office/drawing/2014/main" id="{B703B25E-57A6-42F1-73D4-66E9693F966D}"/>
                  </a:ext>
                </a:extLst>
              </p:cNvPr>
              <p:cNvSpPr/>
              <p:nvPr/>
            </p:nvSpPr>
            <p:spPr>
              <a:xfrm>
                <a:off x="10732330" y="6125829"/>
                <a:ext cx="1387045" cy="410452"/>
              </a:xfrm>
              <a:prstGeom prst="flowChartTermina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Talos diagnosis</a:t>
                </a: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ED11F6F2-4DFE-124E-A578-F92700F13A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47707" y="6147827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19FFB21-9777-4F7F-0E0B-F02D8F961C2B}"/>
                </a:ext>
              </a:extLst>
            </p:cNvPr>
            <p:cNvSpPr txBox="1"/>
            <p:nvPr/>
          </p:nvSpPr>
          <p:spPr>
            <a:xfrm>
              <a:off x="1651498" y="6534856"/>
              <a:ext cx="10742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Jan 2020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C2DFA9A-E505-FA4A-BC4F-59DE19A3D1B6}"/>
                </a:ext>
              </a:extLst>
            </p:cNvPr>
            <p:cNvSpPr txBox="1"/>
            <p:nvPr/>
          </p:nvSpPr>
          <p:spPr>
            <a:xfrm>
              <a:off x="7881486" y="6536281"/>
              <a:ext cx="10742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Feb 2024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9939018-2377-6F57-A5F0-DB8C02208C45}"/>
                </a:ext>
              </a:extLst>
            </p:cNvPr>
            <p:cNvSpPr txBox="1"/>
            <p:nvPr/>
          </p:nvSpPr>
          <p:spPr>
            <a:xfrm>
              <a:off x="9461421" y="6536280"/>
              <a:ext cx="10742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April 2024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AAFC7CD-9477-8DFE-41C5-6338CD923013}"/>
                </a:ext>
              </a:extLst>
            </p:cNvPr>
            <p:cNvSpPr txBox="1"/>
            <p:nvPr/>
          </p:nvSpPr>
          <p:spPr>
            <a:xfrm>
              <a:off x="10874178" y="6536279"/>
              <a:ext cx="10742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April 2024</a:t>
              </a: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F8D55CD-C0B0-3AAD-2E7B-430C91DBD20C}"/>
                </a:ext>
              </a:extLst>
            </p:cNvPr>
            <p:cNvGrpSpPr/>
            <p:nvPr/>
          </p:nvGrpSpPr>
          <p:grpSpPr>
            <a:xfrm>
              <a:off x="1643866" y="5135500"/>
              <a:ext cx="10106044" cy="518313"/>
              <a:chOff x="1643866" y="5256150"/>
              <a:chExt cx="10106044" cy="518313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BF6C965-30E7-A55F-06C8-88A044E204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8324" y="5677502"/>
                <a:ext cx="9391586" cy="211"/>
              </a:xfrm>
              <a:prstGeom prst="line">
                <a:avLst/>
              </a:prstGeom>
              <a:ln w="92075" cap="rnd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7A73C8F-7A64-FFFE-26EB-336E831787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89568" y="5590168"/>
                <a:ext cx="182880" cy="18288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C02B771-D4D7-1DC1-7940-F8B5B92161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126520" y="5590768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4886119-1C06-FA3D-0CA4-3EBB0A9B90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9289" y="558728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423C5546-9819-E818-7590-19CF67C876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538" y="559016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494ADD9E-5A9B-86C0-5E9D-97B7B15ACA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13355" y="5585121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3C26E1FE-65D3-7EC6-B81E-B03CAC23B1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30961" y="5591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75025479-C376-5298-CBB8-7DA599AFEB10}"/>
                  </a:ext>
                </a:extLst>
              </p:cNvPr>
              <p:cNvGrpSpPr/>
              <p:nvPr/>
            </p:nvGrpSpPr>
            <p:grpSpPr>
              <a:xfrm>
                <a:off x="1643866" y="5256150"/>
                <a:ext cx="9927678" cy="312229"/>
                <a:chOff x="1643866" y="5256150"/>
                <a:chExt cx="9927678" cy="312229"/>
              </a:xfrm>
            </p:grpSpPr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48C4BC8-0F80-E3EB-A625-FE21E6BE439E}"/>
                    </a:ext>
                  </a:extLst>
                </p:cNvPr>
                <p:cNvSpPr txBox="1"/>
                <p:nvPr/>
              </p:nvSpPr>
              <p:spPr>
                <a:xfrm>
                  <a:off x="1643866" y="5260602"/>
                  <a:ext cx="10742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2020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E190FE0-47DD-1B76-A83D-39E985B6465E}"/>
                    </a:ext>
                  </a:extLst>
                </p:cNvPr>
                <p:cNvSpPr txBox="1"/>
                <p:nvPr/>
              </p:nvSpPr>
              <p:spPr>
                <a:xfrm>
                  <a:off x="3859210" y="5260601"/>
                  <a:ext cx="10742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2021</a:t>
                  </a: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632C350A-974F-F463-0787-6E13DF26A6B1}"/>
                    </a:ext>
                  </a:extLst>
                </p:cNvPr>
                <p:cNvSpPr txBox="1"/>
                <p:nvPr/>
              </p:nvSpPr>
              <p:spPr>
                <a:xfrm>
                  <a:off x="6039733" y="5260601"/>
                  <a:ext cx="10742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2022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10D49681-A6E6-01D9-2CBA-126B48552251}"/>
                    </a:ext>
                  </a:extLst>
                </p:cNvPr>
                <p:cNvSpPr txBox="1"/>
                <p:nvPr/>
              </p:nvSpPr>
              <p:spPr>
                <a:xfrm>
                  <a:off x="8267654" y="5260601"/>
                  <a:ext cx="10742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2023</a:t>
                  </a: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328E8FF5-2632-690F-D2E2-E411399A20A2}"/>
                    </a:ext>
                  </a:extLst>
                </p:cNvPr>
                <p:cNvSpPr txBox="1"/>
                <p:nvPr/>
              </p:nvSpPr>
              <p:spPr>
                <a:xfrm>
                  <a:off x="10497263" y="5256150"/>
                  <a:ext cx="10742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2024</a:t>
                  </a:r>
                </a:p>
              </p:txBody>
            </p:sp>
          </p:grpSp>
        </p:grpSp>
        <p:cxnSp>
          <p:nvCxnSpPr>
            <p:cNvPr id="133" name="Elbow Connector 132">
              <a:extLst>
                <a:ext uri="{FF2B5EF4-FFF2-40B4-BE49-F238E27FC236}">
                  <a16:creationId xmlns:a16="http://schemas.microsoft.com/office/drawing/2014/main" id="{04F88091-3E20-715D-249C-DF5DF2A1CE7B}"/>
                </a:ext>
              </a:extLst>
            </p:cNvPr>
            <p:cNvCxnSpPr>
              <a:stCxn id="110" idx="4"/>
              <a:endCxn id="109" idx="0"/>
            </p:cNvCxnSpPr>
            <p:nvPr/>
          </p:nvCxnSpPr>
          <p:spPr>
            <a:xfrm rot="5400000">
              <a:off x="1938984" y="5894420"/>
              <a:ext cx="484047" cy="2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Elbow Connector 134">
              <a:extLst>
                <a:ext uri="{FF2B5EF4-FFF2-40B4-BE49-F238E27FC236}">
                  <a16:creationId xmlns:a16="http://schemas.microsoft.com/office/drawing/2014/main" id="{D3653850-C17B-4D3E-4564-69EEE053C1A7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 rot="5400000">
              <a:off x="9581237" y="4490389"/>
              <a:ext cx="474114" cy="2799332"/>
            </a:xfrm>
            <a:prstGeom prst="bentConnector3">
              <a:avLst>
                <a:gd name="adj1" fmla="val 14934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Elbow Connector 137">
              <a:extLst>
                <a:ext uri="{FF2B5EF4-FFF2-40B4-BE49-F238E27FC236}">
                  <a16:creationId xmlns:a16="http://schemas.microsoft.com/office/drawing/2014/main" id="{8E55EF8C-1023-38D6-80B5-CCC31336DF82}"/>
                </a:ext>
              </a:extLst>
            </p:cNvPr>
            <p:cNvCxnSpPr>
              <a:cxnSpLocks/>
              <a:stCxn id="284" idx="4"/>
              <a:endCxn id="115" idx="0"/>
            </p:cNvCxnSpPr>
            <p:nvPr/>
          </p:nvCxnSpPr>
          <p:spPr>
            <a:xfrm rot="5400000">
              <a:off x="10577934" y="5119092"/>
              <a:ext cx="478289" cy="1549063"/>
            </a:xfrm>
            <a:prstGeom prst="bentConnector3">
              <a:avLst>
                <a:gd name="adj1" fmla="val 3262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Elbow Connector 140">
              <a:extLst>
                <a:ext uri="{FF2B5EF4-FFF2-40B4-BE49-F238E27FC236}">
                  <a16:creationId xmlns:a16="http://schemas.microsoft.com/office/drawing/2014/main" id="{9E934D42-3053-5C13-0470-817B4304A0CD}"/>
                </a:ext>
              </a:extLst>
            </p:cNvPr>
            <p:cNvCxnSpPr>
              <a:cxnSpLocks/>
              <a:stCxn id="290" idx="4"/>
              <a:endCxn id="116" idx="0"/>
            </p:cNvCxnSpPr>
            <p:nvPr/>
          </p:nvCxnSpPr>
          <p:spPr>
            <a:xfrm rot="5400000">
              <a:off x="11314209" y="5766123"/>
              <a:ext cx="471350" cy="24806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F28B7E6E-048E-3BC7-A0E9-D9E4CCF5DC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3696" y="5482857"/>
              <a:ext cx="164592" cy="1645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D3F2C44-33FD-4AAF-48EF-BBBB47862DD7}"/>
              </a:ext>
            </a:extLst>
          </p:cNvPr>
          <p:cNvGrpSpPr/>
          <p:nvPr/>
        </p:nvGrpSpPr>
        <p:grpSpPr>
          <a:xfrm>
            <a:off x="1492362" y="218066"/>
            <a:ext cx="10631892" cy="1717738"/>
            <a:chOff x="1487483" y="5126319"/>
            <a:chExt cx="10631892" cy="1717738"/>
          </a:xfrm>
        </p:grpSpPr>
        <p:sp>
          <p:nvSpPr>
            <p:cNvPr id="170" name="Terminator 169">
              <a:extLst>
                <a:ext uri="{FF2B5EF4-FFF2-40B4-BE49-F238E27FC236}">
                  <a16:creationId xmlns:a16="http://schemas.microsoft.com/office/drawing/2014/main" id="{B8A92AC9-D2E6-65E1-B707-B8E5E5666435}"/>
                </a:ext>
              </a:extLst>
            </p:cNvPr>
            <p:cNvSpPr/>
            <p:nvPr/>
          </p:nvSpPr>
          <p:spPr>
            <a:xfrm>
              <a:off x="1487483" y="6136445"/>
              <a:ext cx="1387045" cy="410452"/>
            </a:xfrm>
            <a:prstGeom prst="flowChartTerminator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WGS no diagnosis</a:t>
              </a: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688758B-A18E-6B93-E3F9-71659F03ABD8}"/>
                </a:ext>
              </a:extLst>
            </p:cNvPr>
            <p:cNvGrpSpPr/>
            <p:nvPr/>
          </p:nvGrpSpPr>
          <p:grpSpPr>
            <a:xfrm>
              <a:off x="9344355" y="6125829"/>
              <a:ext cx="2775020" cy="411735"/>
              <a:chOff x="9344355" y="6125829"/>
              <a:chExt cx="2775020" cy="411735"/>
            </a:xfrm>
          </p:grpSpPr>
          <p:sp>
            <p:nvSpPr>
              <p:cNvPr id="197" name="Terminator 196">
                <a:extLst>
                  <a:ext uri="{FF2B5EF4-FFF2-40B4-BE49-F238E27FC236}">
                    <a16:creationId xmlns:a16="http://schemas.microsoft.com/office/drawing/2014/main" id="{38C221D6-F8A1-A0BB-15A6-106C24EF159A}"/>
                  </a:ext>
                </a:extLst>
              </p:cNvPr>
              <p:cNvSpPr/>
              <p:nvPr/>
            </p:nvSpPr>
            <p:spPr>
              <a:xfrm>
                <a:off x="9344355" y="6127112"/>
                <a:ext cx="1387045" cy="410452"/>
              </a:xfrm>
              <a:prstGeom prst="flowChartTermina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Enters reanalysis</a:t>
                </a:r>
              </a:p>
            </p:txBody>
          </p:sp>
          <p:sp>
            <p:nvSpPr>
              <p:cNvPr id="199" name="Terminator 198">
                <a:extLst>
                  <a:ext uri="{FF2B5EF4-FFF2-40B4-BE49-F238E27FC236}">
                    <a16:creationId xmlns:a16="http://schemas.microsoft.com/office/drawing/2014/main" id="{AC2B1B04-B122-5D53-D4D1-57360FD4E707}"/>
                  </a:ext>
                </a:extLst>
              </p:cNvPr>
              <p:cNvSpPr/>
              <p:nvPr/>
            </p:nvSpPr>
            <p:spPr>
              <a:xfrm>
                <a:off x="10732330" y="6125829"/>
                <a:ext cx="1387045" cy="410452"/>
              </a:xfrm>
              <a:prstGeom prst="flowChartTermina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Talos diagnosis upon entry</a:t>
                </a:r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0FFE7B2-218D-8B0C-F5A8-A112303B3B08}"/>
                </a:ext>
              </a:extLst>
            </p:cNvPr>
            <p:cNvSpPr txBox="1"/>
            <p:nvPr/>
          </p:nvSpPr>
          <p:spPr>
            <a:xfrm>
              <a:off x="1646540" y="6524252"/>
              <a:ext cx="10742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Apr 2022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43ADD5D-F007-492E-005D-2EAB29BB75EB}"/>
                </a:ext>
              </a:extLst>
            </p:cNvPr>
            <p:cNvSpPr txBox="1"/>
            <p:nvPr/>
          </p:nvSpPr>
          <p:spPr>
            <a:xfrm>
              <a:off x="9461421" y="6536280"/>
              <a:ext cx="10742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Oct 2024</a:t>
              </a:r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72A56FF6-FA83-7BB7-2C6C-F18D517422A4}"/>
                </a:ext>
              </a:extLst>
            </p:cNvPr>
            <p:cNvGrpSpPr/>
            <p:nvPr/>
          </p:nvGrpSpPr>
          <p:grpSpPr>
            <a:xfrm>
              <a:off x="2425539" y="5126319"/>
              <a:ext cx="9502574" cy="526079"/>
              <a:chOff x="2425539" y="5246969"/>
              <a:chExt cx="9502574" cy="526079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66B496B8-B394-4A8F-F847-404F6EFDC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5539" y="5669834"/>
                <a:ext cx="9434926" cy="12077"/>
              </a:xfrm>
              <a:prstGeom prst="line">
                <a:avLst/>
              </a:prstGeom>
              <a:ln w="155575" cap="rnd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0F650AE5-C2D2-34A2-E378-2EEF977112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45233" y="5590168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DB8584B0-4DC5-1C3B-6F97-3B26353A5F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62998" y="559016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DF7966CD-7BF1-D2B7-A2D0-F33BD4C26F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3817" y="5585121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88DF2066-E7AF-641E-73F6-CE1660745D68}"/>
                  </a:ext>
                </a:extLst>
              </p:cNvPr>
              <p:cNvGrpSpPr/>
              <p:nvPr/>
            </p:nvGrpSpPr>
            <p:grpSpPr>
              <a:xfrm>
                <a:off x="4428548" y="5246969"/>
                <a:ext cx="4821526" cy="331425"/>
                <a:chOff x="4428548" y="5246969"/>
                <a:chExt cx="4821526" cy="331425"/>
              </a:xfrm>
            </p:grpSpPr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15E6C46D-AFA7-A15E-5304-64166EEE1C6D}"/>
                    </a:ext>
                  </a:extLst>
                </p:cNvPr>
                <p:cNvSpPr txBox="1"/>
                <p:nvPr/>
              </p:nvSpPr>
              <p:spPr>
                <a:xfrm>
                  <a:off x="4428548" y="5270617"/>
                  <a:ext cx="10742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2023</a:t>
                  </a:r>
                </a:p>
              </p:txBody>
            </p:sp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4C5B09B5-7072-826D-F6CB-AE3081115006}"/>
                    </a:ext>
                  </a:extLst>
                </p:cNvPr>
                <p:cNvSpPr txBox="1"/>
                <p:nvPr/>
              </p:nvSpPr>
              <p:spPr>
                <a:xfrm>
                  <a:off x="8175793" y="5246969"/>
                  <a:ext cx="10742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2024</a:t>
                  </a:r>
                </a:p>
              </p:txBody>
            </p:sp>
          </p:grpSp>
        </p:grpSp>
        <p:cxnSp>
          <p:nvCxnSpPr>
            <p:cNvPr id="177" name="Elbow Connector 176">
              <a:extLst>
                <a:ext uri="{FF2B5EF4-FFF2-40B4-BE49-F238E27FC236}">
                  <a16:creationId xmlns:a16="http://schemas.microsoft.com/office/drawing/2014/main" id="{AF87E843-0144-3F1C-4CB1-F23276524DF2}"/>
                </a:ext>
              </a:extLst>
            </p:cNvPr>
            <p:cNvCxnSpPr>
              <a:cxnSpLocks/>
              <a:stCxn id="265" idx="4"/>
              <a:endCxn id="170" idx="0"/>
            </p:cNvCxnSpPr>
            <p:nvPr/>
          </p:nvCxnSpPr>
          <p:spPr>
            <a:xfrm rot="5400000">
              <a:off x="1938984" y="5894420"/>
              <a:ext cx="484047" cy="2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Elbow Connector 177">
              <a:extLst>
                <a:ext uri="{FF2B5EF4-FFF2-40B4-BE49-F238E27FC236}">
                  <a16:creationId xmlns:a16="http://schemas.microsoft.com/office/drawing/2014/main" id="{E66F809B-EBE7-2B6C-DACC-2F19DC92622D}"/>
                </a:ext>
              </a:extLst>
            </p:cNvPr>
            <p:cNvCxnSpPr>
              <a:cxnSpLocks/>
              <a:stCxn id="186" idx="4"/>
              <a:endCxn id="197" idx="0"/>
            </p:cNvCxnSpPr>
            <p:nvPr/>
          </p:nvCxnSpPr>
          <p:spPr>
            <a:xfrm rot="5400000">
              <a:off x="10699919" y="4990358"/>
              <a:ext cx="474714" cy="1798795"/>
            </a:xfrm>
            <a:prstGeom prst="bentConnector3">
              <a:avLst>
                <a:gd name="adj1" fmla="val 28597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Elbow Connector 179">
              <a:extLst>
                <a:ext uri="{FF2B5EF4-FFF2-40B4-BE49-F238E27FC236}">
                  <a16:creationId xmlns:a16="http://schemas.microsoft.com/office/drawing/2014/main" id="{D4DC420B-FFEE-A62D-27A9-B300C0D96953}"/>
                </a:ext>
              </a:extLst>
            </p:cNvPr>
            <p:cNvCxnSpPr>
              <a:cxnSpLocks/>
              <a:stCxn id="186" idx="4"/>
              <a:endCxn id="199" idx="0"/>
            </p:cNvCxnSpPr>
            <p:nvPr/>
          </p:nvCxnSpPr>
          <p:spPr>
            <a:xfrm rot="5400000">
              <a:off x="11394548" y="5683703"/>
              <a:ext cx="473431" cy="41082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rminator 201">
            <a:extLst>
              <a:ext uri="{FF2B5EF4-FFF2-40B4-BE49-F238E27FC236}">
                <a16:creationId xmlns:a16="http://schemas.microsoft.com/office/drawing/2014/main" id="{AC7F1776-383D-A4C3-FF8B-3ECB3C4B8F9C}"/>
              </a:ext>
            </a:extLst>
          </p:cNvPr>
          <p:cNvSpPr/>
          <p:nvPr/>
        </p:nvSpPr>
        <p:spPr>
          <a:xfrm>
            <a:off x="1497959" y="5939166"/>
            <a:ext cx="1387045" cy="410452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WGS no diagnosis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78ABF1C-C20B-09AE-FA28-0A95A0A9C23D}"/>
              </a:ext>
            </a:extLst>
          </p:cNvPr>
          <p:cNvGrpSpPr/>
          <p:nvPr/>
        </p:nvGrpSpPr>
        <p:grpSpPr>
          <a:xfrm>
            <a:off x="6167131" y="5928550"/>
            <a:ext cx="5962720" cy="417391"/>
            <a:chOff x="6156655" y="6125829"/>
            <a:chExt cx="5962720" cy="417391"/>
          </a:xfrm>
        </p:grpSpPr>
        <p:sp>
          <p:nvSpPr>
            <p:cNvPr id="229" name="Terminator 228">
              <a:extLst>
                <a:ext uri="{FF2B5EF4-FFF2-40B4-BE49-F238E27FC236}">
                  <a16:creationId xmlns:a16="http://schemas.microsoft.com/office/drawing/2014/main" id="{EB21240B-392C-B1D0-9472-649B0547C441}"/>
                </a:ext>
              </a:extLst>
            </p:cNvPr>
            <p:cNvSpPr/>
            <p:nvPr/>
          </p:nvSpPr>
          <p:spPr>
            <a:xfrm>
              <a:off x="6156655" y="6127112"/>
              <a:ext cx="1387045" cy="410452"/>
            </a:xfrm>
            <a:prstGeom prst="flowChartTermina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Enters reanalysis</a:t>
              </a:r>
            </a:p>
          </p:txBody>
        </p:sp>
        <p:sp>
          <p:nvSpPr>
            <p:cNvPr id="230" name="Terminator 229">
              <a:extLst>
                <a:ext uri="{FF2B5EF4-FFF2-40B4-BE49-F238E27FC236}">
                  <a16:creationId xmlns:a16="http://schemas.microsoft.com/office/drawing/2014/main" id="{C220DB30-9D12-4EE0-C49C-BC60DC1462CD}"/>
                </a:ext>
              </a:extLst>
            </p:cNvPr>
            <p:cNvSpPr/>
            <p:nvPr/>
          </p:nvSpPr>
          <p:spPr>
            <a:xfrm>
              <a:off x="8818599" y="6132768"/>
              <a:ext cx="1917470" cy="410452"/>
            </a:xfrm>
            <a:prstGeom prst="flowChartTermina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ALPK3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AD association ”Strong” by ClinGen</a:t>
              </a:r>
              <a:endParaRPr lang="en-US" sz="1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1" name="Terminator 230">
              <a:extLst>
                <a:ext uri="{FF2B5EF4-FFF2-40B4-BE49-F238E27FC236}">
                  <a16:creationId xmlns:a16="http://schemas.microsoft.com/office/drawing/2014/main" id="{326F900D-0A01-435D-65D2-A645828D25A0}"/>
                </a:ext>
              </a:extLst>
            </p:cNvPr>
            <p:cNvSpPr/>
            <p:nvPr/>
          </p:nvSpPr>
          <p:spPr>
            <a:xfrm>
              <a:off x="10732330" y="6125829"/>
              <a:ext cx="1387045" cy="410452"/>
            </a:xfrm>
            <a:prstGeom prst="flowChartTermina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Talos diagnosis</a:t>
              </a: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138AF8FF-5AB8-47A8-B038-009C034FA6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4005" y="6137599"/>
              <a:ext cx="365760" cy="36576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B798A792-DADF-9555-3DA6-F4A9606FF814}"/>
              </a:ext>
            </a:extLst>
          </p:cNvPr>
          <p:cNvSpPr txBox="1"/>
          <p:nvPr/>
        </p:nvSpPr>
        <p:spPr>
          <a:xfrm>
            <a:off x="1656376" y="6348230"/>
            <a:ext cx="1074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Aug 2020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56C07E4-9CD4-2EBF-4228-7A01987714D6}"/>
              </a:ext>
            </a:extLst>
          </p:cNvPr>
          <p:cNvSpPr txBox="1"/>
          <p:nvPr/>
        </p:nvSpPr>
        <p:spPr>
          <a:xfrm>
            <a:off x="6319439" y="6345941"/>
            <a:ext cx="1074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July 2023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A2F61EF9-DB55-6705-2B8F-A79C9BD0CADC}"/>
              </a:ext>
            </a:extLst>
          </p:cNvPr>
          <p:cNvSpPr txBox="1"/>
          <p:nvPr/>
        </p:nvSpPr>
        <p:spPr>
          <a:xfrm>
            <a:off x="9204178" y="6345940"/>
            <a:ext cx="1074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Dec 2023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A6C8DD90-ACD9-64EE-E5A9-F31131A636C9}"/>
              </a:ext>
            </a:extLst>
          </p:cNvPr>
          <p:cNvSpPr txBox="1"/>
          <p:nvPr/>
        </p:nvSpPr>
        <p:spPr>
          <a:xfrm>
            <a:off x="10884654" y="6339000"/>
            <a:ext cx="1074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Feb 2024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F08EA6D-4F69-9754-72AB-361B31686F1C}"/>
              </a:ext>
            </a:extLst>
          </p:cNvPr>
          <p:cNvGrpSpPr/>
          <p:nvPr/>
        </p:nvGrpSpPr>
        <p:grpSpPr>
          <a:xfrm>
            <a:off x="2100047" y="4913704"/>
            <a:ext cx="10223265" cy="554408"/>
            <a:chOff x="1837541" y="5231633"/>
            <a:chExt cx="9787679" cy="554408"/>
          </a:xfrm>
        </p:grpSpPr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C5F400C-15BC-2D0C-A2A2-45EF8B42ECF9}"/>
                </a:ext>
              </a:extLst>
            </p:cNvPr>
            <p:cNvCxnSpPr>
              <a:cxnSpLocks noChangeAspect="1"/>
              <a:endCxn id="241" idx="2"/>
            </p:cNvCxnSpPr>
            <p:nvPr/>
          </p:nvCxnSpPr>
          <p:spPr>
            <a:xfrm>
              <a:off x="1922726" y="5693073"/>
              <a:ext cx="7779326" cy="1528"/>
            </a:xfrm>
            <a:prstGeom prst="line">
              <a:avLst/>
            </a:prstGeom>
            <a:ln w="117475" cap="rnd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E63819FD-2782-CE4F-4E23-506DB4BCF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7541" y="5590168"/>
              <a:ext cx="182880" cy="182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279C76BA-4947-1AB5-729C-7E36F3735B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03445" y="5603161"/>
              <a:ext cx="182880" cy="1828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D377629-E09C-6720-AAF6-4E4419B73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94760" y="5603161"/>
              <a:ext cx="182880" cy="1828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A95722C4-F0C0-7353-3C61-697C8D11C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5924" y="5603161"/>
              <a:ext cx="182880" cy="1828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12DE55A-FA94-6E8C-D9D2-FFA59FF53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7922" y="5603161"/>
              <a:ext cx="182880" cy="1828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B7BF7BD-48EB-20EA-E682-B9BF2235B2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3811" y="5603161"/>
              <a:ext cx="182880" cy="1828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FF18CBA4-1E36-4A14-B621-5EEF9E128383}"/>
                </a:ext>
              </a:extLst>
            </p:cNvPr>
            <p:cNvGrpSpPr/>
            <p:nvPr/>
          </p:nvGrpSpPr>
          <p:grpSpPr>
            <a:xfrm>
              <a:off x="2554326" y="5231633"/>
              <a:ext cx="9070894" cy="337492"/>
              <a:chOff x="2554326" y="5231633"/>
              <a:chExt cx="9070894" cy="337492"/>
            </a:xfrm>
          </p:grpSpPr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43B7E1B7-CA91-7C3E-C254-C6E59C26A29B}"/>
                  </a:ext>
                </a:extLst>
              </p:cNvPr>
              <p:cNvSpPr txBox="1"/>
              <p:nvPr/>
            </p:nvSpPr>
            <p:spPr>
              <a:xfrm>
                <a:off x="2554326" y="5261348"/>
                <a:ext cx="10742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2021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5DA5D3F3-C37C-62FD-85DE-17AC9C68B986}"/>
                  </a:ext>
                </a:extLst>
              </p:cNvPr>
              <p:cNvSpPr txBox="1"/>
              <p:nvPr/>
            </p:nvSpPr>
            <p:spPr>
              <a:xfrm>
                <a:off x="5196959" y="5231766"/>
                <a:ext cx="10742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2022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48E4DD5F-2E4C-7E7B-EC4E-5D852EBE98D2}"/>
                  </a:ext>
                </a:extLst>
              </p:cNvPr>
              <p:cNvSpPr txBox="1"/>
              <p:nvPr/>
            </p:nvSpPr>
            <p:spPr>
              <a:xfrm>
                <a:off x="7915659" y="5231633"/>
                <a:ext cx="10742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2023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70036FD-7335-70DF-990F-A7AF7D98DA4B}"/>
                  </a:ext>
                </a:extLst>
              </p:cNvPr>
              <p:cNvSpPr txBox="1"/>
              <p:nvPr/>
            </p:nvSpPr>
            <p:spPr>
              <a:xfrm>
                <a:off x="10550939" y="5246458"/>
                <a:ext cx="10742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2024</a:t>
                </a:r>
              </a:p>
            </p:txBody>
          </p:sp>
        </p:grpSp>
      </p:grpSp>
      <p:cxnSp>
        <p:nvCxnSpPr>
          <p:cNvPr id="209" name="Elbow Connector 208">
            <a:extLst>
              <a:ext uri="{FF2B5EF4-FFF2-40B4-BE49-F238E27FC236}">
                <a16:creationId xmlns:a16="http://schemas.microsoft.com/office/drawing/2014/main" id="{C57711A0-88B5-C9D6-8354-382E3A799750}"/>
              </a:ext>
            </a:extLst>
          </p:cNvPr>
          <p:cNvCxnSpPr>
            <a:stCxn id="215" idx="4"/>
            <a:endCxn id="202" idx="0"/>
          </p:cNvCxnSpPr>
          <p:nvPr/>
        </p:nvCxnSpPr>
        <p:spPr>
          <a:xfrm rot="5400000">
            <a:off x="1951497" y="5695104"/>
            <a:ext cx="484047" cy="407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>
            <a:extLst>
              <a:ext uri="{FF2B5EF4-FFF2-40B4-BE49-F238E27FC236}">
                <a16:creationId xmlns:a16="http://schemas.microsoft.com/office/drawing/2014/main" id="{670CD976-B27F-4664-BE8E-2371AF434E8A}"/>
              </a:ext>
            </a:extLst>
          </p:cNvPr>
          <p:cNvCxnSpPr>
            <a:cxnSpLocks/>
            <a:stCxn id="241" idx="4"/>
            <a:endCxn id="229" idx="0"/>
          </p:cNvCxnSpPr>
          <p:nvPr/>
        </p:nvCxnSpPr>
        <p:spPr>
          <a:xfrm rot="5400000">
            <a:off x="8404500" y="3924266"/>
            <a:ext cx="461721" cy="3549412"/>
          </a:xfrm>
          <a:prstGeom prst="bentConnector3">
            <a:avLst>
              <a:gd name="adj1" fmla="val 10991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11DDA945-E867-1770-C891-8C90BB30399A}"/>
              </a:ext>
            </a:extLst>
          </p:cNvPr>
          <p:cNvCxnSpPr>
            <a:cxnSpLocks/>
            <a:stCxn id="217" idx="4"/>
            <a:endCxn id="230" idx="0"/>
          </p:cNvCxnSpPr>
          <p:nvPr/>
        </p:nvCxnSpPr>
        <p:spPr>
          <a:xfrm rot="5400000">
            <a:off x="10435919" y="4820003"/>
            <a:ext cx="467377" cy="1763594"/>
          </a:xfrm>
          <a:prstGeom prst="bentConnector3">
            <a:avLst>
              <a:gd name="adj1" fmla="val 3814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4DD4D204-92D5-FEA1-0C4C-3FC80938AAB6}"/>
              </a:ext>
            </a:extLst>
          </p:cNvPr>
          <p:cNvCxnSpPr>
            <a:cxnSpLocks/>
            <a:stCxn id="216" idx="4"/>
            <a:endCxn id="231" idx="0"/>
          </p:cNvCxnSpPr>
          <p:nvPr/>
        </p:nvCxnSpPr>
        <p:spPr>
          <a:xfrm rot="5400000">
            <a:off x="11477084" y="5427357"/>
            <a:ext cx="460438" cy="541948"/>
          </a:xfrm>
          <a:prstGeom prst="bentConnector3">
            <a:avLst>
              <a:gd name="adj1" fmla="val 650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4FD571C5-1B96-9B23-329F-96E1B4183D17}"/>
              </a:ext>
            </a:extLst>
          </p:cNvPr>
          <p:cNvSpPr/>
          <p:nvPr/>
        </p:nvSpPr>
        <p:spPr>
          <a:xfrm>
            <a:off x="109594" y="5085592"/>
            <a:ext cx="1197589" cy="60639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3</a:t>
            </a: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A8FA7A-E1EB-96A2-F6CE-9CA7DD3CF704}"/>
              </a:ext>
            </a:extLst>
          </p:cNvPr>
          <p:cNvSpPr>
            <a:spLocks noChangeAspect="1"/>
          </p:cNvSpPr>
          <p:nvPr/>
        </p:nvSpPr>
        <p:spPr>
          <a:xfrm>
            <a:off x="11670827" y="5285232"/>
            <a:ext cx="182880" cy="1828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EFD21757-6DA6-5140-353C-5B681E996CB1}"/>
              </a:ext>
            </a:extLst>
          </p:cNvPr>
          <p:cNvSpPr>
            <a:spLocks noChangeAspect="1"/>
          </p:cNvSpPr>
          <p:nvPr/>
        </p:nvSpPr>
        <p:spPr>
          <a:xfrm>
            <a:off x="10314556" y="5285232"/>
            <a:ext cx="191019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D78C4206-327F-59BB-4B6B-EF2533257686}"/>
              </a:ext>
            </a:extLst>
          </p:cNvPr>
          <p:cNvSpPr>
            <a:spLocks noChangeAspect="1"/>
          </p:cNvSpPr>
          <p:nvPr/>
        </p:nvSpPr>
        <p:spPr>
          <a:xfrm>
            <a:off x="7792764" y="5940320"/>
            <a:ext cx="365760" cy="3657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E7FC8055-EC09-B843-A5F8-88023E1D4618}"/>
              </a:ext>
            </a:extLst>
          </p:cNvPr>
          <p:cNvSpPr>
            <a:spLocks noChangeAspect="1"/>
          </p:cNvSpPr>
          <p:nvPr/>
        </p:nvSpPr>
        <p:spPr>
          <a:xfrm>
            <a:off x="8134670" y="5934470"/>
            <a:ext cx="365760" cy="3657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8441ABE0-AD36-D3D5-EBB8-B0D532956E21}"/>
              </a:ext>
            </a:extLst>
          </p:cNvPr>
          <p:cNvSpPr>
            <a:spLocks noChangeAspect="1"/>
          </p:cNvSpPr>
          <p:nvPr/>
        </p:nvSpPr>
        <p:spPr>
          <a:xfrm>
            <a:off x="8485227" y="5934470"/>
            <a:ext cx="365760" cy="3657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8D17C64-52D9-60BD-350D-904CCE2665B5}"/>
              </a:ext>
            </a:extLst>
          </p:cNvPr>
          <p:cNvSpPr txBox="1"/>
          <p:nvPr/>
        </p:nvSpPr>
        <p:spPr>
          <a:xfrm>
            <a:off x="10874798" y="1621694"/>
            <a:ext cx="1074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Oct 2024</a:t>
            </a: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1F24C249-9FB1-D6E0-B6D6-C46DEDEC6310}"/>
              </a:ext>
            </a:extLst>
          </p:cNvPr>
          <p:cNvSpPr>
            <a:spLocks noChangeAspect="1"/>
          </p:cNvSpPr>
          <p:nvPr/>
        </p:nvSpPr>
        <p:spPr>
          <a:xfrm>
            <a:off x="2094447" y="561265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7" name="Terminator 266">
            <a:extLst>
              <a:ext uri="{FF2B5EF4-FFF2-40B4-BE49-F238E27FC236}">
                <a16:creationId xmlns:a16="http://schemas.microsoft.com/office/drawing/2014/main" id="{0F3F5041-2B4D-BAA7-66F5-5C2F10B5FEA4}"/>
              </a:ext>
            </a:extLst>
          </p:cNvPr>
          <p:cNvSpPr/>
          <p:nvPr/>
        </p:nvSpPr>
        <p:spPr>
          <a:xfrm>
            <a:off x="2871986" y="1217576"/>
            <a:ext cx="1807958" cy="410452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CTR9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published, added to PanelApp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9A9C5D86-EBBA-D1D2-1499-6709000F7551}"/>
              </a:ext>
            </a:extLst>
          </p:cNvPr>
          <p:cNvCxnSpPr>
            <a:cxnSpLocks/>
            <a:stCxn id="275" idx="4"/>
            <a:endCxn id="267" idx="0"/>
          </p:cNvCxnSpPr>
          <p:nvPr/>
        </p:nvCxnSpPr>
        <p:spPr>
          <a:xfrm rot="16200000" flipH="1">
            <a:off x="2866518" y="308128"/>
            <a:ext cx="480427" cy="133846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2D32AD35-F510-D3AF-6F29-78272AB8456F}"/>
              </a:ext>
            </a:extLst>
          </p:cNvPr>
          <p:cNvSpPr txBox="1"/>
          <p:nvPr/>
        </p:nvSpPr>
        <p:spPr>
          <a:xfrm>
            <a:off x="3235631" y="1628027"/>
            <a:ext cx="1074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May 2022</a:t>
            </a:r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A3440E89-B7E9-A3A4-1378-EC38F0F39B44}"/>
              </a:ext>
            </a:extLst>
          </p:cNvPr>
          <p:cNvSpPr>
            <a:spLocks noChangeAspect="1"/>
          </p:cNvSpPr>
          <p:nvPr/>
        </p:nvSpPr>
        <p:spPr>
          <a:xfrm>
            <a:off x="2346057" y="554269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339587C6-0424-82C7-F06C-A4BD1CB2EB75}"/>
              </a:ext>
            </a:extLst>
          </p:cNvPr>
          <p:cNvSpPr>
            <a:spLocks noChangeAspect="1"/>
          </p:cNvSpPr>
          <p:nvPr/>
        </p:nvSpPr>
        <p:spPr>
          <a:xfrm>
            <a:off x="11505048" y="2825692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2F73DE22-2795-AD79-CA5A-6A046A16A408}"/>
              </a:ext>
            </a:extLst>
          </p:cNvPr>
          <p:cNvSpPr>
            <a:spLocks noChangeAspect="1"/>
          </p:cNvSpPr>
          <p:nvPr/>
        </p:nvSpPr>
        <p:spPr>
          <a:xfrm>
            <a:off x="11587354" y="2825692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50810C88-8F19-7296-422B-4E43BEC47E0C}"/>
              </a:ext>
            </a:extLst>
          </p:cNvPr>
          <p:cNvSpPr>
            <a:spLocks noChangeAspect="1"/>
          </p:cNvSpPr>
          <p:nvPr/>
        </p:nvSpPr>
        <p:spPr>
          <a:xfrm>
            <a:off x="10578448" y="5289148"/>
            <a:ext cx="164592" cy="16459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80238B41-1B33-9B42-8130-E1C7405E075C}"/>
              </a:ext>
            </a:extLst>
          </p:cNvPr>
          <p:cNvSpPr>
            <a:spLocks noChangeAspect="1"/>
          </p:cNvSpPr>
          <p:nvPr/>
        </p:nvSpPr>
        <p:spPr>
          <a:xfrm>
            <a:off x="10802358" y="5289148"/>
            <a:ext cx="164592" cy="16459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8AAD2385-5D77-062F-8CFB-D11AB67FDDA2}"/>
              </a:ext>
            </a:extLst>
          </p:cNvPr>
          <p:cNvSpPr>
            <a:spLocks noChangeAspect="1"/>
          </p:cNvSpPr>
          <p:nvPr/>
        </p:nvSpPr>
        <p:spPr>
          <a:xfrm>
            <a:off x="11026268" y="5289148"/>
            <a:ext cx="164592" cy="16459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DC3B1CCC-D6C6-86D5-E98C-DF6E0FD76385}"/>
              </a:ext>
            </a:extLst>
          </p:cNvPr>
          <p:cNvSpPr>
            <a:spLocks noChangeAspect="1"/>
          </p:cNvSpPr>
          <p:nvPr/>
        </p:nvSpPr>
        <p:spPr>
          <a:xfrm>
            <a:off x="11247346" y="5285232"/>
            <a:ext cx="164592" cy="16459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698841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PG_colors">
      <a:dk1>
        <a:srgbClr val="000000"/>
      </a:dk1>
      <a:lt1>
        <a:srgbClr val="FFFFFF"/>
      </a:lt1>
      <a:dk2>
        <a:srgbClr val="353431"/>
      </a:dk2>
      <a:lt2>
        <a:srgbClr val="FFFFFF"/>
      </a:lt2>
      <a:accent1>
        <a:srgbClr val="016FB9"/>
      </a:accent1>
      <a:accent2>
        <a:srgbClr val="EB4D1F"/>
      </a:accent2>
      <a:accent3>
        <a:srgbClr val="218280"/>
      </a:accent3>
      <a:accent4>
        <a:srgbClr val="FF9407"/>
      </a:accent4>
      <a:accent5>
        <a:srgbClr val="71979A"/>
      </a:accent5>
      <a:accent6>
        <a:srgbClr val="98323C"/>
      </a:accent6>
      <a:hlink>
        <a:srgbClr val="5E5C9D"/>
      </a:hlink>
      <a:folHlink>
        <a:srgbClr val="4F697F"/>
      </a:folHlink>
    </a:clrScheme>
    <a:fontScheme name="MCRI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5-01-09_PipelineColorZ" id="{C8AF33CE-C61E-9141-92B6-6776E3CC7EB0}" vid="{AEA48967-E223-DA48-B3B1-81FAEF9742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lated_x0020_Policies xmlns="5ab38884-37dc-4a67-b289-65fc4dd4947e">
      <Value>13</Value>
    </Related_x0020_Policies>
    <IconOverlay xmlns="http://schemas.microsoft.com/sharepoint/v4" xsi:nil="true"/>
    <Document_x0020_Type xmlns="42e6a7bd-fa92-48bf-87fd-413e7e460b67">Template</Document_x0020_Type>
    <FormsAndTemplateDescription xmlns="5ab38884-37dc-4a67-b289-65fc4dd4947e" xsi:nil="true"/>
    <TaxCatchAll xmlns="5ab38884-37dc-4a67-b289-65fc4dd4947e">
      <Value>2</Value>
    </TaxCatchAll>
    <PublishingExpirationDate xmlns="http://schemas.microsoft.com/sharepoint/v3" xsi:nil="true"/>
    <RoutingRuleDescription xmlns="http://schemas.microsoft.com/sharepoint/v3" xsi:nil="true"/>
    <a9af918a16cb4b9993f2d49185a38995 xmlns="5ab38884-37dc-4a67-b289-65fc4dd494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Communications and Branding</TermName>
          <TermId xmlns="http://schemas.microsoft.com/office/infopath/2007/PartnerControls">d3634a1f-e3c7-4a34-bc3e-4fd78a49157d</TermId>
        </TermInfo>
      </Terms>
    </a9af918a16cb4b9993f2d49185a38995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C34113FAEF2D4B9B062DC51C695065" ma:contentTypeVersion="15" ma:contentTypeDescription="Create a new document." ma:contentTypeScope="" ma:versionID="58e234f559b9dce734be26678fb27303">
  <xsd:schema xmlns:xsd="http://www.w3.org/2001/XMLSchema" xmlns:xs="http://www.w3.org/2001/XMLSchema" xmlns:p="http://schemas.microsoft.com/office/2006/metadata/properties" xmlns:ns1="http://schemas.microsoft.com/sharepoint/v3" xmlns:ns2="5ab38884-37dc-4a67-b289-65fc4dd4947e" xmlns:ns3="42e6a7bd-fa92-48bf-87fd-413e7e460b67" xmlns:ns4="http://schemas.microsoft.com/sharepoint/v4" targetNamespace="http://schemas.microsoft.com/office/2006/metadata/properties" ma:root="true" ma:fieldsID="32043ff641bfeec8bbd903bbaa6ad436" ns1:_="" ns2:_="" ns3:_="" ns4:_="">
    <xsd:import namespace="http://schemas.microsoft.com/sharepoint/v3"/>
    <xsd:import namespace="5ab38884-37dc-4a67-b289-65fc4dd4947e"/>
    <xsd:import namespace="42e6a7bd-fa92-48bf-87fd-413e7e460b6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a9af918a16cb4b9993f2d49185a38995" minOccurs="0"/>
                <xsd:element ref="ns2:TaxCatchAll" minOccurs="0"/>
                <xsd:element ref="ns2:Related_x0020_Policies" minOccurs="0"/>
                <xsd:element ref="ns3:Document_x0020_Type" minOccurs="0"/>
                <xsd:element ref="ns4:IconOverlay" minOccurs="0"/>
                <xsd:element ref="ns1:RoutingRuleDescription" minOccurs="0"/>
                <xsd:element ref="ns2:FormsAndTemplateDescrip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  <xsd:element name="RoutingRuleDescription" ma:index="17" nillable="true" ma:displayName="Description" ma:hidden="true" ma:internalName="Description0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38884-37dc-4a67-b289-65fc4dd4947e" elementFormDefault="qualified">
    <xsd:import namespace="http://schemas.microsoft.com/office/2006/documentManagement/types"/>
    <xsd:import namespace="http://schemas.microsoft.com/office/infopath/2007/PartnerControls"/>
    <xsd:element name="a9af918a16cb4b9993f2d49185a38995" ma:index="12" nillable="true" ma:taxonomy="true" ma:internalName="a9af918a16cb4b9993f2d49185a38995" ma:taxonomyFieldName="Policy_x0020_Categories" ma:displayName="Policy Categories" ma:default="" ma:fieldId="{a9af918a-16cb-4b99-93f2-d49185a38995}" ma:taxonomyMulti="true" ma:sspId="bc699ce4-aa2f-44a6-b0de-470a1fc35dec" ma:termSetId="799a7da0-ea91-424f-add1-4398b2ae941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hidden="true" ma:list="{45b12e96-7bc1-45c1-881a-89d178258510}" ma:internalName="TaxCatchAll" ma:showField="CatchAllData" ma:web="5ab38884-37dc-4a67-b289-65fc4dd494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Related_x0020_Policies" ma:index="14" nillable="true" ma:displayName="Related Policies" ma:list="{27888a6e-ef82-47e8-b17e-a8a15cf6d6ae}" ma:internalName="Related_x0020_Policies" ma:readOnly="false" ma:showField="Title" ma:web="5ab38884-37dc-4a67-b289-65fc4dd494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FormsAndTemplateDescription" ma:index="18" nillable="true" ma:displayName="Form and Template Description" ma:description="To store description about a Forms and Template document" ma:internalName="Form_x0020_and_x0020_Template_x0020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6a7bd-fa92-48bf-87fd-413e7e460b67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5" nillable="true" ma:displayName="Document Type" ma:default="Other" ma:format="Dropdown" ma:internalName="Document_x0020_Type">
      <xsd:simpleType>
        <xsd:restriction base="dms:Choice">
          <xsd:enumeration value="Form"/>
          <xsd:enumeration value="Template"/>
          <xsd:enumeration value="Other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6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F8CBEA-1C54-4E0C-8025-5C3E0BE19B8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5ab38884-37dc-4a67-b289-65fc4dd4947e"/>
    <ds:schemaRef ds:uri="42e6a7bd-fa92-48bf-87fd-413e7e460b67"/>
    <ds:schemaRef ds:uri="http://schemas.microsoft.com/sharepoint/v4"/>
  </ds:schemaRefs>
</ds:datastoreItem>
</file>

<file path=customXml/itemProps2.xml><?xml version="1.0" encoding="utf-8"?>
<ds:datastoreItem xmlns:ds="http://schemas.openxmlformats.org/officeDocument/2006/customXml" ds:itemID="{4FA3E5E8-66EB-4A3F-A766-46980C1691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ab38884-37dc-4a67-b289-65fc4dd4947e"/>
    <ds:schemaRef ds:uri="42e6a7bd-fa92-48bf-87fd-413e7e460b6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F48A5A-0F9E-4D01-B631-B813ED1449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35673</TotalTime>
  <Words>293</Words>
  <Application>Microsoft Macintosh PowerPoint</Application>
  <PresentationFormat>Widescreen</PresentationFormat>
  <Paragraphs>128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Kaileigh Ahlquist</dc:creator>
  <cp:lastModifiedBy>Kaileigh Ahlquist</cp:lastModifiedBy>
  <cp:revision>5</cp:revision>
  <cp:lastPrinted>2019-08-08T01:32:38Z</cp:lastPrinted>
  <dcterms:created xsi:type="dcterms:W3CDTF">2025-04-03T20:16:00Z</dcterms:created>
  <dcterms:modified xsi:type="dcterms:W3CDTF">2025-08-13T01:00:43Z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0x0101006DC34113FAEF2D4B9B062DC51C695065</vt:lpwstr>
  </property>
  <property fmtid="{D5CDD505-2E9C-101B-9397-08002B2CF9AE}" pid="3" name="Policy Categories">
    <vt:lpwstr>2;#Communications and Branding|d3634a1f-e3c7-4a34-bc3e-4fd78a49157d</vt:lpwstr>
  </property>
  <property fmtid="{D5CDD505-2E9C-101B-9397-08002B2CF9AE}" pid="4" name="URL">
    <vt:lpwstr>https://intranet.mcri.edu.au/sites/policies/Documents/MCRI_Master_PPT.pptx, https://intranet.mcri.edu.au/sites/policies/Documents/MCRI_Master_PPT.pptx</vt:lpwstr>
  </property>
</Properties>
</file>