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0" r:id="rId4"/>
    <p:sldId id="271" r:id="rId5"/>
    <p:sldId id="260" r:id="rId6"/>
    <p:sldId id="261" r:id="rId7"/>
    <p:sldId id="265" r:id="rId8"/>
    <p:sldId id="268" r:id="rId9"/>
    <p:sldId id="26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8DBDC0-A0D6-4A60-BA38-C07DFFDF0CC6}" v="1641" dt="2020-03-04T00:41:41.313"/>
    <p1510:client id="{10BD0A25-FB77-49D6-A009-9FC02A2FB252}" v="3566" dt="2020-02-25T08:51:01.633"/>
    <p1510:client id="{294EB63F-6092-4DBE-BB37-9ADE068DE868}" v="2" dt="2020-03-04T01:43:27.066"/>
    <p1510:client id="{A342DE91-562B-486A-8E94-E5262CFE1A7C}" v="342" dt="2020-03-03T19:31:20.211"/>
    <p1510:client id="{E9102FB3-97B8-4CAA-9647-81211387C0C1}" v="6045" dt="2020-03-08T21:46:14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04455" y="1122363"/>
            <a:ext cx="10157113" cy="2387600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ea typeface="맑은 고딕"/>
              </a:rPr>
              <a:t>GCP(Google </a:t>
            </a:r>
            <a:r>
              <a:rPr lang="ko-KR" altLang="en-US" sz="4800" err="1">
                <a:ea typeface="맑은 고딕"/>
              </a:rPr>
              <a:t>Cloud</a:t>
            </a:r>
            <a:r>
              <a:rPr lang="ko-KR" altLang="en-US" sz="4800" dirty="0">
                <a:ea typeface="맑은 고딕"/>
              </a:rPr>
              <a:t> Plarform) </a:t>
            </a:r>
            <a:r>
              <a:rPr lang="ko-KR" altLang="en-US" sz="4800">
                <a:ea typeface="맑은 고딕"/>
              </a:rPr>
              <a:t>Firestore를 이용한 웹 화면 구성 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94654-70EF-4A98-8C88-B2E338F7E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GCP기반 Firebase/ Firestore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15AA52-566E-4794-BE22-2DB58A3C278B}"/>
              </a:ext>
            </a:extLst>
          </p:cNvPr>
          <p:cNvSpPr/>
          <p:nvPr/>
        </p:nvSpPr>
        <p:spPr>
          <a:xfrm>
            <a:off x="1669065" y="2495346"/>
            <a:ext cx="1622611" cy="1021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클라이언트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0463B50-7D89-4BA1-A9A5-3492C7F1EE63}"/>
              </a:ext>
            </a:extLst>
          </p:cNvPr>
          <p:cNvSpPr/>
          <p:nvPr/>
        </p:nvSpPr>
        <p:spPr>
          <a:xfrm>
            <a:off x="7813504" y="2370298"/>
            <a:ext cx="2087757" cy="11205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Cloud</a:t>
            </a:r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Firestore</a:t>
            </a:r>
            <a:endParaRPr lang="ko-KR" altLang="en-US" dirty="0">
              <a:ea typeface="맑은 고딕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CE36FF8-0B9E-42BE-820D-850B5D348766}"/>
              </a:ext>
            </a:extLst>
          </p:cNvPr>
          <p:cNvSpPr/>
          <p:nvPr/>
        </p:nvSpPr>
        <p:spPr>
          <a:xfrm>
            <a:off x="4964663" y="2448230"/>
            <a:ext cx="1550894" cy="11205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Cloud</a:t>
            </a:r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Firebase</a:t>
            </a:r>
            <a:endParaRPr lang="ko-KR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84961CA-7AFE-451E-B079-68DE02986FB4}"/>
              </a:ext>
            </a:extLst>
          </p:cNvPr>
          <p:cNvSpPr/>
          <p:nvPr/>
        </p:nvSpPr>
        <p:spPr>
          <a:xfrm>
            <a:off x="7813504" y="3894298"/>
            <a:ext cx="1550894" cy="11205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Cloud</a:t>
            </a:r>
            <a:endParaRPr lang="ko-KR">
              <a:ea typeface="맑은 고딕" panose="020B0503020000020004" pitchFamily="34" charset="-127"/>
            </a:endParaRPr>
          </a:p>
          <a:p>
            <a:pPr algn="ctr"/>
            <a:r>
              <a:rPr lang="en-US" altLang="ko-KR">
                <a:ea typeface="맑은 고딕"/>
              </a:rPr>
              <a:t>Auth</a:t>
            </a:r>
            <a:endParaRPr lang="ko-KR" altLang="en-US" dirty="0">
              <a:ea typeface="맑은 고딕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BBEFB83-E08F-4D3A-9F12-BDCB2F32F68E}"/>
              </a:ext>
            </a:extLst>
          </p:cNvPr>
          <p:cNvCxnSpPr>
            <a:cxnSpLocks/>
          </p:cNvCxnSpPr>
          <p:nvPr/>
        </p:nvCxnSpPr>
        <p:spPr>
          <a:xfrm>
            <a:off x="6573573" y="3924094"/>
            <a:ext cx="978683" cy="492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C1DAE08-AC66-4383-B590-52B8F0C46794}"/>
              </a:ext>
            </a:extLst>
          </p:cNvPr>
          <p:cNvCxnSpPr>
            <a:cxnSpLocks/>
          </p:cNvCxnSpPr>
          <p:nvPr/>
        </p:nvCxnSpPr>
        <p:spPr>
          <a:xfrm flipH="1" flipV="1">
            <a:off x="3551755" y="3212518"/>
            <a:ext cx="1038885" cy="1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8E20EF-860C-4328-9569-97B6B60E4403}"/>
              </a:ext>
            </a:extLst>
          </p:cNvPr>
          <p:cNvCxnSpPr>
            <a:cxnSpLocks/>
          </p:cNvCxnSpPr>
          <p:nvPr/>
        </p:nvCxnSpPr>
        <p:spPr>
          <a:xfrm flipV="1">
            <a:off x="3534231" y="2857498"/>
            <a:ext cx="1108569" cy="15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CBB64F7-E331-497E-826B-856C19D4D858}"/>
              </a:ext>
            </a:extLst>
          </p:cNvPr>
          <p:cNvCxnSpPr>
            <a:cxnSpLocks/>
          </p:cNvCxnSpPr>
          <p:nvPr/>
        </p:nvCxnSpPr>
        <p:spPr>
          <a:xfrm flipV="1">
            <a:off x="6746752" y="2857497"/>
            <a:ext cx="848798" cy="1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62320EE-3EEF-430A-A1F8-329E8ABCE418}"/>
              </a:ext>
            </a:extLst>
          </p:cNvPr>
          <p:cNvCxnSpPr>
            <a:cxnSpLocks/>
          </p:cNvCxnSpPr>
          <p:nvPr/>
        </p:nvCxnSpPr>
        <p:spPr>
          <a:xfrm flipH="1" flipV="1">
            <a:off x="6746960" y="3212519"/>
            <a:ext cx="822409" cy="1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5045552-28C0-4EAE-8635-03FA7A4D84AF}"/>
              </a:ext>
            </a:extLst>
          </p:cNvPr>
          <p:cNvCxnSpPr>
            <a:cxnSpLocks/>
          </p:cNvCxnSpPr>
          <p:nvPr/>
        </p:nvCxnSpPr>
        <p:spPr>
          <a:xfrm flipH="1" flipV="1">
            <a:off x="6790254" y="3610840"/>
            <a:ext cx="839726" cy="460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27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BD717-7115-4BDE-AB32-780C8A39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/>
              <a:t>Firestore</a:t>
            </a:r>
            <a:r>
              <a:rPr lang="ko-KR" altLang="en-US"/>
              <a:t>의 구성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1E6201-75EE-47D2-AFB5-11C84C834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3667037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1800">
                <a:ea typeface="맑은 고딕"/>
              </a:rPr>
              <a:t>데이터를</a:t>
            </a:r>
            <a:r>
              <a:rPr lang="en-US" altLang="ko-KR" sz="1800">
                <a:ea typeface="맑은 고딕"/>
              </a:rPr>
              <a:t> document에 저장</a:t>
            </a:r>
          </a:p>
          <a:p>
            <a:pPr marL="0" indent="0">
              <a:buNone/>
            </a:pPr>
            <a:r>
              <a:rPr lang="en-US" altLang="ko-KR" sz="1800" dirty="0">
                <a:ea typeface="맑은 고딕"/>
              </a:rPr>
              <a:t>  - 단순한 문자열과 숫자에서 복잡한 중첩 객체에 이르기까지 다</a:t>
            </a:r>
            <a:r>
              <a:rPr lang="en-US" altLang="ko-KR" sz="1800">
                <a:ea typeface="맑은 고딕"/>
              </a:rPr>
              <a:t>양한 데이터 유형을 지원한다.</a:t>
            </a:r>
          </a:p>
          <a:p>
            <a:pPr marL="0" indent="0">
              <a:buNone/>
            </a:pPr>
            <a:endParaRPr lang="en-US" altLang="ko-KR" sz="1800" dirty="0">
              <a:ea typeface="맑은 고딕"/>
            </a:endParaRPr>
          </a:p>
          <a:p>
            <a:pPr marL="0" indent="0">
              <a:buNone/>
            </a:pPr>
            <a:r>
              <a:rPr lang="en-US" altLang="ko-KR" sz="1800" dirty="0">
                <a:ea typeface="맑은 고딕"/>
              </a:rPr>
              <a:t>  - 이러한 document는 컬렉션에 저장되는데 이는 데이터를 구성하</a:t>
            </a:r>
            <a:r>
              <a:rPr lang="en-US" altLang="ko-KR" sz="1800">
                <a:ea typeface="맑은 고딕"/>
              </a:rPr>
              <a:t>고 쿼리를 작성하는데 사용할 수 있는 문서의 컨테이너이다.</a:t>
            </a:r>
            <a:endParaRPr lang="en-US" altLang="ko-KR" sz="1800" dirty="0">
              <a:ea typeface="맑은 고딕"/>
            </a:endParaRPr>
          </a:p>
        </p:txBody>
      </p:sp>
      <p:pic>
        <p:nvPicPr>
          <p:cNvPr id="4" name="그림 4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0B280FD6-A40D-4152-BC24-DCF66DE1DE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11" b="-1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18769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BD717-7115-4BDE-AB32-780C8A39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/>
              <a:t>Firestore</a:t>
            </a:r>
            <a:r>
              <a:rPr lang="ko-KR" altLang="en-US"/>
              <a:t>의 구성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1E6201-75EE-47D2-AFB5-11C84C834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3667037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1800">
                <a:ea typeface="맑은 고딕"/>
              </a:rPr>
              <a:t>Firestore에서 쿼리는 표현적이고 효율적이며 유연하다</a:t>
            </a:r>
            <a:endParaRPr lang="ko-KR" altLang="en-US"/>
          </a:p>
          <a:p>
            <a:pPr marL="0" indent="0">
              <a:buNone/>
            </a:pPr>
            <a:r>
              <a:rPr lang="en-US" altLang="ko-KR" sz="1800">
                <a:ea typeface="맑은 고딕"/>
              </a:rPr>
              <a:t>  - 전체 컬렉션이나 중첩 된 하위 컬렉션을 검색 할 필요없이 문서 수준에서 데이터를 검색하기 위해 쿼리를 수행 할 수 있다.</a:t>
            </a:r>
          </a:p>
          <a:p>
            <a:pPr marL="0" indent="0">
              <a:buNone/>
            </a:pPr>
            <a:r>
              <a:rPr lang="en-US" altLang="ko-KR" sz="1800" dirty="0">
                <a:ea typeface="맑은 고딕"/>
              </a:rPr>
              <a:t>  - 쿼리에 정렬, 필터링 및 제한을 </a:t>
            </a:r>
            <a:r>
              <a:rPr lang="en-US" altLang="ko-KR" sz="1800">
                <a:ea typeface="맑은 고딕"/>
              </a:rPr>
              <a:t>추가하여 수행 할 수 있으며, 앱에 실시간 리스너를 추가하면 클라이언트 앱이 변경 사항을 수신 할 때마다 새 스냅샷만 검색하여 데이터 스냅샷을 알려준다.</a:t>
            </a:r>
            <a:endParaRPr lang="en-US" altLang="ko-KR" sz="1800" dirty="0">
              <a:ea typeface="맑은 고딕"/>
            </a:endParaRPr>
          </a:p>
        </p:txBody>
      </p:sp>
      <p:pic>
        <p:nvPicPr>
          <p:cNvPr id="3" name="그림 4">
            <a:extLst>
              <a:ext uri="{FF2B5EF4-FFF2-40B4-BE49-F238E27FC236}">
                <a16:creationId xmlns:a16="http://schemas.microsoft.com/office/drawing/2014/main" id="{9DB53208-B423-47ED-BED0-0255E043C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859" y="1145497"/>
            <a:ext cx="7198658" cy="450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5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59C70-5897-40FF-A113-74CF32D86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>
                <a:ea typeface="맑은 고딕"/>
              </a:rPr>
              <a:t>Firestore의 장점</a:t>
            </a:r>
            <a:endParaRPr lang="ko-KR" altLang="en-US" sz="4000" dirty="0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4C1804-96E7-4E92-AB21-08A51E4B3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091303" cy="4351338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>
                <a:ea typeface="맑은 고딕"/>
              </a:rPr>
              <a:t>Firebase의 장점과 GCP의 결합</a:t>
            </a:r>
            <a:endParaRPr lang="ko-KR" dirty="0">
              <a:ea typeface="맑은 고딕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>
                <a:ea typeface="맑은 고딕"/>
              </a:rPr>
              <a:t>  - GCP와 Firebase의 협업으로 두 가지 이점을 모두 활용한다.</a:t>
            </a:r>
            <a:endParaRPr lang="en-US" altLang="ko-KR" dirty="0">
              <a:ea typeface="맑은 고딕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>
                <a:latin typeface="맑은 고딕" panose="020F0502020204030204"/>
                <a:ea typeface="맑은 고딕"/>
              </a:rPr>
              <a:t>  - Firebase 실시간 데이터베이스에서 얻은 전문 지식과 GCP의 </a:t>
            </a:r>
            <a:r>
              <a:rPr lang="en-US" altLang="ko-KR">
                <a:latin typeface="맑은 고딕" panose="020F0502020204030204"/>
                <a:ea typeface="맑은 고딕"/>
              </a:rPr>
              <a:t>확장성을 결합했고, 자동 업그레이드도 제공</a:t>
            </a:r>
          </a:p>
          <a:p>
            <a:pPr>
              <a:lnSpc>
                <a:spcPct val="170000"/>
              </a:lnSpc>
            </a:pPr>
            <a:endParaRPr lang="ko-KR" altLang="en-US" dirty="0">
              <a:latin typeface="맑은 고딕" panose="020F0502020204030204"/>
              <a:ea typeface="맑은 고딕"/>
            </a:endParaRPr>
          </a:p>
          <a:p>
            <a:pPr>
              <a:lnSpc>
                <a:spcPct val="170000"/>
              </a:lnSpc>
            </a:pPr>
            <a:r>
              <a:rPr lang="ko-KR" altLang="en-US">
                <a:ea typeface="맑은 고딕"/>
              </a:rPr>
              <a:t>클라우드, 서버리스 솔루션</a:t>
            </a:r>
            <a:endParaRPr lang="ko-KR" altLang="en-US" dirty="0">
              <a:ea typeface="맑은 고딕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ko-KR">
                <a:latin typeface="Malgun Gothic"/>
                <a:ea typeface="Malgun Gothic"/>
              </a:rPr>
              <a:t>  - Firestore는 앱 개발을 단순화 하도록 설계된 서버리스 솔루션이며 </a:t>
            </a:r>
            <a:r>
              <a:rPr lang="ko-KR" altLang="en-US">
                <a:latin typeface="Malgun Gothic"/>
                <a:ea typeface="Malgun Gothic"/>
              </a:rPr>
              <a:t>데이터에</a:t>
            </a:r>
            <a:r>
              <a:rPr lang="ko-KR" dirty="0">
                <a:latin typeface="Malgun Gothic"/>
                <a:ea typeface="Malgun Gothic"/>
              </a:rPr>
              <a:t> 대한 액세스를 관리하기 위한 중개 서버를 설정할 필요가 없다.</a:t>
            </a:r>
            <a:endParaRPr lang="ko-KR" dirty="0">
              <a:ea typeface="+mn-lt"/>
              <a:cs typeface="+mn-lt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ko-KR" altLang="en-US">
                <a:ea typeface="맑은 고딕"/>
              </a:rPr>
              <a:t>  - 쉽고 빠르게 구축하고 실행하는 매우 유용하며 실시간 동기화 및 오프라인 지원을 제공</a:t>
            </a:r>
            <a:endParaRPr lang="ko-KR" altLang="en-US" dirty="0"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24922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782F1-025D-47B1-9334-2AF2034B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Firestore의 장점</a:t>
            </a:r>
            <a:endParaRPr 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652287-7C95-45F5-BE77-E8EFE7EB8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840191" cy="4351338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lnSpc>
                <a:spcPct val="140000"/>
              </a:lnSpc>
            </a:pPr>
            <a:r>
              <a:rPr lang="ko-KR" altLang="en-US">
                <a:ea typeface="맑은 고딕"/>
              </a:rPr>
              <a:t>우수한 데이터 처리 기능 제공</a:t>
            </a:r>
            <a:endParaRPr lang="ko-KR" altLang="en-US" dirty="0">
              <a:ea typeface="맑은 고딕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>
                <a:ea typeface="맑은 고딕"/>
              </a:rPr>
              <a:t>  - 더 구조화되고 객체의 중첩을 활용하므로 데이터 병합, 비정규화가 덜 필요함.</a:t>
            </a:r>
            <a:endParaRPr lang="ko-KR" altLang="en-US" dirty="0">
              <a:ea typeface="맑은 고딕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>
                <a:ea typeface="맑은 고딕"/>
              </a:rPr>
              <a:t>  - 인덱싱된 쿼리를 지원하므로 단일 쿼리에서 속성에 대한 필터링과 정렬을 결합 할 수 있다.</a:t>
            </a:r>
            <a:endParaRPr lang="ko-KR" altLang="en-US" dirty="0">
              <a:ea typeface="맑은 고딕"/>
            </a:endParaRPr>
          </a:p>
          <a:p>
            <a:pPr>
              <a:lnSpc>
                <a:spcPct val="140000"/>
              </a:lnSpc>
            </a:pPr>
            <a:r>
              <a:rPr lang="ko-KR" altLang="en-US">
                <a:ea typeface="맑은 고딕"/>
              </a:rPr>
              <a:t>규모에 맞게 설계</a:t>
            </a:r>
            <a:endParaRPr lang="ko-KR" altLang="en-US" dirty="0">
              <a:ea typeface="맑은 고딕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>
                <a:ea typeface="+mn-lt"/>
                <a:cs typeface="+mn-lt"/>
              </a:rPr>
              <a:t>  - 애플리케이션의 로드에 따라 자동 스케일링을 제공하도록 설계된 빠른 NoSQL 데이터베이스이다</a:t>
            </a:r>
            <a:endParaRPr lang="ko-KR" altLang="en-US" dirty="0">
              <a:ea typeface="+mn-lt"/>
              <a:cs typeface="+mn-lt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dirty="0">
                <a:ea typeface="+mn-lt"/>
                <a:cs typeface="+mn-lt"/>
              </a:rPr>
              <a:t>  - 문서 내 하위 컬렉션을 사용하여 데이터를 문서 모음으로 저장하므로 복잡한 계층 구조 데이터를 대규모로 처</a:t>
            </a:r>
            <a:r>
              <a:rPr lang="ko-KR" altLang="en-US">
                <a:ea typeface="+mn-lt"/>
                <a:cs typeface="+mn-lt"/>
              </a:rPr>
              <a:t>리하고 정리하는것이 쉽다.</a:t>
            </a:r>
            <a:endParaRPr lang="ko-KR" altLang="en-US" dirty="0">
              <a:ea typeface="+mn-lt"/>
              <a:cs typeface="+mn-lt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>
                <a:ea typeface="+mn-lt"/>
                <a:cs typeface="+mn-lt"/>
              </a:rPr>
              <a:t>  - 자동으로 확장되는 다중 지역 솔루션으로, 개별 지역의 여러 데이터 센터에 데이터를 배포하므로 글로벌 확장성과 강력한 안정성을 제공한다. </a:t>
            </a:r>
            <a:endParaRPr lang="ko-KR" altLang="en-US" dirty="0">
              <a:ea typeface="+mn-lt"/>
              <a:cs typeface="+mn-lt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>
                <a:ea typeface="+mn-lt"/>
                <a:cs typeface="+mn-lt"/>
              </a:rPr>
              <a:t>  - 조정은 Cloud FIrestore에서 완전히 자동으로 이루어지며 최대 백만개의 동시 연결 및 초당 만회의 쓰기로 확장할 수 있다.</a:t>
            </a:r>
            <a:endParaRPr lang="ko-KR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715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BD717-7115-4BDE-AB32-780C8A39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Firestore의 장점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685EE-3FFB-4E55-BA76-ED0CBEEB8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01349" cy="4351338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ko-KR" altLang="en-US">
                <a:ea typeface="맑은 고딕"/>
              </a:rPr>
              <a:t>강력한 보안</a:t>
            </a: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- Firestore는 자동 다중 리전 복제 및 강력한 일관성을 제공한다. 이를</a:t>
            </a:r>
            <a:r>
              <a:rPr lang="ko-KR" altLang="en-US">
                <a:ea typeface="맑은 고딕"/>
              </a:rPr>
              <a:t>통해 재해가 발생하더라도 데이터가 안전하게 사용이 가능하다</a:t>
            </a:r>
            <a:endParaRPr lang="ko-KR" altLang="en-US" dirty="0"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  - 보안 규칙을 사용하여 모바일 및 웹 플랫폼과 인증 및 액세스 관리를 사용하는 서버 SDK에 유연하고 강력한 보안을 제공한다.</a:t>
            </a:r>
            <a:endParaRPr lang="ko-KR" altLang="en-US" dirty="0"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  - Firestore를 사용하면 인증 및 유효성 검사를 결합하는 비연속 규칙으로 자동 데이터 유효성 검사를 수행한다.</a:t>
            </a: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 </a:t>
            </a: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  - 전용 규칙을 작성할수 있으며, 루프, 할당 문은 없지만 최종 true/false 값으로 복잡한 표현식을 작성할 수 있다.</a:t>
            </a: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오프라인 지원 활성화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>
                <a:ea typeface="맑은 고딕"/>
              </a:rPr>
              <a:t>  - 웹 클라이언트 뿐만 아니라 모바일에 대한 오프라인 지원을 제공한다. 백엔드의 데이터가 변경되면 응용프로그램을 거의 실시간으로 업데이트 할 수 있다.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>
                <a:ea typeface="맑은 고딕"/>
              </a:rPr>
              <a:t>  - 내장된 오프라인 지원을 제공하고 로컬 캐시를 사용하여 데이터를 제공하고 저장한다. 온라인 또는 오프라인으로 장치간에 데이터를 동기화 할 수 있다.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>
                <a:ea typeface="맑은 고딕"/>
              </a:rPr>
              <a:t>  - Firestore를 사용하면 네트워크 대기시간이나 인터넷 연결에 관계없이 앱이 계속 반응하여 기기가 오프라인 상태일때에도 데이터를 읽고, 쓰</a:t>
            </a:r>
            <a:r>
              <a:rPr lang="ko-KR" altLang="en-US">
                <a:ea typeface="맑은 고딕"/>
              </a:rPr>
              <a:t>고, 듣고, 쿼리할 수 있다. 오프라인 상태에서 변경한 경우 클라이언트가 다시 온라인 상태가 되면 동일한 정보가 클라우드에 동기화된다.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96454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BD717-7115-4BDE-AB32-780C8A39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Firestore의 장점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685EE-3FFB-4E55-BA76-ED0CBEEB8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01349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ko-KR" altLang="en-US">
                <a:ea typeface="맑은 고딕"/>
              </a:rPr>
              <a:t>효율적인 가격</a:t>
            </a: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  - Firestore는 저렴한 데이터베이스 솔루션으로, 네트워크 대역폭 및 스토리지 양과는 별도로 읽기, 쓰기 및 삭제 횟수를 포함하여 데이터베이스에서 수행되는 작업에 대해 요금을 청구한다.</a:t>
            </a: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  - 운영 비용과 네트워크 대역폭 및 스토리지 양을 모두 청구 하더라도 Firestore의 전체 요금과 사용 비용은 매우 낮다.</a:t>
            </a:r>
            <a:endParaRPr lang="ko-KR" altLang="en-US" dirty="0"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  - Firestore를 사용하면 사용 기간동안 읽기, 쓰기 및 삭제 그래프를 표시하는 "사용"탭을 통해 사용량을 실시간으로 확인 할 수 있다.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36612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94654-70EF-4A98-8C88-B2E338F7E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GCP기반 Firebase/ Firestore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15AA52-566E-4794-BE22-2DB58A3C278B}"/>
              </a:ext>
            </a:extLst>
          </p:cNvPr>
          <p:cNvSpPr/>
          <p:nvPr/>
        </p:nvSpPr>
        <p:spPr>
          <a:xfrm>
            <a:off x="1669065" y="2495346"/>
            <a:ext cx="1622611" cy="1021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클라이언트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0463B50-7D89-4BA1-A9A5-3492C7F1EE63}"/>
              </a:ext>
            </a:extLst>
          </p:cNvPr>
          <p:cNvSpPr/>
          <p:nvPr/>
        </p:nvSpPr>
        <p:spPr>
          <a:xfrm>
            <a:off x="7813504" y="2370298"/>
            <a:ext cx="2087757" cy="11205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Cloud</a:t>
            </a:r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Firestore</a:t>
            </a:r>
            <a:endParaRPr lang="ko-KR" altLang="en-US" dirty="0">
              <a:ea typeface="맑은 고딕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CE36FF8-0B9E-42BE-820D-850B5D348766}"/>
              </a:ext>
            </a:extLst>
          </p:cNvPr>
          <p:cNvSpPr/>
          <p:nvPr/>
        </p:nvSpPr>
        <p:spPr>
          <a:xfrm>
            <a:off x="4964663" y="2448230"/>
            <a:ext cx="1550894" cy="11205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Cloud</a:t>
            </a:r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Firebase</a:t>
            </a:r>
            <a:endParaRPr lang="ko-KR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84961CA-7AFE-451E-B079-68DE02986FB4}"/>
              </a:ext>
            </a:extLst>
          </p:cNvPr>
          <p:cNvSpPr/>
          <p:nvPr/>
        </p:nvSpPr>
        <p:spPr>
          <a:xfrm>
            <a:off x="7813504" y="3894298"/>
            <a:ext cx="1550894" cy="11205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Cloud</a:t>
            </a:r>
            <a:endParaRPr lang="ko-KR">
              <a:ea typeface="맑은 고딕" panose="020B0503020000020004" pitchFamily="34" charset="-127"/>
            </a:endParaRPr>
          </a:p>
          <a:p>
            <a:pPr algn="ctr"/>
            <a:r>
              <a:rPr lang="en-US" altLang="ko-KR">
                <a:ea typeface="맑은 고딕"/>
              </a:rPr>
              <a:t>Auth</a:t>
            </a:r>
            <a:endParaRPr lang="ko-KR" altLang="en-US" dirty="0">
              <a:ea typeface="맑은 고딕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BBEFB83-E08F-4D3A-9F12-BDCB2F32F68E}"/>
              </a:ext>
            </a:extLst>
          </p:cNvPr>
          <p:cNvCxnSpPr>
            <a:cxnSpLocks/>
          </p:cNvCxnSpPr>
          <p:nvPr/>
        </p:nvCxnSpPr>
        <p:spPr>
          <a:xfrm>
            <a:off x="6573573" y="3924094"/>
            <a:ext cx="978683" cy="492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C1DAE08-AC66-4383-B590-52B8F0C46794}"/>
              </a:ext>
            </a:extLst>
          </p:cNvPr>
          <p:cNvCxnSpPr>
            <a:cxnSpLocks/>
          </p:cNvCxnSpPr>
          <p:nvPr/>
        </p:nvCxnSpPr>
        <p:spPr>
          <a:xfrm flipH="1" flipV="1">
            <a:off x="3551755" y="3212518"/>
            <a:ext cx="1038885" cy="1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8E20EF-860C-4328-9569-97B6B60E4403}"/>
              </a:ext>
            </a:extLst>
          </p:cNvPr>
          <p:cNvCxnSpPr>
            <a:cxnSpLocks/>
          </p:cNvCxnSpPr>
          <p:nvPr/>
        </p:nvCxnSpPr>
        <p:spPr>
          <a:xfrm flipV="1">
            <a:off x="3534231" y="2857498"/>
            <a:ext cx="1108569" cy="15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CBB64F7-E331-497E-826B-856C19D4D858}"/>
              </a:ext>
            </a:extLst>
          </p:cNvPr>
          <p:cNvCxnSpPr>
            <a:cxnSpLocks/>
          </p:cNvCxnSpPr>
          <p:nvPr/>
        </p:nvCxnSpPr>
        <p:spPr>
          <a:xfrm flipV="1">
            <a:off x="6746752" y="2857497"/>
            <a:ext cx="848798" cy="1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62320EE-3EEF-430A-A1F8-329E8ABCE418}"/>
              </a:ext>
            </a:extLst>
          </p:cNvPr>
          <p:cNvCxnSpPr>
            <a:cxnSpLocks/>
          </p:cNvCxnSpPr>
          <p:nvPr/>
        </p:nvCxnSpPr>
        <p:spPr>
          <a:xfrm flipH="1" flipV="1">
            <a:off x="6746960" y="3212519"/>
            <a:ext cx="822409" cy="1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5045552-28C0-4EAE-8635-03FA7A4D84AF}"/>
              </a:ext>
            </a:extLst>
          </p:cNvPr>
          <p:cNvCxnSpPr>
            <a:cxnSpLocks/>
          </p:cNvCxnSpPr>
          <p:nvPr/>
        </p:nvCxnSpPr>
        <p:spPr>
          <a:xfrm flipH="1" flipV="1">
            <a:off x="6790254" y="3610840"/>
            <a:ext cx="839726" cy="460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76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GCP(Google Cloud Plarform) Firestore를 이용한 웹 화면 구성 </vt:lpstr>
      <vt:lpstr>GCP기반 Firebase/ Firestore</vt:lpstr>
      <vt:lpstr>Firestore의 구성</vt:lpstr>
      <vt:lpstr>Firestore의 구성</vt:lpstr>
      <vt:lpstr>Firestore의 장점</vt:lpstr>
      <vt:lpstr>Firestore의 장점</vt:lpstr>
      <vt:lpstr>Firestore의 장점</vt:lpstr>
      <vt:lpstr>Firestore의 장점</vt:lpstr>
      <vt:lpstr>GCP기반 Firebase/ Firestore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1139</cp:revision>
  <dcterms:created xsi:type="dcterms:W3CDTF">2020-02-25T07:39:58Z</dcterms:created>
  <dcterms:modified xsi:type="dcterms:W3CDTF">2020-03-08T21:47:16Z</dcterms:modified>
</cp:coreProperties>
</file>