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3" r:id="rId6"/>
    <p:sldId id="274" r:id="rId7"/>
    <p:sldId id="267" r:id="rId8"/>
    <p:sldId id="271" r:id="rId9"/>
    <p:sldId id="268" r:id="rId10"/>
    <p:sldId id="275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A1D70-F909-4140-BA4E-0E6755DB4351}" v="432" dt="2020-03-15T15:25:01.344"/>
    <p1510:client id="{C4834FD9-5ABF-4BDC-B357-DC3CBC4DC4C1}" v="936" dt="2020-03-12T19:31:01.256"/>
    <p1510:client id="{DAE0B08A-B6A3-4EFF-89C0-1C18B58E28E8}" v="541" dt="2020-03-12T06:57:32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랭킹 등록</a:t>
            </a:r>
            <a:br>
              <a:rPr lang="ko-KR" altLang="en-US" dirty="0">
                <a:ea typeface="맑은 고딕"/>
              </a:rPr>
            </a:br>
            <a:r>
              <a:rPr lang="ko-KR" altLang="en-US">
                <a:ea typeface="맑은 고딕"/>
              </a:rPr>
              <a:t>화면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B0357F-FE6B-4C0C-BE02-8CE2281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 dirty="0" err="1">
                <a:solidFill>
                  <a:srgbClr val="2C2C2C"/>
                </a:solidFill>
                <a:ea typeface="맑은 고딕"/>
              </a:rPr>
              <a:t>Link</a:t>
            </a:r>
            <a:r>
              <a:rPr lang="ko-KR" altLang="en-US" sz="3600" dirty="0">
                <a:solidFill>
                  <a:srgbClr val="2C2C2C"/>
                </a:solidFill>
                <a:ea typeface="맑은 고딕"/>
              </a:rPr>
              <a:t> </a:t>
            </a:r>
            <a:r>
              <a:rPr lang="ko-KR" altLang="en-US" sz="3600" dirty="0" err="1">
                <a:solidFill>
                  <a:srgbClr val="2C2C2C"/>
                </a:solidFill>
                <a:ea typeface="맑은 고딕"/>
              </a:rPr>
              <a:t>클릭시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950F3E4-3B17-4AD3-9EAF-64B867E6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53" y="521213"/>
            <a:ext cx="7915834" cy="778225"/>
          </a:xfrm>
          <a:prstGeom prst="rect">
            <a:avLst/>
          </a:prstGeom>
        </p:spPr>
      </p:pic>
      <p:pic>
        <p:nvPicPr>
          <p:cNvPr id="12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14A075F-56D8-4162-B25D-3CEADA3D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22" y="1373326"/>
            <a:ext cx="2743200" cy="25180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96D907-1C5F-4311-BA15-5FBF3666F7FC}"/>
              </a:ext>
            </a:extLst>
          </p:cNvPr>
          <p:cNvSpPr/>
          <p:nvPr/>
        </p:nvSpPr>
        <p:spPr>
          <a:xfrm>
            <a:off x="6279572" y="1413163"/>
            <a:ext cx="1104900" cy="29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게임명</a:t>
            </a:r>
            <a:endParaRPr lang="ko-KR" altLang="en-US" dirty="0" err="1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E9C44657-35AE-4DDC-AC19-D45C41045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09" y="3882383"/>
            <a:ext cx="2743200" cy="15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3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B0357F-FE6B-4C0C-BE02-8CE2281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>
                <a:solidFill>
                  <a:srgbClr val="2C2C2C"/>
                </a:solidFill>
                <a:ea typeface="맑은 고딕"/>
              </a:rPr>
              <a:t>게시판</a:t>
            </a:r>
            <a:endParaRPr lang="ko-KR" altLang="en-US" sz="3600" dirty="0">
              <a:solidFill>
                <a:srgbClr val="2C2C2C"/>
              </a:solidFill>
              <a:ea typeface="맑은 고딕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스크린샷, 조류이(가) 표시된 사진&#10;&#10;매우 높은 신뢰도로 생성된 설명">
            <a:extLst>
              <a:ext uri="{FF2B5EF4-FFF2-40B4-BE49-F238E27FC236}">
                <a16:creationId xmlns:a16="http://schemas.microsoft.com/office/drawing/2014/main" id="{A94243D0-EC87-41C4-A789-3B18DCF2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59" y="680506"/>
            <a:ext cx="7933764" cy="5170591"/>
          </a:xfrm>
          <a:prstGeom prst="rect">
            <a:avLst/>
          </a:prstGeom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3A2087-5CE3-4E67-9B1E-F41C42CD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23" y="1715386"/>
            <a:ext cx="7557247" cy="36704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FCCBB8-CE59-4901-9FDC-2CE79296A2A6}"/>
              </a:ext>
            </a:extLst>
          </p:cNvPr>
          <p:cNvSpPr/>
          <p:nvPr/>
        </p:nvSpPr>
        <p:spPr>
          <a:xfrm>
            <a:off x="4002232" y="1326573"/>
            <a:ext cx="200544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Title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415854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B0357F-FE6B-4C0C-BE02-8CE2281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>
                <a:solidFill>
                  <a:srgbClr val="2C2C2C"/>
                </a:solidFill>
                <a:ea typeface="맑은 고딕"/>
              </a:rPr>
              <a:t>랭킹등록</a:t>
            </a:r>
            <a:endParaRPr lang="ko-KR" altLang="en-US" sz="3600" dirty="0">
              <a:solidFill>
                <a:srgbClr val="2C2C2C"/>
              </a:solidFill>
              <a:ea typeface="맑은 고딕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스크린샷, 조류이(가) 표시된 사진&#10;&#10;매우 높은 신뢰도로 생성된 설명">
            <a:extLst>
              <a:ext uri="{FF2B5EF4-FFF2-40B4-BE49-F238E27FC236}">
                <a16:creationId xmlns:a16="http://schemas.microsoft.com/office/drawing/2014/main" id="{22C584A6-EDD4-4C86-81D5-5D02CE39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2" y="740680"/>
            <a:ext cx="7772400" cy="4856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04724-ACCD-4DD6-8219-6B89A3AF4399}"/>
              </a:ext>
            </a:extLst>
          </p:cNvPr>
          <p:cNvSpPr txBox="1"/>
          <p:nvPr/>
        </p:nvSpPr>
        <p:spPr>
          <a:xfrm>
            <a:off x="6326332" y="1269423"/>
            <a:ext cx="39987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인증 사진(토너먼트 결과, 대전 결과)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대략적인 설명 기입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16CE9DB-94B1-4931-AD0B-A57350077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69" y="1172106"/>
            <a:ext cx="6259416" cy="38619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E378B7-74F2-46CD-8AEA-3ED79D583271}"/>
              </a:ext>
            </a:extLst>
          </p:cNvPr>
          <p:cNvSpPr/>
          <p:nvPr/>
        </p:nvSpPr>
        <p:spPr>
          <a:xfrm>
            <a:off x="4133161" y="1172378"/>
            <a:ext cx="6095999" cy="459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1168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B0357F-FE6B-4C0C-BE02-8CE2281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>
                <a:solidFill>
                  <a:srgbClr val="2C2C2C"/>
                </a:solidFill>
                <a:ea typeface="맑은 고딕"/>
              </a:rPr>
              <a:t>랭킹관리</a:t>
            </a:r>
            <a:endParaRPr lang="ko-KR" altLang="en-US" sz="3600" dirty="0">
              <a:solidFill>
                <a:srgbClr val="2C2C2C"/>
              </a:solidFill>
              <a:ea typeface="맑은 고딕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스크린샷, 조류이(가) 표시된 사진&#10;&#10;매우 높은 신뢰도로 생성된 설명">
            <a:extLst>
              <a:ext uri="{FF2B5EF4-FFF2-40B4-BE49-F238E27FC236}">
                <a16:creationId xmlns:a16="http://schemas.microsoft.com/office/drawing/2014/main" id="{A5C3F593-5DCD-49D3-8AC1-06DA833C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35" y="578279"/>
            <a:ext cx="7987552" cy="4105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17B48-04E3-4380-820D-9F10BFF40C11}"/>
              </a:ext>
            </a:extLst>
          </p:cNvPr>
          <p:cNvSpPr txBox="1"/>
          <p:nvPr/>
        </p:nvSpPr>
        <p:spPr>
          <a:xfrm>
            <a:off x="7928264" y="1226127"/>
            <a:ext cx="3557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랭킹등록에 올라온 데이터 기반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>
                <a:latin typeface="Malgun Gothic"/>
                <a:ea typeface="Malgun Gothic"/>
              </a:rPr>
              <a:t>유저등록 및 포인트 관리</a:t>
            </a:r>
            <a:endParaRPr lang="ko-KR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02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CC80-489D-437B-855A-72C7BC70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History</a:t>
            </a:r>
            <a:endParaRPr lang="ko-KR" altLang="en-US" dirty="0" err="1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76FC01A-B890-45F0-A577-45AA226A4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200204"/>
              </p:ext>
            </p:extLst>
          </p:nvPr>
        </p:nvGraphicFramePr>
        <p:xfrm>
          <a:off x="838200" y="1825625"/>
          <a:ext cx="10515591" cy="46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8">
                  <a:extLst>
                    <a:ext uri="{9D8B030D-6E8A-4147-A177-3AD203B41FA5}">
                      <a16:colId xmlns:a16="http://schemas.microsoft.com/office/drawing/2014/main" val="1294394212"/>
                    </a:ext>
                  </a:extLst>
                </a:gridCol>
                <a:gridCol w="1965958">
                  <a:extLst>
                    <a:ext uri="{9D8B030D-6E8A-4147-A177-3AD203B41FA5}">
                      <a16:colId xmlns:a16="http://schemas.microsoft.com/office/drawing/2014/main" val="599020835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819307073"/>
                    </a:ext>
                  </a:extLst>
                </a:gridCol>
                <a:gridCol w="1493516">
                  <a:extLst>
                    <a:ext uri="{9D8B030D-6E8A-4147-A177-3AD203B41FA5}">
                      <a16:colId xmlns:a16="http://schemas.microsoft.com/office/drawing/2014/main" val="336067385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576690145"/>
                    </a:ext>
                  </a:extLst>
                </a:gridCol>
              </a:tblGrid>
              <a:tr h="662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937840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2020/03/12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초기 화면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문경환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854296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V1.1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2020/03/15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/>
                        <a:t>ERD, </a:t>
                      </a:r>
                      <a:r>
                        <a:rPr lang="ko-KR" altLang="en-US" dirty="0" err="1"/>
                        <a:t>아키텍쳐</a:t>
                      </a:r>
                      <a:r>
                        <a:rPr lang="ko-KR" altLang="en-US" dirty="0"/>
                        <a:t> 추가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문경환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309584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V1.2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2020/03/16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/>
                        <a:t>예시 화면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문경환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989313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003499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086877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74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08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4A2BC-1991-43CF-8458-D038C041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03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서비스 개요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E47ADF-6397-4BA1-AB7C-0A991256F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76897"/>
              </p:ext>
            </p:extLst>
          </p:nvPr>
        </p:nvGraphicFramePr>
        <p:xfrm>
          <a:off x="800947" y="1408176"/>
          <a:ext cx="10868356" cy="470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59">
                  <a:extLst>
                    <a:ext uri="{9D8B030D-6E8A-4147-A177-3AD203B41FA5}">
                      <a16:colId xmlns:a16="http://schemas.microsoft.com/office/drawing/2014/main" val="3453477222"/>
                    </a:ext>
                  </a:extLst>
                </a:gridCol>
                <a:gridCol w="8902397">
                  <a:extLst>
                    <a:ext uri="{9D8B030D-6E8A-4147-A177-3AD203B41FA5}">
                      <a16:colId xmlns:a16="http://schemas.microsoft.com/office/drawing/2014/main" val="1675686532"/>
                    </a:ext>
                  </a:extLst>
                </a:gridCol>
              </a:tblGrid>
              <a:tr h="940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807542"/>
                  </a:ext>
                </a:extLst>
              </a:tr>
              <a:tr h="940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기획배경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ko-KR" altLang="en-US"/>
                        <a:t>유저드랭킹 관련 사이트가 존재하지 않음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328499"/>
                  </a:ext>
                </a:extLst>
              </a:tr>
              <a:tr h="940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기획목적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/>
                        <a:buChar char="•"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유저들이 눈으로 보기 쉽게 정리한 랭킹 사이트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014510"/>
                  </a:ext>
                </a:extLst>
              </a:tr>
              <a:tr h="940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기대효과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/>
                        <a:buChar char="•"/>
                      </a:pPr>
                      <a:r>
                        <a:rPr lang="ko-KR" altLang="en-US"/>
                        <a:t>격투게임의 활성화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9988"/>
                  </a:ext>
                </a:extLst>
              </a:tr>
              <a:tr h="940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기능요약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/>
                        <a:buChar char="•"/>
                      </a:pPr>
                      <a:r>
                        <a:rPr lang="ko-KR" altLang="en-US"/>
                        <a:t>게시판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ko-KR" altLang="en-US"/>
                        <a:t>랭킹 등록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ko-KR" altLang="en-US"/>
                        <a:t>랭킹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3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46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CE06C-C8C3-4237-89DE-C7FE4D83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90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메뉴 구조도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D74A-8828-4B60-93D1-149B4A6AE5F5}"/>
              </a:ext>
            </a:extLst>
          </p:cNvPr>
          <p:cNvSpPr/>
          <p:nvPr/>
        </p:nvSpPr>
        <p:spPr>
          <a:xfrm>
            <a:off x="4674824" y="1576330"/>
            <a:ext cx="1221036" cy="41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메인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5ABA12-E0FF-4395-9EBA-2E020536378A}"/>
              </a:ext>
            </a:extLst>
          </p:cNvPr>
          <p:cNvSpPr/>
          <p:nvPr/>
        </p:nvSpPr>
        <p:spPr>
          <a:xfrm>
            <a:off x="4674823" y="3081968"/>
            <a:ext cx="1221036" cy="41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게임1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7311E3-64B6-42CD-B42C-96C844E83468}"/>
              </a:ext>
            </a:extLst>
          </p:cNvPr>
          <p:cNvSpPr/>
          <p:nvPr/>
        </p:nvSpPr>
        <p:spPr>
          <a:xfrm>
            <a:off x="2287835" y="4293823"/>
            <a:ext cx="1221036" cy="413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게시판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9C998-1FE0-4129-B897-3FCE5B2E7FC8}"/>
              </a:ext>
            </a:extLst>
          </p:cNvPr>
          <p:cNvSpPr/>
          <p:nvPr/>
        </p:nvSpPr>
        <p:spPr>
          <a:xfrm>
            <a:off x="3866920" y="4293823"/>
            <a:ext cx="1221036" cy="413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랭킹등록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7CCD7-1C9C-4619-A5AF-C40476A4D206}"/>
              </a:ext>
            </a:extLst>
          </p:cNvPr>
          <p:cNvSpPr/>
          <p:nvPr/>
        </p:nvSpPr>
        <p:spPr>
          <a:xfrm>
            <a:off x="5556172" y="4293823"/>
            <a:ext cx="1221036" cy="413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랭킹보기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219AEC-136D-4965-B078-772373E258CF}"/>
              </a:ext>
            </a:extLst>
          </p:cNvPr>
          <p:cNvSpPr/>
          <p:nvPr/>
        </p:nvSpPr>
        <p:spPr>
          <a:xfrm>
            <a:off x="7272968" y="4293823"/>
            <a:ext cx="1221036" cy="413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랭킹관리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957F75-52DB-40E3-9C01-B56ABA2176A3}"/>
              </a:ext>
            </a:extLst>
          </p:cNvPr>
          <p:cNvCxnSpPr/>
          <p:nvPr/>
        </p:nvCxnSpPr>
        <p:spPr>
          <a:xfrm flipH="1">
            <a:off x="5274211" y="1986592"/>
            <a:ext cx="3673" cy="108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CEAA2E-1712-44DA-9344-63A14AE90904}"/>
              </a:ext>
            </a:extLst>
          </p:cNvPr>
          <p:cNvCxnSpPr>
            <a:cxnSpLocks/>
          </p:cNvCxnSpPr>
          <p:nvPr/>
        </p:nvCxnSpPr>
        <p:spPr>
          <a:xfrm flipH="1">
            <a:off x="2923947" y="3473868"/>
            <a:ext cx="2335573" cy="8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31BAAF-B2B1-4EAE-89DD-2679082A975B}"/>
              </a:ext>
            </a:extLst>
          </p:cNvPr>
          <p:cNvCxnSpPr>
            <a:cxnSpLocks/>
          </p:cNvCxnSpPr>
          <p:nvPr/>
        </p:nvCxnSpPr>
        <p:spPr>
          <a:xfrm>
            <a:off x="5250341" y="3473868"/>
            <a:ext cx="2622013" cy="81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5A1907-76BF-4C51-863B-918CDD9F9AF6}"/>
              </a:ext>
            </a:extLst>
          </p:cNvPr>
          <p:cNvCxnSpPr>
            <a:cxnSpLocks/>
          </p:cNvCxnSpPr>
          <p:nvPr/>
        </p:nvCxnSpPr>
        <p:spPr>
          <a:xfrm>
            <a:off x="5268701" y="3492230"/>
            <a:ext cx="739966" cy="7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FEB804-C03C-4F33-AFD4-18E0248F0593}"/>
              </a:ext>
            </a:extLst>
          </p:cNvPr>
          <p:cNvCxnSpPr>
            <a:cxnSpLocks/>
          </p:cNvCxnSpPr>
          <p:nvPr/>
        </p:nvCxnSpPr>
        <p:spPr>
          <a:xfrm flipH="1">
            <a:off x="4475488" y="3464688"/>
            <a:ext cx="802395" cy="8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372DE1-DAAD-4DB1-9E12-7902DC2BDC41}"/>
              </a:ext>
            </a:extLst>
          </p:cNvPr>
          <p:cNvSpPr/>
          <p:nvPr/>
        </p:nvSpPr>
        <p:spPr>
          <a:xfrm>
            <a:off x="5455185" y="2228162"/>
            <a:ext cx="1156770" cy="348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로그인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14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CE06C-C8C3-4237-89DE-C7FE4D83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901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NoSQL</a:t>
            </a:r>
            <a:r>
              <a:rPr lang="ko-KR" altLang="en-US" dirty="0">
                <a:ea typeface="맑은 고딕"/>
              </a:rPr>
              <a:t> ERD</a:t>
            </a:r>
          </a:p>
        </p:txBody>
      </p:sp>
      <p:pic>
        <p:nvPicPr>
          <p:cNvPr id="19" name="그림 19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9F66068-5222-4A6F-AD7E-32BDBDC1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38" y="1357424"/>
            <a:ext cx="9421905" cy="52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랭크 서비스 </a:t>
            </a:r>
            <a:r>
              <a:rPr lang="ko-KR" dirty="0" err="1">
                <a:latin typeface="Malgun Gothic"/>
                <a:ea typeface="Malgun Gothic"/>
              </a:rPr>
              <a:t>아키텍쳐</a:t>
            </a:r>
            <a:endParaRPr lang="ko-KR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690588" y="3612369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5917163" y="360854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3509936" y="360854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5951800" y="5045957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4876391" y="4963185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2339483" y="4303563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2321959" y="3948543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5066889" y="3939883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5067097" y="4294905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5093072" y="4649931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D9ADD2-028F-4B48-8879-C8DE530DD18B}"/>
              </a:ext>
            </a:extLst>
          </p:cNvPr>
          <p:cNvSpPr/>
          <p:nvPr/>
        </p:nvSpPr>
        <p:spPr>
          <a:xfrm>
            <a:off x="5872595" y="2313709"/>
            <a:ext cx="2060863" cy="100445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Cloud</a:t>
            </a:r>
          </a:p>
          <a:p>
            <a:pPr algn="ctr"/>
            <a:r>
              <a:rPr lang="ko-KR" altLang="en-US" dirty="0" err="1">
                <a:ea typeface="맑은 고딕"/>
              </a:rPr>
              <a:t>Storage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6C271AC-CECE-49A0-967A-EEF9C94F2F09}"/>
              </a:ext>
            </a:extLst>
          </p:cNvPr>
          <p:cNvCxnSpPr/>
          <p:nvPr/>
        </p:nvCxnSpPr>
        <p:spPr>
          <a:xfrm flipV="1">
            <a:off x="4881129" y="2989983"/>
            <a:ext cx="879763" cy="505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545DB1D-A08F-48FF-9B31-B8222F961665}"/>
              </a:ext>
            </a:extLst>
          </p:cNvPr>
          <p:cNvCxnSpPr/>
          <p:nvPr/>
        </p:nvCxnSpPr>
        <p:spPr>
          <a:xfrm flipH="1">
            <a:off x="5150427" y="3257550"/>
            <a:ext cx="774123" cy="438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08F055-31BB-4A6E-9B37-5A9984D48763}"/>
              </a:ext>
            </a:extLst>
          </p:cNvPr>
          <p:cNvSpPr/>
          <p:nvPr/>
        </p:nvSpPr>
        <p:spPr>
          <a:xfrm>
            <a:off x="8621856" y="2361333"/>
            <a:ext cx="2060863" cy="9178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Cloud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Extensions</a:t>
            </a:r>
            <a:endParaRPr lang="ko-KR" dirty="0" err="1"/>
          </a:p>
          <a:p>
            <a:pPr algn="ctr"/>
            <a:r>
              <a:rPr lang="ko-KR" altLang="en-US" dirty="0" err="1">
                <a:ea typeface="맑은 고딕"/>
              </a:rPr>
              <a:t>Resize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Images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2D6686-6A0B-4EA1-8091-4C333B3F2CFF}"/>
              </a:ext>
            </a:extLst>
          </p:cNvPr>
          <p:cNvCxnSpPr/>
          <p:nvPr/>
        </p:nvCxnSpPr>
        <p:spPr>
          <a:xfrm flipV="1">
            <a:off x="7959437" y="2630632"/>
            <a:ext cx="654626" cy="12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AA1603-7DBE-4E72-8157-31FDB8006E04}"/>
              </a:ext>
            </a:extLst>
          </p:cNvPr>
          <p:cNvCxnSpPr/>
          <p:nvPr/>
        </p:nvCxnSpPr>
        <p:spPr>
          <a:xfrm flipH="1">
            <a:off x="8003598" y="2984789"/>
            <a:ext cx="626918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B0357F-FE6B-4C0C-BE02-8CE2281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>
                <a:solidFill>
                  <a:srgbClr val="2C2C2C"/>
                </a:solidFill>
                <a:ea typeface="맑은 고딕"/>
              </a:rPr>
              <a:t>가입하기</a:t>
            </a:r>
            <a:endParaRPr lang="ko-KR" altLang="en-US" sz="3600" dirty="0">
              <a:solidFill>
                <a:srgbClr val="2C2C2C"/>
              </a:solidFill>
              <a:ea typeface="맑은 고딕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E6496D6-945F-482F-AC65-3DE45FFE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27" y="1033466"/>
            <a:ext cx="7790329" cy="41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4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B0357F-FE6B-4C0C-BE02-8CE2281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>
                <a:solidFill>
                  <a:srgbClr val="2C2C2C"/>
                </a:solidFill>
                <a:ea typeface="맑은 고딕"/>
              </a:rPr>
              <a:t>로그인</a:t>
            </a:r>
            <a:endParaRPr lang="ko-KR" altLang="en-US" sz="3600" dirty="0">
              <a:solidFill>
                <a:srgbClr val="2C2C2C"/>
              </a:solidFill>
              <a:ea typeface="맑은 고딕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65E1D2-53BC-42A7-983A-2959297A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20" y="1064495"/>
            <a:ext cx="7915835" cy="40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B0357F-FE6B-4C0C-BE02-8CE2281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>
                <a:solidFill>
                  <a:srgbClr val="2C2C2C"/>
                </a:solidFill>
              </a:rPr>
              <a:t>메인화면</a:t>
            </a:r>
            <a:endParaRPr lang="en-US" altLang="ko-KR" sz="3600">
              <a:solidFill>
                <a:srgbClr val="2C2C2C"/>
              </a:solidFill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950F3E4-3B17-4AD3-9EAF-64B867E6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53" y="521213"/>
            <a:ext cx="7915834" cy="778225"/>
          </a:xfrm>
          <a:prstGeom prst="rect">
            <a:avLst/>
          </a:prstGeom>
        </p:spPr>
      </p:pic>
      <p:pic>
        <p:nvPicPr>
          <p:cNvPr id="12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14A075F-56D8-4162-B25D-3CEADA3D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95" y="1338690"/>
            <a:ext cx="2743200" cy="2518074"/>
          </a:xfrm>
          <a:prstGeom prst="rect">
            <a:avLst/>
          </a:prstGeom>
        </p:spPr>
      </p:pic>
      <p:pic>
        <p:nvPicPr>
          <p:cNvPr id="15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C4F04A3-4AD3-41D8-AE64-9FC68356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70" y="1336246"/>
            <a:ext cx="2743200" cy="25180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96D907-1C5F-4311-BA15-5FBF3666F7FC}"/>
              </a:ext>
            </a:extLst>
          </p:cNvPr>
          <p:cNvSpPr/>
          <p:nvPr/>
        </p:nvSpPr>
        <p:spPr>
          <a:xfrm>
            <a:off x="4253345" y="1378527"/>
            <a:ext cx="1104900" cy="29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게임명</a:t>
            </a:r>
            <a:endParaRPr lang="ko-KR" altLang="en-US" dirty="0" err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1F378B-DD3E-4AE5-B9B3-6E44E0A0BC22}"/>
              </a:ext>
            </a:extLst>
          </p:cNvPr>
          <p:cNvSpPr/>
          <p:nvPr/>
        </p:nvSpPr>
        <p:spPr>
          <a:xfrm>
            <a:off x="7755947" y="1382856"/>
            <a:ext cx="917863" cy="29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게임명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90093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랭킹 등록 화면 설계</vt:lpstr>
      <vt:lpstr>History</vt:lpstr>
      <vt:lpstr>서비스 개요</vt:lpstr>
      <vt:lpstr>메뉴 구조도</vt:lpstr>
      <vt:lpstr>NoSQL ERD</vt:lpstr>
      <vt:lpstr>랭크 서비스 아키텍쳐</vt:lpstr>
      <vt:lpstr>가입하기</vt:lpstr>
      <vt:lpstr>로그인</vt:lpstr>
      <vt:lpstr>메인화면</vt:lpstr>
      <vt:lpstr>Link 클릭시</vt:lpstr>
      <vt:lpstr>게시판</vt:lpstr>
      <vt:lpstr>랭킹등록</vt:lpstr>
      <vt:lpstr>랭킹관리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421</cp:revision>
  <dcterms:created xsi:type="dcterms:W3CDTF">2020-03-12T01:39:41Z</dcterms:created>
  <dcterms:modified xsi:type="dcterms:W3CDTF">2020-03-15T15:25:48Z</dcterms:modified>
</cp:coreProperties>
</file>