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0" r:id="rId9"/>
    <p:sldId id="261" r:id="rId10"/>
    <p:sldId id="268" r:id="rId11"/>
    <p:sldId id="267" r:id="rId12"/>
    <p:sldId id="266" r:id="rId13"/>
    <p:sldId id="262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在线扬尘检测系统一体化解决方案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3933056"/>
            <a:ext cx="7854696" cy="720080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+mj-ea"/>
                <a:ea typeface="+mj-ea"/>
              </a:rPr>
              <a:t>内部交流材料</a:t>
            </a:r>
            <a:endParaRPr lang="zh-CN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9336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系列产品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降尘雾炮机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129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系列产品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工程洗轮机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2486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系列产品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监控对接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2378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648" y="2852936"/>
            <a:ext cx="6491064" cy="1565528"/>
          </a:xfrm>
        </p:spPr>
        <p:txBody>
          <a:bodyPr>
            <a:normAutofit/>
          </a:bodyPr>
          <a:lstStyle/>
          <a:p>
            <a:r>
              <a:rPr lang="zh-CN" altLang="en-US" sz="6000" dirty="0" smtClean="0"/>
              <a:t>     </a:t>
            </a:r>
            <a:r>
              <a:rPr lang="zh-CN" altLang="en-US" sz="6000" dirty="0" smtClean="0">
                <a:latin typeface="+mj-ea"/>
                <a:ea typeface="+mj-ea"/>
              </a:rPr>
              <a:t>谢谢观看！</a:t>
            </a:r>
            <a:endParaRPr lang="zh-CN" altLang="en-US" sz="6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5604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zh-CN" altLang="en-US" dirty="0" smtClean="0"/>
              <a:t>总体规划</a:t>
            </a:r>
            <a:endParaRPr lang="en-US" altLang="zh-CN" dirty="0" smtClean="0"/>
          </a:p>
          <a:p>
            <a:r>
              <a:rPr lang="zh-CN" altLang="en-US" dirty="0" smtClean="0"/>
              <a:t>系统介绍</a:t>
            </a:r>
            <a:endParaRPr lang="en-US" altLang="zh-CN" dirty="0" smtClean="0"/>
          </a:p>
          <a:p>
            <a:r>
              <a:rPr lang="zh-CN" altLang="en-US" dirty="0" smtClean="0"/>
              <a:t>产品系列</a:t>
            </a:r>
            <a:endParaRPr lang="en-US" altLang="zh-CN" dirty="0" smtClean="0"/>
          </a:p>
          <a:p>
            <a:r>
              <a:rPr lang="zh-CN" altLang="en-US" dirty="0" smtClean="0"/>
              <a:t>扩展内容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152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背景介绍（一）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党的十九</a:t>
            </a:r>
            <a:r>
              <a:rPr lang="zh-CN" altLang="en-US" sz="2000" dirty="0"/>
              <a:t>大报告中指出</a:t>
            </a:r>
            <a:r>
              <a:rPr lang="zh-CN" altLang="en-US" sz="2000" dirty="0" smtClean="0"/>
              <a:t>，必须坚持</a:t>
            </a:r>
            <a:r>
              <a:rPr lang="zh-CN" altLang="en-US" sz="2000" dirty="0"/>
              <a:t>人与自然和谐共生。必须树立和践行绿水青山就是金山银山的理念，坚持节约资源和保护环境的</a:t>
            </a:r>
            <a:r>
              <a:rPr lang="zh-CN" altLang="en-US" sz="2000" dirty="0" smtClean="0"/>
              <a:t>基本国策</a:t>
            </a:r>
            <a:r>
              <a:rPr lang="zh-CN" altLang="en-US" sz="2000" dirty="0"/>
              <a:t>  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1026" name="Picture 2" descr="https://timgsa.baidu.com/timg?image&amp;quality=80&amp;size=b9999_10000&amp;sec=1520418195707&amp;di=9c4f0e3b4d9fcfac579970f85f4b95f1&amp;imgtype=0&amp;src=http%3A%2F%2Fwww.sznews.com%2Fnews%2Fcontent%2Fimages%2Fattachement%2Fjpg%2Fsite3%2F20170606%2FIMG6c0b840b65d744674178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52463"/>
            <a:ext cx="6120680" cy="444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17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背景</a:t>
            </a:r>
            <a:r>
              <a:rPr lang="zh-CN" altLang="en-US" dirty="0"/>
              <a:t>介绍</a:t>
            </a:r>
            <a:r>
              <a:rPr lang="zh-CN" altLang="en-US" dirty="0" smtClean="0"/>
              <a:t>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79065"/>
            <a:ext cx="8568952" cy="1773871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近年政府不断加大环境保护力度，大气、水、土壤等与国民息息相关的环境资源更是成为重中之重。</a:t>
            </a:r>
            <a:endParaRPr lang="en-US" altLang="zh-CN" sz="2000" dirty="0"/>
          </a:p>
          <a:p>
            <a:r>
              <a:rPr lang="zh-CN" altLang="en-US" sz="2000" dirty="0"/>
              <a:t>目前，各省会城市和一二线城市已经建立了严格的防控体系。随着互联网技术的发展，一大批优秀的技术产品和技术手段已经投入到预防、监控环境保护的最前线，并发挥着举足轻重的作用。</a:t>
            </a:r>
            <a:endParaRPr lang="en-US" altLang="zh-CN" sz="2000" dirty="0"/>
          </a:p>
          <a:p>
            <a:endParaRPr lang="en-US" altLang="zh-CN" sz="1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52936"/>
            <a:ext cx="7416824" cy="3183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72092" y="6293897"/>
            <a:ext cx="2698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以上图片</a:t>
            </a:r>
            <a:r>
              <a:rPr lang="zh-CN" altLang="en-US" sz="1400" dirty="0"/>
              <a:t>来源</a:t>
            </a:r>
            <a:r>
              <a:rPr lang="zh-CN" altLang="en-US" sz="1400" dirty="0" smtClean="0"/>
              <a:t>河南省环保厅</a:t>
            </a:r>
            <a:r>
              <a:rPr lang="zh-CN" altLang="en-US" sz="1400" dirty="0"/>
              <a:t>官网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0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背景</a:t>
            </a:r>
            <a:r>
              <a:rPr lang="zh-CN" altLang="en-US" dirty="0"/>
              <a:t>介绍</a:t>
            </a:r>
            <a:r>
              <a:rPr lang="zh-CN" altLang="en-US" dirty="0" smtClean="0"/>
              <a:t>（三）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151216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我公司自</a:t>
            </a:r>
            <a:r>
              <a:rPr lang="en-US" altLang="zh-CN" sz="2000" dirty="0"/>
              <a:t>2016</a:t>
            </a:r>
            <a:r>
              <a:rPr lang="zh-CN" altLang="en-US" sz="2000" dirty="0"/>
              <a:t>年研发出第一代在线扬尘检测系统以来，通过两年发展，产品已经在全国</a:t>
            </a:r>
            <a:r>
              <a:rPr lang="en-US" altLang="zh-CN" sz="2000" dirty="0"/>
              <a:t>23</a:t>
            </a:r>
            <a:r>
              <a:rPr lang="zh-CN" altLang="en-US" sz="2000" dirty="0"/>
              <a:t>个省份的超过</a:t>
            </a:r>
            <a:r>
              <a:rPr lang="en-US" altLang="zh-CN" sz="2000" dirty="0"/>
              <a:t>800</a:t>
            </a:r>
            <a:r>
              <a:rPr lang="zh-CN" altLang="en-US" sz="2000" dirty="0"/>
              <a:t>个工地服役，实时检测并上报环境指数，配合当地环保部门为环境保护贡献着力量。</a:t>
            </a:r>
            <a:endParaRPr lang="en-US" altLang="zh-CN" sz="2000" dirty="0"/>
          </a:p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7632848" cy="436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683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背景</a:t>
            </a:r>
            <a:r>
              <a:rPr lang="zh-CN" altLang="en-US" dirty="0"/>
              <a:t>介绍</a:t>
            </a:r>
            <a:r>
              <a:rPr lang="zh-CN" altLang="en-US" dirty="0" smtClean="0"/>
              <a:t>（四）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经过两年的发展积累，我公司已经在在线扬尘检测方面形成出一套互联网</a:t>
            </a:r>
            <a:r>
              <a:rPr lang="en-US" altLang="zh-CN" sz="2000" dirty="0"/>
              <a:t>+</a:t>
            </a:r>
            <a:r>
              <a:rPr lang="zh-CN" altLang="en-US" sz="2000" dirty="0"/>
              <a:t>产品</a:t>
            </a:r>
            <a:r>
              <a:rPr lang="en-US" altLang="zh-CN" sz="2000" dirty="0"/>
              <a:t>+</a:t>
            </a:r>
            <a:r>
              <a:rPr lang="zh-CN" altLang="en-US" sz="2000" dirty="0"/>
              <a:t>服务的完整解决方案，助力环保部门和广大施工单位，共同保护绿水青山。</a:t>
            </a:r>
            <a:endParaRPr lang="en-US" altLang="zh-CN" sz="2000" dirty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4904"/>
            <a:ext cx="3816424" cy="415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564904"/>
            <a:ext cx="3744416" cy="415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00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系统总体架构图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038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79435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5584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监测</a:t>
            </a:r>
            <a:r>
              <a:rPr lang="zh-CN" altLang="en-US" dirty="0" smtClean="0"/>
              <a:t>设备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在线扬</a:t>
            </a:r>
            <a:r>
              <a:rPr lang="zh-CN" altLang="en-US" dirty="0"/>
              <a:t>尘</a:t>
            </a:r>
            <a:r>
              <a:rPr lang="zh-CN" altLang="en-US" dirty="0" smtClean="0"/>
              <a:t>检测设备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场地</a:t>
            </a:r>
            <a:r>
              <a:rPr lang="zh-CN" altLang="en-US" dirty="0"/>
              <a:t>视频监控</a:t>
            </a:r>
            <a:endParaRPr lang="en-US" altLang="zh-CN" dirty="0" smtClean="0"/>
          </a:p>
          <a:p>
            <a:r>
              <a:rPr lang="zh-CN" altLang="en-US" dirty="0" smtClean="0"/>
              <a:t>除尘设备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降尘雾炮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工程洗轮机</a:t>
            </a:r>
            <a:endParaRPr lang="en-US" altLang="zh-CN" dirty="0" smtClean="0"/>
          </a:p>
          <a:p>
            <a:r>
              <a:rPr lang="zh-CN" altLang="en-US" dirty="0" smtClean="0"/>
              <a:t>应用平台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在线扬尘监测系统，提供监测数据云存储，数据分析，设备定位，视频监控在线观看，等 一站式解决方案</a:t>
            </a:r>
            <a:endParaRPr lang="en-US" altLang="zh-CN" dirty="0" smtClean="0"/>
          </a:p>
          <a:p>
            <a:r>
              <a:rPr lang="zh-CN" altLang="en-US" dirty="0" smtClean="0"/>
              <a:t>对接服务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配合环保部门工作，对接政府平台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997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系列产品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扬尘监测仪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760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205</TotalTime>
  <Words>343</Words>
  <Application>Microsoft Office PowerPoint</Application>
  <PresentationFormat>全屏显示(4:3)</PresentationFormat>
  <Paragraphs>48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流畅</vt:lpstr>
      <vt:lpstr>在线扬尘检测系统一体化解决方案</vt:lpstr>
      <vt:lpstr>目录</vt:lpstr>
      <vt:lpstr>背景介绍（一）</vt:lpstr>
      <vt:lpstr>背景介绍（二）</vt:lpstr>
      <vt:lpstr>背景介绍（三）</vt:lpstr>
      <vt:lpstr>背景介绍（四）</vt:lpstr>
      <vt:lpstr>总体规划</vt:lpstr>
      <vt:lpstr>系统介绍</vt:lpstr>
      <vt:lpstr>系列产品</vt:lpstr>
      <vt:lpstr>系列产品</vt:lpstr>
      <vt:lpstr>系列产品</vt:lpstr>
      <vt:lpstr>系列产品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在线扬尘检测系统一体化解决方案</dc:title>
  <dc:creator>pactera</dc:creator>
  <cp:lastModifiedBy>pactera</cp:lastModifiedBy>
  <cp:revision>30</cp:revision>
  <dcterms:created xsi:type="dcterms:W3CDTF">2018-03-07T06:42:47Z</dcterms:created>
  <dcterms:modified xsi:type="dcterms:W3CDTF">2018-03-07T10:13:59Z</dcterms:modified>
</cp:coreProperties>
</file>