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BC52B-1D15-5940-A683-6913BCC5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149783-0E37-C44D-8337-988E56D6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32C5B-7EF6-994E-98E4-9E466BC6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B97EC-B8E5-0744-A8E4-B15C2537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83A84-57DB-0C4D-8DF5-A3F3E709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70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E4A44-5BE0-1144-AEDB-38A59B63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3B9C63-E3DC-4F41-AAA8-E769B353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B9AD9-5EBC-BC41-9664-7CE92792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42322-6A3B-D445-AB4C-28749EE8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7FD430-FD34-C940-B437-DCB7EB39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0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DCDC24-ED32-834B-9CB1-B83218357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57B662-4FC0-784B-80FE-D17EC470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9D849-2D09-3640-BCDD-EF084567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1CFC84-EED6-AA4A-AAA7-204271B9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350D13-5F40-434A-8060-5FA9633E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77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1FBEA-AB1E-7147-9687-D047796B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32B67-B8AF-7E44-B167-D4BB5FA8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F0BAE-045F-3C42-B298-C077B895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448F4-5CC6-7345-9236-CB3147FE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A08D7-BB29-E948-B955-EDDC25B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53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8B847-5358-B94F-B248-CF625707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8E36F0-BF3F-3E47-8B24-3891900E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508F63-8D6C-3A4F-82AA-6704FDF6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AA569-C18F-A542-B37D-55C880BF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A18A4-01C1-ED4B-AF83-925F6C6D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63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AB5C7-63B6-714D-BE20-429022C2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4310E-D4FF-0547-8E54-62936F25E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38493C-9AD1-5B48-9D63-AD8E51CC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66746-99D4-A845-89A3-2A9698B7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5AFC40-F1BC-A646-8D92-FF507C5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B2935B-F5EE-8A43-A5AA-AB78631E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6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82650-9617-BE41-9794-B6F36D1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52F317-4D1F-8B41-ABD2-F6A7AF554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E3E630-3E99-B546-B3E7-B4167E717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10210C-6B5A-9C4C-A8B6-F5AE6C2A8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1DEAD2-C53C-1647-AAF0-A5952B7B3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269377-7105-6448-B125-F7B2DEF2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943663-96BB-3A47-9ADE-959CD641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EA6A09-B094-B64E-809B-051BFCA4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3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E279E-768B-2E4E-BC3E-BA6BF742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C1D17-5FE2-C444-B072-25527F5D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DC9B56-B0B6-0F40-BA48-22716D9A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6D94B2-32DB-A54C-B6D8-987F5F4A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0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7169DF-49C1-5743-9352-67965A7F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3335A6-0A9A-6748-B575-5646D991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633AE-8889-BF47-A330-35656EB1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3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3B8BF-BAEB-6844-93DB-1D0042AC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F2E61-8CAE-5C4C-97DA-A2054832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877D47-1144-DB4E-ADAD-1FDC8863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47DCAD-0623-BE47-9532-0C9DA3F3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C7240-56D6-E343-8C3C-F4D35D1B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FF86B7-7A78-B94F-AC4A-BB191073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40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1B394-36ED-3646-AE92-41EDF0E5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06FD32-6C46-C34D-856C-EF6C53F88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B610FA-A1D2-DB49-B6B0-80C3A3B58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5CB737-589E-284E-9C18-7E4F69B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2C892-5DA3-E249-AAD0-B4E61221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8BFEE8-9949-4947-AF9D-7E7AEC17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9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69A601-122C-C449-9D68-BAC733C5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A59B91-80DE-D94B-9393-AD107E97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96BD2-C4E3-EA44-AB01-D51C00815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0EB0-31A2-734D-B649-E7B57059F053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0A2892-4B2B-C745-B2FE-63C09C40D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F868B-E345-B946-8760-6FAEE9DC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747B-9E29-8945-B93F-A272C0060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9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74CDB-E4BD-784C-865E-79884B149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5B98EF-421C-784D-B9E1-50E61ADC1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51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90461-BBAB-0D49-94DD-EB609F7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2D5D29A-60CF-A142-A6E3-487BDA519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984" y="1825625"/>
            <a:ext cx="3262031" cy="4351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D0E8C1-96D6-4F4C-8BB5-54A987A9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61" y="2443413"/>
            <a:ext cx="1409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9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0F58-EB03-D545-98BD-21C2DDEE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C138454-78A4-4040-A7DA-25FC3F3D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627" y="1825625"/>
            <a:ext cx="3240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4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427C27B-F5E2-6542-93FB-98F6CABA9E79}"/>
              </a:ext>
            </a:extLst>
          </p:cNvPr>
          <p:cNvSpPr/>
          <p:nvPr/>
        </p:nvSpPr>
        <p:spPr>
          <a:xfrm>
            <a:off x="9024934" y="2046112"/>
            <a:ext cx="72000" cy="432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24BC974B-A9A4-8C4D-B583-6EDEB62F7CF5}"/>
              </a:ext>
            </a:extLst>
          </p:cNvPr>
          <p:cNvSpPr/>
          <p:nvPr/>
        </p:nvSpPr>
        <p:spPr>
          <a:xfrm>
            <a:off x="4777511" y="3035097"/>
            <a:ext cx="1439755" cy="1228724"/>
          </a:xfrm>
          <a:prstGeom prst="triangle">
            <a:avLst/>
          </a:prstGeom>
          <a:solidFill>
            <a:schemeClr val="accent3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論理積ゲート 11">
            <a:extLst>
              <a:ext uri="{FF2B5EF4-FFF2-40B4-BE49-F238E27FC236}">
                <a16:creationId xmlns:a16="http://schemas.microsoft.com/office/drawing/2014/main" id="{8C2655EC-1F81-EF44-B207-7B0FBC7C2868}"/>
              </a:ext>
            </a:extLst>
          </p:cNvPr>
          <p:cNvSpPr/>
          <p:nvPr/>
        </p:nvSpPr>
        <p:spPr>
          <a:xfrm rot="16200000">
            <a:off x="5078919" y="1796139"/>
            <a:ext cx="807244" cy="288000"/>
          </a:xfrm>
          <a:prstGeom prst="flowChartDelay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1 つの角を切り取った四角形 2">
            <a:extLst>
              <a:ext uri="{FF2B5EF4-FFF2-40B4-BE49-F238E27FC236}">
                <a16:creationId xmlns:a16="http://schemas.microsoft.com/office/drawing/2014/main" id="{8F3354AA-4AE1-E54E-A182-A493CD3EE425}"/>
              </a:ext>
            </a:extLst>
          </p:cNvPr>
          <p:cNvSpPr/>
          <p:nvPr/>
        </p:nvSpPr>
        <p:spPr>
          <a:xfrm>
            <a:off x="5633787" y="5699966"/>
            <a:ext cx="720000" cy="720000"/>
          </a:xfrm>
          <a:prstGeom prst="snip1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1 つの角を切り取った四角形 3">
            <a:extLst>
              <a:ext uri="{FF2B5EF4-FFF2-40B4-BE49-F238E27FC236}">
                <a16:creationId xmlns:a16="http://schemas.microsoft.com/office/drawing/2014/main" id="{4FA2CEF1-ECC2-7044-9961-2671B79B07D3}"/>
              </a:ext>
            </a:extLst>
          </p:cNvPr>
          <p:cNvSpPr/>
          <p:nvPr/>
        </p:nvSpPr>
        <p:spPr>
          <a:xfrm flipH="1">
            <a:off x="4643076" y="5699966"/>
            <a:ext cx="720000" cy="720000"/>
          </a:xfrm>
          <a:prstGeom prst="snip1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>
            <a:extLst>
              <a:ext uri="{FF2B5EF4-FFF2-40B4-BE49-F238E27FC236}">
                <a16:creationId xmlns:a16="http://schemas.microsoft.com/office/drawing/2014/main" id="{B294D2E7-840D-FC41-BFA3-C29AD8D5E8A6}"/>
              </a:ext>
            </a:extLst>
          </p:cNvPr>
          <p:cNvSpPr/>
          <p:nvPr/>
        </p:nvSpPr>
        <p:spPr>
          <a:xfrm>
            <a:off x="5101389" y="3114681"/>
            <a:ext cx="792000" cy="900865"/>
          </a:xfrm>
          <a:prstGeom prst="snip2Same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E354AA8-A3E9-1947-BB33-C8EED8F8B280}"/>
              </a:ext>
            </a:extLst>
          </p:cNvPr>
          <p:cNvSpPr/>
          <p:nvPr/>
        </p:nvSpPr>
        <p:spPr>
          <a:xfrm>
            <a:off x="5317389" y="2085974"/>
            <a:ext cx="360000" cy="1145151"/>
          </a:xfrm>
          <a:prstGeom prst="round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C13D664E-8ADF-6A40-ADCA-98D9DBBC4C5A}"/>
              </a:ext>
            </a:extLst>
          </p:cNvPr>
          <p:cNvSpPr/>
          <p:nvPr/>
        </p:nvSpPr>
        <p:spPr>
          <a:xfrm>
            <a:off x="5893388" y="4157662"/>
            <a:ext cx="1136062" cy="1195283"/>
          </a:xfrm>
          <a:prstGeom prst="snip1Rect">
            <a:avLst>
              <a:gd name="adj" fmla="val 50000"/>
            </a:avLst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AB022AA9-CB59-BE4E-9988-3B68D99BA428}"/>
              </a:ext>
            </a:extLst>
          </p:cNvPr>
          <p:cNvSpPr/>
          <p:nvPr/>
        </p:nvSpPr>
        <p:spPr>
          <a:xfrm flipH="1">
            <a:off x="3965326" y="4157662"/>
            <a:ext cx="1136062" cy="1195283"/>
          </a:xfrm>
          <a:prstGeom prst="snip1Rect">
            <a:avLst>
              <a:gd name="adj" fmla="val 50000"/>
            </a:avLst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A562B4-3487-1043-B466-DC19B9AE9352}"/>
              </a:ext>
            </a:extLst>
          </p:cNvPr>
          <p:cNvSpPr/>
          <p:nvPr/>
        </p:nvSpPr>
        <p:spPr>
          <a:xfrm>
            <a:off x="5101389" y="4015546"/>
            <a:ext cx="792000" cy="205740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35B5E829-553F-2E48-A758-646C3FED99A7}"/>
              </a:ext>
            </a:extLst>
          </p:cNvPr>
          <p:cNvSpPr/>
          <p:nvPr/>
        </p:nvSpPr>
        <p:spPr>
          <a:xfrm flipH="1">
            <a:off x="3965326" y="4362567"/>
            <a:ext cx="1136062" cy="989745"/>
          </a:xfrm>
          <a:prstGeom prst="snip1Rect">
            <a:avLst>
              <a:gd name="adj" fmla="val 50000"/>
            </a:avLst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F1D941C2-4A52-3046-B732-3C32083C6622}"/>
              </a:ext>
            </a:extLst>
          </p:cNvPr>
          <p:cNvSpPr/>
          <p:nvPr/>
        </p:nvSpPr>
        <p:spPr>
          <a:xfrm flipH="1">
            <a:off x="3965326" y="4799967"/>
            <a:ext cx="1136062" cy="552345"/>
          </a:xfrm>
          <a:prstGeom prst="snip1Rect">
            <a:avLst>
              <a:gd name="adj" fmla="val 50000"/>
            </a:avLst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08BA7A85-F928-BA45-82EB-6DF50D66170A}"/>
              </a:ext>
            </a:extLst>
          </p:cNvPr>
          <p:cNvSpPr/>
          <p:nvPr/>
        </p:nvSpPr>
        <p:spPr>
          <a:xfrm>
            <a:off x="5893388" y="4362567"/>
            <a:ext cx="1136062" cy="989745"/>
          </a:xfrm>
          <a:prstGeom prst="snip1Rect">
            <a:avLst>
              <a:gd name="adj" fmla="val 50000"/>
            </a:avLst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07398B81-C5C1-2445-8E27-411B46D96A8E}"/>
              </a:ext>
            </a:extLst>
          </p:cNvPr>
          <p:cNvSpPr/>
          <p:nvPr/>
        </p:nvSpPr>
        <p:spPr>
          <a:xfrm>
            <a:off x="5893387" y="4799967"/>
            <a:ext cx="1136062" cy="551712"/>
          </a:xfrm>
          <a:prstGeom prst="snip1Rect">
            <a:avLst>
              <a:gd name="adj" fmla="val 50000"/>
            </a:avLst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論理積ゲート 16">
            <a:extLst>
              <a:ext uri="{FF2B5EF4-FFF2-40B4-BE49-F238E27FC236}">
                <a16:creationId xmlns:a16="http://schemas.microsoft.com/office/drawing/2014/main" id="{6AF26EB6-7452-1E47-A9C3-C412AAA454AD}"/>
              </a:ext>
            </a:extLst>
          </p:cNvPr>
          <p:cNvSpPr/>
          <p:nvPr/>
        </p:nvSpPr>
        <p:spPr>
          <a:xfrm rot="16200000">
            <a:off x="6525449" y="4803691"/>
            <a:ext cx="1152000" cy="144000"/>
          </a:xfrm>
          <a:prstGeom prst="flowChartDelay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53568F02-4A20-4744-8131-2495D156BCCA}"/>
              </a:ext>
            </a:extLst>
          </p:cNvPr>
          <p:cNvSpPr/>
          <p:nvPr/>
        </p:nvSpPr>
        <p:spPr>
          <a:xfrm rot="16200000">
            <a:off x="3317327" y="4797558"/>
            <a:ext cx="1152000" cy="144000"/>
          </a:xfrm>
          <a:prstGeom prst="flowChartDelay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E029BC6-530E-CB42-B8D1-BAA082E63B83}"/>
              </a:ext>
            </a:extLst>
          </p:cNvPr>
          <p:cNvSpPr/>
          <p:nvPr/>
        </p:nvSpPr>
        <p:spPr>
          <a:xfrm>
            <a:off x="5284541" y="3061833"/>
            <a:ext cx="396000" cy="1044000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373C564-8010-A848-8675-06BE85476CE0}"/>
              </a:ext>
            </a:extLst>
          </p:cNvPr>
          <p:cNvSpPr/>
          <p:nvPr/>
        </p:nvSpPr>
        <p:spPr>
          <a:xfrm>
            <a:off x="8958262" y="1536517"/>
            <a:ext cx="216000" cy="72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5B76663-224D-8E48-9368-13C9D5AFD145}"/>
              </a:ext>
            </a:extLst>
          </p:cNvPr>
          <p:cNvSpPr/>
          <p:nvPr/>
        </p:nvSpPr>
        <p:spPr>
          <a:xfrm>
            <a:off x="8958262" y="2369523"/>
            <a:ext cx="216000" cy="144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05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5</cp:revision>
  <dcterms:created xsi:type="dcterms:W3CDTF">2020-06-18T08:04:39Z</dcterms:created>
  <dcterms:modified xsi:type="dcterms:W3CDTF">2020-06-19T08:14:50Z</dcterms:modified>
</cp:coreProperties>
</file>