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F1F"/>
    <a:srgbClr val="083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24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678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831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09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279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4826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152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007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176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14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939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77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57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97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444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2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983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A5B1-4C41-46A8-804A-198CDB476888}" type="datetimeFigureOut">
              <a:rPr lang="th-TH" smtClean="0"/>
              <a:t>30/10/63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EC5C-E2F7-41D4-A32C-B551303B4D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047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502BF0-BE2A-4FB0-B778-79A28DF8D038}"/>
              </a:ext>
            </a:extLst>
          </p:cNvPr>
          <p:cNvSpPr/>
          <p:nvPr/>
        </p:nvSpPr>
        <p:spPr>
          <a:xfrm>
            <a:off x="2669226" y="2639956"/>
            <a:ext cx="60119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th-TH" sz="7200" dirty="0">
                <a:ln w="0">
                  <a:solidFill>
                    <a:srgbClr val="083E0B"/>
                  </a:solidFill>
                </a:ln>
                <a:solidFill>
                  <a:srgbClr val="00B050"/>
                </a:solidFill>
                <a:effectLst>
                  <a:glow rad="63500">
                    <a:srgbClr val="41CF1F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คู่มือการใช้งาน</a:t>
            </a:r>
          </a:p>
        </p:txBody>
      </p:sp>
    </p:spTree>
    <p:extLst>
      <p:ext uri="{BB962C8B-B14F-4D97-AF65-F5344CB8AC3E}">
        <p14:creationId xmlns:p14="http://schemas.microsoft.com/office/powerpoint/2010/main" val="2651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A500FC-8BE1-4168-B933-8E4A3B86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2" y="1567802"/>
            <a:ext cx="9768241" cy="4847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FBDC3-DCA7-42EC-81A2-70B00632F689}"/>
              </a:ext>
            </a:extLst>
          </p:cNvPr>
          <p:cNvSpPr txBox="1"/>
          <p:nvPr/>
        </p:nvSpPr>
        <p:spPr>
          <a:xfrm>
            <a:off x="634293" y="442912"/>
            <a:ext cx="2323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dirty="0">
                <a:ln w="0">
                  <a:solidFill>
                    <a:schemeClr val="tx1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หน้าแรก</a:t>
            </a:r>
          </a:p>
        </p:txBody>
      </p:sp>
    </p:spTree>
    <p:extLst>
      <p:ext uri="{BB962C8B-B14F-4D97-AF65-F5344CB8AC3E}">
        <p14:creationId xmlns:p14="http://schemas.microsoft.com/office/powerpoint/2010/main" val="11094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AFBDC3-DCA7-42EC-81A2-70B00632F689}"/>
              </a:ext>
            </a:extLst>
          </p:cNvPr>
          <p:cNvSpPr txBox="1"/>
          <p:nvPr/>
        </p:nvSpPr>
        <p:spPr>
          <a:xfrm>
            <a:off x="408516" y="569030"/>
            <a:ext cx="6139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ทำการลงทะเบียนและกรอกข้อมูล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CD5AD-1436-458F-9991-27554030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1702189"/>
            <a:ext cx="10944424" cy="47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AFBDC3-DCA7-42EC-81A2-70B00632F689}"/>
              </a:ext>
            </a:extLst>
          </p:cNvPr>
          <p:cNvSpPr txBox="1"/>
          <p:nvPr/>
        </p:nvSpPr>
        <p:spPr>
          <a:xfrm>
            <a:off x="677334" y="557740"/>
            <a:ext cx="6547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กรอกข้อมูลเสร็จแล้ว ให้กด สมัครสมาชิก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13B19-908F-46DF-B2E2-315D94DF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2" y="1713265"/>
            <a:ext cx="9166578" cy="48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65948-69CA-4F26-8A38-6ADF95E8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6" y="2188986"/>
            <a:ext cx="6332009" cy="3946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FF7D57-44A2-4842-AA00-BF700C6906A9}"/>
              </a:ext>
            </a:extLst>
          </p:cNvPr>
          <p:cNvSpPr txBox="1"/>
          <p:nvPr/>
        </p:nvSpPr>
        <p:spPr>
          <a:xfrm>
            <a:off x="756357" y="553156"/>
            <a:ext cx="51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เข้า</a:t>
            </a:r>
            <a:r>
              <a:rPr lang="en-US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login </a:t>
            </a:r>
            <a:r>
              <a:rPr lang="th-TH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เพื่อดูข้อมูล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20366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338866-DCC2-426C-B78E-2FBB6DE7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04" y="2009422"/>
            <a:ext cx="9593439" cy="4629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15865-DE6B-4CF6-8638-F7DB99318223}"/>
              </a:ext>
            </a:extLst>
          </p:cNvPr>
          <p:cNvSpPr txBox="1"/>
          <p:nvPr/>
        </p:nvSpPr>
        <p:spPr>
          <a:xfrm>
            <a:off x="835379" y="389521"/>
            <a:ext cx="10972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เมื่อ</a:t>
            </a:r>
            <a:r>
              <a:rPr lang="en-US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login</a:t>
            </a:r>
            <a:r>
              <a:rPr lang="th-TH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เสร็จ กดเข้าดูข้อมูลผู้ลงทะเบียน จะ</a:t>
            </a:r>
            <a:r>
              <a:rPr lang="en-US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show</a:t>
            </a:r>
            <a:r>
              <a:rPr lang="th-TH" sz="4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ข้อมูลขึ้นมาตามที่ลงทะเบียน</a:t>
            </a:r>
          </a:p>
        </p:txBody>
      </p:sp>
    </p:spTree>
    <p:extLst>
      <p:ext uri="{BB962C8B-B14F-4D97-AF65-F5344CB8AC3E}">
        <p14:creationId xmlns:p14="http://schemas.microsoft.com/office/powerpoint/2010/main" val="33024662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40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Poramin Jumphom</dc:creator>
  <cp:lastModifiedBy>Poramin Jumphom</cp:lastModifiedBy>
  <cp:revision>5</cp:revision>
  <dcterms:created xsi:type="dcterms:W3CDTF">2020-10-30T03:03:26Z</dcterms:created>
  <dcterms:modified xsi:type="dcterms:W3CDTF">2020-10-30T03:42:37Z</dcterms:modified>
</cp:coreProperties>
</file>