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2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1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562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88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204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29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99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04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74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13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34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031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5668B-EDDC-4994-93E5-F3C9316D0A3F}" type="datetimeFigureOut">
              <a:rPr lang="de-CH" smtClean="0"/>
              <a:t>13.11.2019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A575-C3D8-4FCD-8C8F-5061321F3AF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77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87" y="152400"/>
            <a:ext cx="4591050" cy="670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653" y="228600"/>
            <a:ext cx="46005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Renana Gershoni-Poranne</dc:creator>
  <cp:lastModifiedBy>Renana Gershoni-Poranne</cp:lastModifiedBy>
  <cp:revision>1</cp:revision>
  <dcterms:created xsi:type="dcterms:W3CDTF">2019-11-13T11:42:59Z</dcterms:created>
  <dcterms:modified xsi:type="dcterms:W3CDTF">2019-11-13T11:43:38Z</dcterms:modified>
</cp:coreProperties>
</file>