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5"/>
  </p:notesMasterIdLst>
  <p:sldIdLst>
    <p:sldId id="261" r:id="rId3"/>
    <p:sldId id="256" r:id="rId4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22" d="100"/>
          <a:sy n="22" d="100"/>
        </p:scale>
        <p:origin x="28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C5016-AE82-40AB-8E66-72B9AE28D1A9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064A6-CA28-4EA5-9A87-BE608C63F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66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b981f66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7b981f66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EE, BYU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https://www.precisionid.com/code-128-faq/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088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DAD9D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05773" y="9841960"/>
            <a:ext cx="19140756" cy="13276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7794">
                <a:latin typeface="Alice"/>
                <a:ea typeface="Alice"/>
                <a:cs typeface="Alice"/>
                <a:sym typeface="Ali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07859" y="25499612"/>
            <a:ext cx="20938398" cy="194332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6844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04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026176" y="17151419"/>
            <a:ext cx="18381219" cy="2880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779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319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026176" y="13065524"/>
            <a:ext cx="18381219" cy="2880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532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26176" y="21813229"/>
            <a:ext cx="18381219" cy="2441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6844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67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486448" y="8195916"/>
            <a:ext cx="22456383" cy="25471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64538" lvl="0" indent="-106475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naheim"/>
              <a:buAutoNum type="arabicPeriod"/>
              <a:defRPr sz="4791"/>
            </a:lvl1pPr>
            <a:lvl2pPr marL="3129077" lvl="1" indent="-108648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marL="4693615" lvl="2" indent="-108648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258154" lvl="3" indent="-108648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822692" lvl="4" indent="-108648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387230" lvl="5" indent="-108648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951769" lvl="6" indent="-108648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516307" lvl="7" indent="-108648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080846" lvl="8" indent="-108648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5414854" y="33162785"/>
            <a:ext cx="1646388" cy="2799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420655" y="2489726"/>
            <a:ext cx="18587970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5121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54697" y="2489726"/>
            <a:ext cx="11228736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2"/>
          </p:nvPr>
        </p:nvSpPr>
        <p:spPr>
          <a:xfrm>
            <a:off x="14045850" y="2489726"/>
            <a:ext cx="11228736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1505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4134264" y="11194572"/>
            <a:ext cx="10811970" cy="8082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64538" lvl="0" indent="-10864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5475"/>
            </a:lvl1pPr>
            <a:lvl2pPr marL="3129077" lvl="1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4693615" lvl="2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6258154" lvl="3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7822692" lvl="4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9387230" lvl="5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10951769" lvl="6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12516307" lvl="7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14080846" lvl="8" indent="-108648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14134942" y="22730843"/>
            <a:ext cx="10808705" cy="8082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64538" lvl="0" indent="-1173404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5475"/>
            </a:lvl1pPr>
            <a:lvl2pPr marL="3129077" lvl="1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693615" lvl="2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258154" lvl="3" indent="-108648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822692" lvl="4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387230" lvl="5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951769" lvl="6" indent="-108648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516307" lvl="7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080846" lvl="8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14134307" y="8708353"/>
            <a:ext cx="10811970" cy="219073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/>
          </p:nvPr>
        </p:nvSpPr>
        <p:spPr>
          <a:xfrm>
            <a:off x="14134307" y="20244864"/>
            <a:ext cx="10811970" cy="219073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0266"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477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5414854" y="33162785"/>
            <a:ext cx="1646388" cy="2799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486449" y="2489726"/>
            <a:ext cx="17032987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97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631758" y="2489726"/>
            <a:ext cx="18165763" cy="7513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486448" y="12538115"/>
            <a:ext cx="22456383" cy="11050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64538" lvl="0" indent="-112994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4791"/>
            </a:lvl1pPr>
            <a:lvl2pPr marL="3129077" lvl="1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693615" lvl="2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258154" lvl="3" indent="-108648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822692" lvl="4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387230" lvl="5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951769" lvl="6" indent="-108648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516307" lvl="7" indent="-108648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080846" lvl="8" indent="-108648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8493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901038" y="11105646"/>
            <a:ext cx="21627204" cy="14367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2463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195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486992" y="2346774"/>
            <a:ext cx="22455295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486992" y="7939612"/>
            <a:ext cx="22455295" cy="218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149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4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2486992" y="28943550"/>
            <a:ext cx="22455295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701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857401" y="14039370"/>
            <a:ext cx="23749118" cy="5989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1064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2486992" y="20349277"/>
            <a:ext cx="22455295" cy="218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18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378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25414854" y="33162785"/>
            <a:ext cx="1646388" cy="2799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772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216564" y="1466734"/>
            <a:ext cx="25013562" cy="1679801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60" name="Google Shape;60;p13"/>
          <p:cNvSpPr/>
          <p:nvPr/>
        </p:nvSpPr>
        <p:spPr>
          <a:xfrm>
            <a:off x="1216564" y="18859829"/>
            <a:ext cx="25013562" cy="1621081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475839" y="2346774"/>
            <a:ext cx="22456383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51146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857401" y="2346774"/>
            <a:ext cx="23749118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6642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486992" y="2346774"/>
            <a:ext cx="22455295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2486448" y="2338647"/>
            <a:ext cx="22456383" cy="6239586"/>
            <a:chOff x="685500" y="683425"/>
            <a:chExt cx="6191100" cy="1823400"/>
          </a:xfrm>
        </p:grpSpPr>
        <p:cxnSp>
          <p:nvCxnSpPr>
            <p:cNvPr id="71" name="Google Shape;71;p15"/>
            <p:cNvCxnSpPr/>
            <p:nvPr/>
          </p:nvCxnSpPr>
          <p:spPr>
            <a:xfrm>
              <a:off x="6876600" y="683425"/>
              <a:ext cx="0" cy="182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5"/>
            <p:cNvCxnSpPr/>
            <p:nvPr/>
          </p:nvCxnSpPr>
          <p:spPr>
            <a:xfrm>
              <a:off x="685500" y="683425"/>
              <a:ext cx="0" cy="182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5"/>
            <p:cNvCxnSpPr/>
            <p:nvPr/>
          </p:nvCxnSpPr>
          <p:spPr>
            <a:xfrm>
              <a:off x="685500" y="685800"/>
              <a:ext cx="6191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79616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4476081" y="21987065"/>
            <a:ext cx="11745612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76" name="Google Shape;76;p16"/>
          <p:cNvSpPr/>
          <p:nvPr/>
        </p:nvSpPr>
        <p:spPr>
          <a:xfrm>
            <a:off x="1207859" y="21987065"/>
            <a:ext cx="12923003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77" name="Google Shape;77;p16"/>
          <p:cNvSpPr/>
          <p:nvPr/>
        </p:nvSpPr>
        <p:spPr>
          <a:xfrm>
            <a:off x="1207859" y="1466734"/>
            <a:ext cx="25013562" cy="201375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475839" y="2346774"/>
            <a:ext cx="22456383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7507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486448" y="2346774"/>
            <a:ext cx="22456383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17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4067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694831" y="8865592"/>
            <a:ext cx="10808705" cy="9755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495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4064484" y="2607527"/>
            <a:ext cx="10350589" cy="10560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64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7739002" y="2346774"/>
            <a:ext cx="17203829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692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857401" y="2346774"/>
            <a:ext cx="23749118" cy="4890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5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 flipH="1">
            <a:off x="14489664" y="26538773"/>
            <a:ext cx="10461582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2"/>
          </p:nvPr>
        </p:nvSpPr>
        <p:spPr>
          <a:xfrm flipH="1">
            <a:off x="14489683" y="28979138"/>
            <a:ext cx="10461582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 flipH="1">
            <a:off x="14489664" y="19135552"/>
            <a:ext cx="10461582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4"/>
          </p:nvPr>
        </p:nvSpPr>
        <p:spPr>
          <a:xfrm flipH="1">
            <a:off x="14489683" y="21575917"/>
            <a:ext cx="10461582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5"/>
          </p:nvPr>
        </p:nvSpPr>
        <p:spPr>
          <a:xfrm flipH="1">
            <a:off x="2504131" y="19135552"/>
            <a:ext cx="10444171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6"/>
          </p:nvPr>
        </p:nvSpPr>
        <p:spPr>
          <a:xfrm flipH="1">
            <a:off x="2504124" y="21575917"/>
            <a:ext cx="10444171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7"/>
          </p:nvPr>
        </p:nvSpPr>
        <p:spPr>
          <a:xfrm flipH="1">
            <a:off x="2521541" y="26538773"/>
            <a:ext cx="10426761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8"/>
          </p:nvPr>
        </p:nvSpPr>
        <p:spPr>
          <a:xfrm flipH="1">
            <a:off x="2504124" y="28979138"/>
            <a:ext cx="10444171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9"/>
          </p:nvPr>
        </p:nvSpPr>
        <p:spPr>
          <a:xfrm flipH="1">
            <a:off x="14489664" y="11732332"/>
            <a:ext cx="10461582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13"/>
          </p:nvPr>
        </p:nvSpPr>
        <p:spPr>
          <a:xfrm flipH="1">
            <a:off x="14489683" y="14172696"/>
            <a:ext cx="10461582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4"/>
          </p:nvPr>
        </p:nvSpPr>
        <p:spPr>
          <a:xfrm flipH="1">
            <a:off x="2504131" y="11732332"/>
            <a:ext cx="10444171" cy="244122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ice"/>
              <a:buNone/>
              <a:defRPr sz="10266" b="1"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5"/>
          </p:nvPr>
        </p:nvSpPr>
        <p:spPr>
          <a:xfrm flipH="1">
            <a:off x="2486713" y="14172696"/>
            <a:ext cx="10461582" cy="4014976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475"/>
            </a:lvl9pPr>
          </a:lstStyle>
          <a:p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2486448" y="2346774"/>
            <a:ext cx="22456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4692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1207859" y="1466734"/>
            <a:ext cx="25013562" cy="3360424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/>
          </p:nvPr>
        </p:nvSpPr>
        <p:spPr>
          <a:xfrm>
            <a:off x="6396212" y="6154380"/>
            <a:ext cx="14636856" cy="3236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2243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7794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6396212" y="16042300"/>
            <a:ext cx="14636856" cy="622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844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582"/>
            </a:lvl9pPr>
          </a:lstStyle>
          <a:p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6790126" y="23480541"/>
            <a:ext cx="13849028" cy="38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None/>
            </a:pPr>
            <a:r>
              <a:rPr lang="en" sz="5475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5475" b="1">
                <a:solidFill>
                  <a:schemeClr val="l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5475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5475" b="1">
                <a:solidFill>
                  <a:schemeClr val="l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5475" b="1">
                <a:solidFill>
                  <a:schemeClr val="lt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5475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and infographics &amp; images by </a:t>
            </a:r>
            <a:r>
              <a:rPr lang="en" sz="5475" b="1">
                <a:solidFill>
                  <a:schemeClr val="l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5475" b="1">
              <a:solidFill>
                <a:schemeClr val="lt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2859421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1207859" y="21987065"/>
            <a:ext cx="7982751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6" name="Google Shape;116;p23"/>
          <p:cNvSpPr/>
          <p:nvPr/>
        </p:nvSpPr>
        <p:spPr>
          <a:xfrm>
            <a:off x="1207859" y="1466734"/>
            <a:ext cx="25013562" cy="201375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7" name="Google Shape;117;p23"/>
          <p:cNvSpPr/>
          <p:nvPr/>
        </p:nvSpPr>
        <p:spPr>
          <a:xfrm>
            <a:off x="9723264" y="21987065"/>
            <a:ext cx="7982751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18" name="Google Shape;118;p23"/>
          <p:cNvSpPr/>
          <p:nvPr/>
        </p:nvSpPr>
        <p:spPr>
          <a:xfrm>
            <a:off x="18238670" y="21987065"/>
            <a:ext cx="7982751" cy="1308383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</p:spTree>
    <p:extLst>
      <p:ext uri="{BB962C8B-B14F-4D97-AF65-F5344CB8AC3E}">
        <p14:creationId xmlns:p14="http://schemas.microsoft.com/office/powerpoint/2010/main" val="1688994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1207859" y="1466734"/>
            <a:ext cx="25013562" cy="24608279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21" name="Google Shape;121;p24"/>
          <p:cNvSpPr/>
          <p:nvPr/>
        </p:nvSpPr>
        <p:spPr>
          <a:xfrm>
            <a:off x="1216564" y="26531587"/>
            <a:ext cx="25013562" cy="8540164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</p:spTree>
    <p:extLst>
      <p:ext uri="{BB962C8B-B14F-4D97-AF65-F5344CB8AC3E}">
        <p14:creationId xmlns:p14="http://schemas.microsoft.com/office/powerpoint/2010/main" val="3367671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1207859" y="1466734"/>
            <a:ext cx="25013562" cy="10918763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24" name="Google Shape;124;p25"/>
          <p:cNvSpPr/>
          <p:nvPr/>
        </p:nvSpPr>
        <p:spPr>
          <a:xfrm>
            <a:off x="1216564" y="12776882"/>
            <a:ext cx="12258136" cy="22295382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  <p:sp>
        <p:nvSpPr>
          <p:cNvPr id="125" name="Google Shape;125;p25"/>
          <p:cNvSpPr/>
          <p:nvPr/>
        </p:nvSpPr>
        <p:spPr>
          <a:xfrm>
            <a:off x="13963285" y="12776882"/>
            <a:ext cx="12258136" cy="22295382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60"/>
          </a:p>
        </p:txBody>
      </p:sp>
    </p:spTree>
    <p:extLst>
      <p:ext uri="{BB962C8B-B14F-4D97-AF65-F5344CB8AC3E}">
        <p14:creationId xmlns:p14="http://schemas.microsoft.com/office/powerpoint/2010/main" val="417248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1402-5F09-1F49-B839-C065900E087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5006" y="3164826"/>
            <a:ext cx="25558730" cy="407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ice"/>
              <a:buNone/>
              <a:defRPr sz="40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5006" y="8195906"/>
            <a:ext cx="25558730" cy="2429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●"/>
              <a:defRPr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414854" y="33162785"/>
            <a:ext cx="1646388" cy="279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422">
                <a:solidFill>
                  <a:schemeClr val="dk2"/>
                </a:solidFill>
              </a:defRPr>
            </a:lvl1pPr>
            <a:lvl2pPr lvl="1" algn="r">
              <a:buNone/>
              <a:defRPr sz="3422">
                <a:solidFill>
                  <a:schemeClr val="dk2"/>
                </a:solidFill>
              </a:defRPr>
            </a:lvl2pPr>
            <a:lvl3pPr lvl="2" algn="r">
              <a:buNone/>
              <a:defRPr sz="3422">
                <a:solidFill>
                  <a:schemeClr val="dk2"/>
                </a:solidFill>
              </a:defRPr>
            </a:lvl3pPr>
            <a:lvl4pPr lvl="3" algn="r">
              <a:buNone/>
              <a:defRPr sz="3422">
                <a:solidFill>
                  <a:schemeClr val="dk2"/>
                </a:solidFill>
              </a:defRPr>
            </a:lvl4pPr>
            <a:lvl5pPr lvl="4" algn="r">
              <a:buNone/>
              <a:defRPr sz="3422">
                <a:solidFill>
                  <a:schemeClr val="dk2"/>
                </a:solidFill>
              </a:defRPr>
            </a:lvl5pPr>
            <a:lvl6pPr lvl="5" algn="r">
              <a:buNone/>
              <a:defRPr sz="3422">
                <a:solidFill>
                  <a:schemeClr val="dk2"/>
                </a:solidFill>
              </a:defRPr>
            </a:lvl6pPr>
            <a:lvl7pPr lvl="6" algn="r">
              <a:buNone/>
              <a:defRPr sz="3422">
                <a:solidFill>
                  <a:schemeClr val="dk2"/>
                </a:solidFill>
              </a:defRPr>
            </a:lvl7pPr>
            <a:lvl8pPr lvl="7" algn="r">
              <a:buNone/>
              <a:defRPr sz="3422">
                <a:solidFill>
                  <a:schemeClr val="dk2"/>
                </a:solidFill>
              </a:defRPr>
            </a:lvl8pPr>
            <a:lvl9pPr lvl="8" algn="r">
              <a:buNone/>
              <a:defRPr sz="3422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54477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7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3121894" y="2346774"/>
            <a:ext cx="21185643" cy="4890653"/>
          </a:xfrm>
          <a:prstGeom prst="rect">
            <a:avLst/>
          </a:prstGeom>
        </p:spPr>
        <p:txBody>
          <a:bodyPr spcFirstLastPara="1" wrap="square" lIns="312852" tIns="312852" rIns="312852" bIns="312852" anchor="t" anchorCtr="0">
            <a:noAutofit/>
          </a:bodyPr>
          <a:lstStyle/>
          <a:p>
            <a:r>
              <a:rPr lang="en-US" dirty="0"/>
              <a:t>Barcodes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158" name="Google Shape;158;p31"/>
          <p:cNvGraphicFramePr/>
          <p:nvPr>
            <p:extLst>
              <p:ext uri="{D42A27DB-BD31-4B8C-83A1-F6EECF244321}">
                <p14:modId xmlns:p14="http://schemas.microsoft.com/office/powerpoint/2010/main" val="563741328"/>
              </p:ext>
            </p:extLst>
          </p:nvPr>
        </p:nvGraphicFramePr>
        <p:xfrm>
          <a:off x="3121895" y="5618499"/>
          <a:ext cx="21185644" cy="196472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638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0300" dirty="0">
                        <a:solidFill>
                          <a:schemeClr val="dk2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0300" dirty="0">
                        <a:solidFill>
                          <a:schemeClr val="dk2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0300" dirty="0">
                        <a:solidFill>
                          <a:schemeClr val="dk2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300" dirty="0">
                        <a:solidFill>
                          <a:schemeClr val="dk2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8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Quite Zone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blank spaces before and after the barcode. They help the barcode reader to distinguish the barcode from other markings.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Start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Identifies the beginning of the barcode.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Data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Besides hold information, there are also special function characters that may be encoded within the DATA for various purposes. 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8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Check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check character is used to verify integrity of the data as a whole and must be calculated as part of both the barcode printing and reading process. 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8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Stop</a:t>
                      </a:r>
                      <a:r>
                        <a:rPr lang="en" sz="6800" b="1" dirty="0">
                          <a:solidFill>
                            <a:schemeClr val="dk1"/>
                          </a:solidFill>
                          <a:latin typeface="Alice"/>
                          <a:ea typeface="Alice"/>
                          <a:cs typeface="Alice"/>
                          <a:sym typeface="Alice"/>
                        </a:rPr>
                        <a:t>:</a:t>
                      </a:r>
                      <a:endParaRPr sz="6800" b="1" dirty="0">
                        <a:solidFill>
                          <a:schemeClr val="dk1"/>
                        </a:solidFill>
                        <a:latin typeface="Alice"/>
                        <a:ea typeface="Alice"/>
                        <a:cs typeface="Alice"/>
                        <a:sym typeface="Alice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4791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STOP character ends the barcode and has a value of 106 for all three Code Sets.  </a:t>
                      </a:r>
                      <a:endParaRPr sz="55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312852" marR="312852" marT="312852" marB="312852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9" name="Google Shape;159;p31"/>
          <p:cNvCxnSpPr/>
          <p:nvPr/>
        </p:nvCxnSpPr>
        <p:spPr>
          <a:xfrm>
            <a:off x="3121895" y="5172019"/>
            <a:ext cx="2118564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1"/>
          <p:cNvSpPr txBox="1"/>
          <p:nvPr/>
        </p:nvSpPr>
        <p:spPr>
          <a:xfrm>
            <a:off x="2919978" y="26454314"/>
            <a:ext cx="21185644" cy="2189707"/>
          </a:xfrm>
          <a:prstGeom prst="rect">
            <a:avLst/>
          </a:prstGeom>
          <a:solidFill>
            <a:srgbClr val="44546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2852" tIns="312852" rIns="312852" bIns="312852" anchor="ctr" anchorCtr="0">
            <a:noAutofit/>
          </a:bodyPr>
          <a:lstStyle/>
          <a:p>
            <a:pPr algn="ctr" defTabSz="3129077">
              <a:buClr>
                <a:srgbClr val="000000"/>
              </a:buClr>
            </a:pPr>
            <a:r>
              <a:rPr lang="en" sz="10266" kern="0" dirty="0">
                <a:solidFill>
                  <a:srgbClr val="F8F8F7"/>
                </a:solidFill>
                <a:latin typeface="Alice"/>
                <a:ea typeface="Alice"/>
                <a:cs typeface="Alice"/>
                <a:sym typeface="Alice"/>
              </a:rPr>
              <a:t>Quiz</a:t>
            </a:r>
            <a:endParaRPr sz="10266" kern="0" dirty="0">
              <a:solidFill>
                <a:srgbClr val="F8F8F7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3326378" y="31109549"/>
            <a:ext cx="21185644" cy="337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2852" tIns="312852" rIns="312852" bIns="312852" anchor="t" anchorCtr="0">
            <a:noAutofit/>
          </a:bodyPr>
          <a:lstStyle/>
          <a:p>
            <a:pPr marL="434594" defTabSz="3129077">
              <a:buClr>
                <a:srgbClr val="2D2A26"/>
              </a:buClr>
              <a:buSzPts val="1600"/>
            </a:pPr>
            <a:endParaRPr sz="5475" kern="0" dirty="0">
              <a:solidFill>
                <a:srgbClr val="2D2A26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BD46351-71C1-4C91-BF7E-46DE53BF5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063"/>
          <a:stretch/>
        </p:blipFill>
        <p:spPr bwMode="auto">
          <a:xfrm>
            <a:off x="4902834" y="6854634"/>
            <a:ext cx="17623762" cy="46240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FDEAF62C-B440-4BFC-A43E-AE7A38C5A6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274"/>
          <a:stretch/>
        </p:blipFill>
        <p:spPr>
          <a:xfrm>
            <a:off x="14969932" y="29477043"/>
            <a:ext cx="8681341" cy="36884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AD18E0B-75BD-4B1C-BAAE-337A3C0BE0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41" b="22328"/>
          <a:stretch/>
        </p:blipFill>
        <p:spPr>
          <a:xfrm>
            <a:off x="3780727" y="29448587"/>
            <a:ext cx="8226993" cy="37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404D2-390A-A114-8BB5-C7B91D7D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BARCODES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7A252-F66D-3982-8343-E095BCF627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9723076"/>
            <a:ext cx="14226067" cy="52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7FA1CF-0E5E-CCE6-B440-73B60AF8197F}"/>
              </a:ext>
            </a:extLst>
          </p:cNvPr>
          <p:cNvSpPr txBox="1"/>
          <p:nvPr/>
        </p:nvSpPr>
        <p:spPr>
          <a:xfrm>
            <a:off x="1885950" y="15022286"/>
            <a:ext cx="236601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Quiet Zone –</a:t>
            </a:r>
          </a:p>
          <a:p>
            <a:endParaRPr lang="en-US" sz="6000" dirty="0"/>
          </a:p>
          <a:p>
            <a:r>
              <a:rPr lang="en-US" sz="6000" dirty="0"/>
              <a:t>Start –</a:t>
            </a:r>
          </a:p>
          <a:p>
            <a:endParaRPr lang="en-US" sz="6000" dirty="0"/>
          </a:p>
          <a:p>
            <a:r>
              <a:rPr lang="en-US" sz="6000" dirty="0"/>
              <a:t>Data – </a:t>
            </a:r>
          </a:p>
          <a:p>
            <a:endParaRPr lang="en-US" sz="6000" dirty="0"/>
          </a:p>
          <a:p>
            <a:r>
              <a:rPr lang="en-US" sz="6000" dirty="0"/>
              <a:t>Check – </a:t>
            </a:r>
          </a:p>
          <a:p>
            <a:endParaRPr lang="en-US" sz="6000" dirty="0"/>
          </a:p>
          <a:p>
            <a:r>
              <a:rPr lang="en-US" sz="6000" dirty="0"/>
              <a:t>Stop – </a:t>
            </a:r>
          </a:p>
          <a:p>
            <a:endParaRPr lang="en-US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2797A-66F6-2D54-280C-774D6AC65E84}"/>
              </a:ext>
            </a:extLst>
          </p:cNvPr>
          <p:cNvSpPr txBox="1"/>
          <p:nvPr/>
        </p:nvSpPr>
        <p:spPr>
          <a:xfrm>
            <a:off x="1885950" y="24347916"/>
            <a:ext cx="23660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Explain how to find out the ASCII sequence in binary. By counting either 0’s or 1’s</a:t>
            </a:r>
          </a:p>
        </p:txBody>
      </p:sp>
    </p:spTree>
    <p:extLst>
      <p:ext uri="{BB962C8B-B14F-4D97-AF65-F5344CB8AC3E}">
        <p14:creationId xmlns:p14="http://schemas.microsoft.com/office/powerpoint/2010/main" val="33579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intable Church Board Meeting Minutes by Slidesgo">
  <a:themeElements>
    <a:clrScheme name="Simple Light">
      <a:dk1>
        <a:srgbClr val="2D2A26"/>
      </a:dk1>
      <a:lt1>
        <a:srgbClr val="DAD9D6"/>
      </a:lt1>
      <a:dk2>
        <a:srgbClr val="F8F8F7"/>
      </a:dk2>
      <a:lt2>
        <a:srgbClr val="896B5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2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790</TotalTime>
  <Words>156</Words>
  <Application>Microsoft Office PowerPoint</Application>
  <PresentationFormat>自訂</PresentationFormat>
  <Paragraphs>27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Alice</vt:lpstr>
      <vt:lpstr>Anaheim</vt:lpstr>
      <vt:lpstr>Chivo</vt:lpstr>
      <vt:lpstr>新細明體</vt:lpstr>
      <vt:lpstr>Arial</vt:lpstr>
      <vt:lpstr>Calibri</vt:lpstr>
      <vt:lpstr>Calibri Light</vt:lpstr>
      <vt:lpstr>Helvetica</vt:lpstr>
      <vt:lpstr>Office Theme</vt:lpstr>
      <vt:lpstr>Printable Church Board Meeting Minutes by Slidesgo</vt:lpstr>
      <vt:lpstr>Barcodes</vt:lpstr>
      <vt:lpstr>BARCODES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BARCODES</dc:title>
  <dc:creator>Matthew Taylor</dc:creator>
  <cp:lastModifiedBy>Zoe Chou</cp:lastModifiedBy>
  <cp:revision>13</cp:revision>
  <dcterms:created xsi:type="dcterms:W3CDTF">2023-07-14T20:45:26Z</dcterms:created>
  <dcterms:modified xsi:type="dcterms:W3CDTF">2023-07-18T16:25:21Z</dcterms:modified>
</cp:coreProperties>
</file>