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20" d="100"/>
          <a:sy n="20" d="100"/>
        </p:scale>
        <p:origin x="316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5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7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6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4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1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402-5F09-1F49-B839-C065900E0878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B1402-5F09-1F49-B839-C065900E0878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3A2D3-D944-624A-9297-E28FAD4E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6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404D2-390A-A114-8BB5-C7B91D7D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BARCODES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7A252-F66D-3982-8343-E095BCF627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9723076"/>
            <a:ext cx="14226067" cy="529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7FA1CF-0E5E-CCE6-B440-73B60AF8197F}"/>
              </a:ext>
            </a:extLst>
          </p:cNvPr>
          <p:cNvSpPr txBox="1"/>
          <p:nvPr/>
        </p:nvSpPr>
        <p:spPr>
          <a:xfrm>
            <a:off x="1885950" y="15022286"/>
            <a:ext cx="236601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Quiet Zone –</a:t>
            </a:r>
          </a:p>
          <a:p>
            <a:endParaRPr lang="en-US" sz="6000" dirty="0"/>
          </a:p>
          <a:p>
            <a:r>
              <a:rPr lang="en-US" sz="6000" dirty="0"/>
              <a:t>Start –</a:t>
            </a:r>
          </a:p>
          <a:p>
            <a:endParaRPr lang="en-US" sz="6000" dirty="0"/>
          </a:p>
          <a:p>
            <a:r>
              <a:rPr lang="en-US" sz="6000" dirty="0"/>
              <a:t>Data – </a:t>
            </a:r>
          </a:p>
          <a:p>
            <a:endParaRPr lang="en-US" sz="6000" dirty="0"/>
          </a:p>
          <a:p>
            <a:r>
              <a:rPr lang="en-US" sz="6000" dirty="0"/>
              <a:t>Check – </a:t>
            </a:r>
          </a:p>
          <a:p>
            <a:endParaRPr lang="en-US" sz="6000" dirty="0"/>
          </a:p>
          <a:p>
            <a:r>
              <a:rPr lang="en-US" sz="6000" dirty="0"/>
              <a:t>Stop – </a:t>
            </a:r>
          </a:p>
          <a:p>
            <a:endParaRPr lang="en-US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2797A-66F6-2D54-280C-774D6AC65E84}"/>
              </a:ext>
            </a:extLst>
          </p:cNvPr>
          <p:cNvSpPr txBox="1"/>
          <p:nvPr/>
        </p:nvSpPr>
        <p:spPr>
          <a:xfrm>
            <a:off x="1885950" y="24347916"/>
            <a:ext cx="23660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Explain how to find out the ASCII sequence in binary. By counting either 0’s or 1’s</a:t>
            </a:r>
          </a:p>
        </p:txBody>
      </p:sp>
    </p:spTree>
    <p:extLst>
      <p:ext uri="{BB962C8B-B14F-4D97-AF65-F5344CB8AC3E}">
        <p14:creationId xmlns:p14="http://schemas.microsoft.com/office/powerpoint/2010/main" val="33579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55</TotalTime>
  <Words>29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BARCODES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BARCODES</dc:title>
  <dc:creator>Matthew Taylor</dc:creator>
  <cp:lastModifiedBy>Matthew Taylor</cp:lastModifiedBy>
  <cp:revision>1</cp:revision>
  <dcterms:created xsi:type="dcterms:W3CDTF">2023-07-14T20:45:26Z</dcterms:created>
  <dcterms:modified xsi:type="dcterms:W3CDTF">2023-07-14T21:40:49Z</dcterms:modified>
</cp:coreProperties>
</file>