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FB4CF-89B2-2757-1EDA-5E719610C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115032-0627-6556-1CA9-B4814AC25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C9764-8E58-2AB7-168C-963F5DE2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B545-C877-1D49-B0C1-1641D78753FD}" type="datetimeFigureOut">
              <a:rPr lang="ru-RU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AF0F19-EF30-BC92-C167-B3836AD3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9F432E-3B9D-F4A7-9C39-9ACB41E7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D58-B244-EE42-9F04-9EBFC7639F17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14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31055-C275-2F13-8C7B-03F0D7B2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0CFBC5-9C34-6320-85F5-7828C8DA8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395E67-DD2C-2D85-1E27-D519F705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B545-C877-1D49-B0C1-1641D78753FD}" type="datetimeFigureOut">
              <a:rPr lang="ru-RU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7D4D44-95DC-E1AD-DE8C-9C914990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6960B4-8CBF-74F3-A5C3-58FE8C65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D58-B244-EE42-9F04-9EBFC7639F17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36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77765E-6A2A-451A-24CA-8D3A9D413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8D0D96-66FF-1E79-6522-7456CFC21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B150E9-8B84-CA52-00E8-94FAE1AF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B545-C877-1D49-B0C1-1641D78753FD}" type="datetimeFigureOut">
              <a:rPr lang="ru-RU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914C8D-362B-CCB3-8C9D-11056AD9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522241-DE22-E99D-00F5-EACD0C42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D58-B244-EE42-9F04-9EBFC7639F17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2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68828-C05D-D674-6E71-2714D207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096612-3398-F4DD-AFA3-0E367CD2F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5C98FE-3895-DA41-40C1-E40F3B10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B545-C877-1D49-B0C1-1641D78753FD}" type="datetimeFigureOut">
              <a:rPr lang="ru-RU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615816-4234-24D6-3E32-097CB8EA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49012B-E8DF-2C72-1435-1E18D46A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D58-B244-EE42-9F04-9EBFC7639F17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09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64A9E-F928-BD25-1BFA-BBA2A1F5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F5A342-B218-34C6-BEA2-13FE59409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C8D9F4-7BA8-BE0A-4EEF-F425DC80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B545-C877-1D49-B0C1-1641D78753FD}" type="datetimeFigureOut">
              <a:rPr lang="ru-RU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8AC3D7-33F3-0780-4C9E-CFE1ABCF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053C5E-1B8B-09B9-C85F-30FDA1A6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D58-B244-EE42-9F04-9EBFC7639F17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3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F34AB-7F0A-70DD-146F-48CD457E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FBF4DD-A029-F63E-B5D1-EE20084F1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4B50FB-8C74-1B25-5798-B369DC913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C0792D-EA9A-C0D4-0F6B-EFFBF94E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B545-C877-1D49-B0C1-1641D78753FD}" type="datetimeFigureOut">
              <a:rPr lang="ru-RU"/>
              <a:t>09.04.2025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533EC0-6796-0EB3-53AD-A109469A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667D94-E508-46C6-6E9D-B2694275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D58-B244-EE42-9F04-9EBFC7639F17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53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CD321-4EC5-8E5E-11D0-C27BC544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D807DD-C210-8BE7-A005-6211EE05C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528EB4-2978-BA38-6F1A-B95C07B12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3ECBA7A-BD13-403B-C306-A0CB75C6B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2D6B38A-CD88-1EC3-47D9-1D0EA3613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C0AA09-9F24-7B60-E9FD-A913EA9C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B545-C877-1D49-B0C1-1641D78753FD}" type="datetimeFigureOut">
              <a:rPr lang="ru-RU"/>
              <a:t>09.04.2025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804E2E-8A90-FB68-4E81-6E61CD3C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D59D2E-8F1C-5B6E-DD1B-4CD9281D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D58-B244-EE42-9F04-9EBFC7639F17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63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E8E0B-576E-E4A7-B7B7-52C8CF01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C536C3-2CE7-1C22-ADE9-B9C45AAF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B545-C877-1D49-B0C1-1641D78753FD}" type="datetimeFigureOut">
              <a:rPr lang="ru-RU"/>
              <a:t>09.04.2025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3B205F-4B97-90DD-47D8-96F0CFA0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970320-7B5B-EA11-A00C-A2359F7F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D58-B244-EE42-9F04-9EBFC7639F17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42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5A8719-4FA8-63CD-6751-6FAB2051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B545-C877-1D49-B0C1-1641D78753FD}" type="datetimeFigureOut">
              <a:rPr lang="ru-RU"/>
              <a:t>09.04.2025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1F4DE2-A138-939D-6AE3-9FA98826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C0D3FB-63E0-A51D-1298-905C0B62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D58-B244-EE42-9F04-9EBFC7639F17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85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4E99E-6F91-5753-65FF-1F069A2B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18121E-EEF6-97D5-0B82-BA30C6C28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B5AB92-82A6-70A5-67EB-2F7B8D805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643AE5-5893-0A15-632C-9AC3F848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B545-C877-1D49-B0C1-1641D78753FD}" type="datetimeFigureOut">
              <a:rPr lang="ru-RU"/>
              <a:t>09.04.2025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B7D4A2-F9AC-3F8F-C306-E8490467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3C79D0-6199-73DF-4E00-547376F7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D58-B244-EE42-9F04-9EBFC7639F17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5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A5684-CF2C-934C-29E5-41C1C1D3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9B826CA-9505-E7DB-F22C-05584108D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94325F-A501-7D37-D6A7-F3F6001F1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C0296E-7406-2A36-1D4F-996C184B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B545-C877-1D49-B0C1-1641D78753FD}" type="datetimeFigureOut">
              <a:rPr lang="ru-RU"/>
              <a:t>09.04.2025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65E187-75B8-EC89-B64B-C952F3AB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3E07E2-AB70-34F9-0698-68CAAB5C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ED58-B244-EE42-9F04-9EBFC7639F17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98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1F240-2893-E220-2323-5E021FA8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9D1533-22D2-D19A-DF03-7BD2D5F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2887C8-CA7D-41A3-C488-F7D226A6D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69B545-C877-1D49-B0C1-1641D78753FD}" type="datetimeFigureOut">
              <a:rPr lang="ru-RU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7B0712-328C-8E98-37BF-1ECD776F9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4D5CA2-9E24-7929-6B82-05ED1C368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82ED58-B244-EE42-9F04-9EBFC7639F17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0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E9F8F-180D-8968-76EF-09E5AEEF8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ul" dirty="0"/>
              <a:t>Web-проект Task Scheduler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246A05-4E6E-DBF6-C19E-CC311D08F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ul" dirty="0"/>
              <a:t>Подготовили Котов Даниил и Трандофилов Дмитрий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664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7ECB3-AB60-170F-AE5C-772D6DA6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ul" dirty="0"/>
              <a:t>Перспективы развития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7C11E4-6A5C-2BB7-7AB1-E9DA67C5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ul" dirty="0"/>
              <a:t>Мобильная версия </a:t>
            </a:r>
            <a:endParaRPr lang="LID4096" dirty="0"/>
          </a:p>
          <a:p>
            <a:r>
              <a:rPr lang="mul" dirty="0"/>
              <a:t>REST API</a:t>
            </a:r>
            <a:endParaRPr lang="LID4096" dirty="0"/>
          </a:p>
          <a:p>
            <a:r>
              <a:rPr lang="mul" dirty="0"/>
              <a:t>Расширенные уведомления в различных сервисах ( telegram )</a:t>
            </a:r>
            <a:endParaRPr lang="LID4096" dirty="0"/>
          </a:p>
          <a:p>
            <a:r>
              <a:rPr lang="mul" dirty="0"/>
              <a:t>Расширение интерфейса</a:t>
            </a:r>
            <a:endParaRPr lang="LID4096" dirty="0"/>
          </a:p>
          <a:p>
            <a:r>
              <a:rPr lang="mul" dirty="0"/>
              <a:t>Оформление дизайна, более массовая доступность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2256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AB1E1-7A09-4DB4-A454-8EFD9C03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175" y="2766218"/>
            <a:ext cx="558165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977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98005-4EE1-853D-7E22-887905F8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ul" dirty="0"/>
              <a:t>Основные функции приложения: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16FA5A-96D1-8F52-A48D-42A80082C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5738634" cy="4351338"/>
          </a:xfrm>
        </p:spPr>
        <p:txBody>
          <a:bodyPr/>
          <a:lstStyle/>
          <a:p>
            <a:r>
              <a:rPr lang="mul" dirty="0"/>
              <a:t>1) создание задач с :</a:t>
            </a:r>
            <a:endParaRPr lang="LID4096" dirty="0"/>
          </a:p>
          <a:p>
            <a:r>
              <a:rPr lang="mul" dirty="0"/>
              <a:t>-названием и описанием задачи</a:t>
            </a:r>
            <a:endParaRPr lang="LID4096" dirty="0"/>
          </a:p>
          <a:p>
            <a:r>
              <a:rPr lang="mul" dirty="0"/>
              <a:t>-сроком выполнения</a:t>
            </a:r>
            <a:endParaRPr lang="LID4096" dirty="0"/>
          </a:p>
          <a:p>
            <a:r>
              <a:rPr lang="mul" dirty="0"/>
              <a:t>-приоритетом по степени</a:t>
            </a:r>
            <a:endParaRPr lang="LID4096" dirty="0"/>
          </a:p>
          <a:p>
            <a:r>
              <a:rPr lang="mul" dirty="0"/>
              <a:t>2) прикоепление файлов к задаче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27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02A6020-B270-4318-8B1A-75F3D92EA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4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7ABD3-1AEB-23E2-49E9-128A6095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ul" dirty="0"/>
              <a:t>Управление задачами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7AE97E-A4DC-5D04-BCA6-EAE99A42C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5318" y="1165496"/>
            <a:ext cx="4552848" cy="2880846"/>
          </a:xfrm>
        </p:spPr>
        <p:txBody>
          <a:bodyPr/>
          <a:lstStyle/>
          <a:p>
            <a:r>
              <a:rPr lang="mul" dirty="0"/>
              <a:t>-просмотр списка задач</a:t>
            </a:r>
            <a:endParaRPr lang="LID4096" dirty="0"/>
          </a:p>
          <a:p>
            <a:r>
              <a:rPr lang="mul" dirty="0"/>
              <a:t>-сортировка по:</a:t>
            </a:r>
            <a:endParaRPr lang="LID4096" dirty="0"/>
          </a:p>
          <a:p>
            <a:r>
              <a:rPr lang="mul" dirty="0"/>
              <a:t>1)сроку выполнения </a:t>
            </a:r>
            <a:endParaRPr lang="LID4096" dirty="0"/>
          </a:p>
          <a:p>
            <a:r>
              <a:rPr lang="mul" dirty="0"/>
              <a:t>2)приоритету</a:t>
            </a:r>
            <a:endParaRPr lang="LID4096" dirty="0"/>
          </a:p>
          <a:p>
            <a:r>
              <a:rPr lang="mul" dirty="0"/>
              <a:t>-отметка о выполнении </a:t>
            </a:r>
            <a:endParaRPr lang="LID4096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713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88BBE-D466-4F84-8AFF-254CAD2B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C59DD5-9730-421A-AB69-DD397A545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2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E717ED-4914-EF9A-AE8C-7363C67A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ul" dirty="0"/>
              <a:t>Регистрация в приложении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3A7EAF-CAF9-6FCA-295F-64C1E5DFC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4193037" cy="2976380"/>
          </a:xfrm>
        </p:spPr>
        <p:txBody>
          <a:bodyPr/>
          <a:lstStyle/>
          <a:p>
            <a:pPr marL="0" indent="0">
              <a:buNone/>
            </a:pPr>
            <a:r>
              <a:rPr lang="mul" dirty="0"/>
              <a:t>-аутентификация пользователей через логин и пароль</a:t>
            </a:r>
            <a:endParaRPr lang="LID4096" dirty="0"/>
          </a:p>
          <a:p>
            <a:pPr marL="0" indent="0">
              <a:buNone/>
            </a:pPr>
            <a:r>
              <a:rPr lang="mul" dirty="0"/>
              <a:t>-хеширование </a:t>
            </a:r>
            <a:r>
              <a:rPr lang="LID4096" dirty="0"/>
              <a:t>паролей</a:t>
            </a:r>
          </a:p>
          <a:p>
            <a:pPr marL="0" indent="0">
              <a:buNone/>
            </a:pPr>
            <a:r>
              <a:rPr lang="mul" dirty="0"/>
              <a:t>-защита от CSRF</a:t>
            </a:r>
            <a:endParaRPr lang="LID4096" dirty="0"/>
          </a:p>
          <a:p>
            <a:pPr marL="0" indent="0">
              <a:buNone/>
            </a:pPr>
            <a:endParaRPr lang="LID4096" dirty="0"/>
          </a:p>
          <a:p>
            <a:pPr marL="0" indent="0">
              <a:buNone/>
            </a:pPr>
            <a:endParaRPr lang="LID4096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390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CBF047-A35B-45CC-B565-424BA059D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4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F9539-EA27-134E-0135-A2AA0532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ul" dirty="0"/>
              <a:t>Технические особенности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BF4497-F4F7-202E-9EFA-2E53AF715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419" y="365125"/>
            <a:ext cx="4320581" cy="4351338"/>
          </a:xfrm>
        </p:spPr>
        <p:txBody>
          <a:bodyPr/>
          <a:lstStyle/>
          <a:p>
            <a:r>
              <a:rPr lang="mul" dirty="0"/>
              <a:t>Фоновая проверка задач в отдельном потоке</a:t>
            </a:r>
            <a:endParaRPr lang="LID4096" dirty="0"/>
          </a:p>
          <a:p>
            <a:r>
              <a:rPr lang="mul" dirty="0"/>
              <a:t>Проверка уведомлений каждые 60 секунд</a:t>
            </a:r>
            <a:endParaRPr lang="LID4096" dirty="0"/>
          </a:p>
          <a:p>
            <a:r>
              <a:rPr lang="mul" dirty="0"/>
              <a:t>Использование ORM (SQLAlchemy)</a:t>
            </a:r>
            <a:endParaRPr lang="LID4096" dirty="0"/>
          </a:p>
          <a:p>
            <a:r>
              <a:rPr lang="mul" dirty="0"/>
              <a:t>Валидация входных данных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226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EDF3D6-1A79-427B-A813-F4C7B6930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744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122</Words>
  <Application>Microsoft Office PowerPoint</Application>
  <PresentationFormat>Широкоэкранный</PresentationFormat>
  <Paragraphs>31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Тема Office</vt:lpstr>
      <vt:lpstr>Web-проект Task Scheduler</vt:lpstr>
      <vt:lpstr>Основные функции приложения:</vt:lpstr>
      <vt:lpstr>Презентация PowerPoint</vt:lpstr>
      <vt:lpstr>Управление задачами </vt:lpstr>
      <vt:lpstr>Презентация PowerPoint</vt:lpstr>
      <vt:lpstr>Регистрация в приложении</vt:lpstr>
      <vt:lpstr>Презентация PowerPoint</vt:lpstr>
      <vt:lpstr>Технические особенности</vt:lpstr>
      <vt:lpstr>Презентация PowerPoint</vt:lpstr>
      <vt:lpstr>Перспективы развития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Гостевой пользователь</dc:creator>
  <cp:lastModifiedBy>Дмитрий Трандофилов</cp:lastModifiedBy>
  <cp:revision>3</cp:revision>
  <dcterms:created xsi:type="dcterms:W3CDTF">2025-04-07T14:34:31Z</dcterms:created>
  <dcterms:modified xsi:type="dcterms:W3CDTF">2025-04-09T11:59:02Z</dcterms:modified>
</cp:coreProperties>
</file>