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8" r:id="rId5"/>
    <p:sldId id="265" r:id="rId6"/>
    <p:sldId id="266" r:id="rId7"/>
    <p:sldId id="267" r:id="rId8"/>
    <p:sldId id="268" r:id="rId9"/>
    <p:sldId id="269" r:id="rId10"/>
    <p:sldId id="270" r:id="rId11"/>
    <p:sldId id="271" r:id="rId12"/>
    <p:sldId id="272" r:id="rId13"/>
    <p:sldId id="273" r:id="rId14"/>
    <p:sldId id="259" r:id="rId15"/>
    <p:sldId id="260" r:id="rId16"/>
    <p:sldId id="261" r:id="rId17"/>
    <p:sldId id="262"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8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319977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209793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9233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188721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0810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3042203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3175627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90016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172632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EA8E1A-6034-44E7-9AE0-24807C60B28D}"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90807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EA8E1A-6034-44E7-9AE0-24807C60B28D}"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5416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EA8E1A-6034-44E7-9AE0-24807C60B28D}"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106445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EA8E1A-6034-44E7-9AE0-24807C60B28D}"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393046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A8E1A-6034-44E7-9AE0-24807C60B28D}"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388579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EA8E1A-6034-44E7-9AE0-24807C60B28D}"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194341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EA8E1A-6034-44E7-9AE0-24807C60B28D}"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67D5F-2178-4F8C-A276-9F130DEEEE8B}" type="slidenum">
              <a:rPr lang="en-US" smtClean="0"/>
              <a:t>‹#›</a:t>
            </a:fld>
            <a:endParaRPr lang="en-US"/>
          </a:p>
        </p:txBody>
      </p:sp>
    </p:spTree>
    <p:extLst>
      <p:ext uri="{BB962C8B-B14F-4D97-AF65-F5344CB8AC3E}">
        <p14:creationId xmlns:p14="http://schemas.microsoft.com/office/powerpoint/2010/main" val="42649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EA8E1A-6034-44E7-9AE0-24807C60B28D}" type="datetimeFigureOut">
              <a:rPr lang="en-US" smtClean="0"/>
              <a:t>10/26/2023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167D5F-2178-4F8C-A276-9F130DEEEE8B}" type="slidenum">
              <a:rPr lang="en-US" smtClean="0"/>
              <a:t>‹#›</a:t>
            </a:fld>
            <a:endParaRPr lang="en-US"/>
          </a:p>
        </p:txBody>
      </p:sp>
    </p:spTree>
    <p:extLst>
      <p:ext uri="{BB962C8B-B14F-4D97-AF65-F5344CB8AC3E}">
        <p14:creationId xmlns:p14="http://schemas.microsoft.com/office/powerpoint/2010/main" val="3589436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7572" y="2396359"/>
            <a:ext cx="7203465" cy="588579"/>
          </a:xfrm>
        </p:spPr>
        <p:txBody>
          <a:bodyPr/>
          <a:lstStyle/>
          <a:p>
            <a:pPr algn="ctr"/>
            <a:r>
              <a:rPr lang="en-US" sz="2800" b="1" dirty="0" smtClean="0">
                <a:latin typeface="Baskerville Old Face" panose="02020602080505020303" pitchFamily="18" charset="0"/>
                <a:ea typeface="BatangChe" panose="02030609000101010101" pitchFamily="49" charset="-127"/>
              </a:rPr>
              <a:t>PUBLIC </a:t>
            </a:r>
            <a:r>
              <a:rPr lang="en-US" sz="2800" b="1" dirty="0" smtClean="0">
                <a:latin typeface="Baskerville Old Face" panose="02020602080505020303" pitchFamily="18" charset="0"/>
                <a:ea typeface="BatangChe" panose="02030609000101010101" pitchFamily="49" charset="-127"/>
              </a:rPr>
              <a:t>TRANSPORT</a:t>
            </a:r>
            <a:br>
              <a:rPr lang="en-US" sz="2800" b="1" dirty="0" smtClean="0">
                <a:latin typeface="Baskerville Old Face" panose="02020602080505020303" pitchFamily="18" charset="0"/>
                <a:ea typeface="BatangChe" panose="02030609000101010101" pitchFamily="49" charset="-127"/>
              </a:rPr>
            </a:br>
            <a:r>
              <a:rPr lang="en-US" sz="2800" b="1" dirty="0" smtClean="0">
                <a:latin typeface="Baskerville Old Face" panose="02020602080505020303" pitchFamily="18" charset="0"/>
                <a:ea typeface="BatangChe" panose="02030609000101010101" pitchFamily="49" charset="-127"/>
              </a:rPr>
              <a:t> </a:t>
            </a:r>
            <a:r>
              <a:rPr lang="en-US" sz="2800" b="1" dirty="0" smtClean="0">
                <a:latin typeface="Baskerville Old Face" panose="02020602080505020303" pitchFamily="18" charset="0"/>
                <a:ea typeface="BatangChe" panose="02030609000101010101" pitchFamily="49" charset="-127"/>
              </a:rPr>
              <a:t>OPTIMIZATION</a:t>
            </a:r>
            <a:endParaRPr lang="en-US" sz="2800" b="1" dirty="0">
              <a:latin typeface="Baskerville Old Face" panose="02020602080505020303" pitchFamily="18" charset="0"/>
              <a:ea typeface="BatangChe" panose="02030609000101010101" pitchFamily="49" charset="-127"/>
            </a:endParaRPr>
          </a:p>
        </p:txBody>
      </p:sp>
      <p:sp>
        <p:nvSpPr>
          <p:cNvPr id="3" name="Subtitle 2"/>
          <p:cNvSpPr>
            <a:spLocks noGrp="1"/>
          </p:cNvSpPr>
          <p:nvPr>
            <p:ph type="subTitle" idx="1"/>
          </p:nvPr>
        </p:nvSpPr>
        <p:spPr>
          <a:xfrm>
            <a:off x="1597572" y="2984938"/>
            <a:ext cx="7766936" cy="1096899"/>
          </a:xfrm>
        </p:spPr>
        <p:txBody>
          <a:bodyPr/>
          <a:lstStyle/>
          <a:p>
            <a:pPr algn="ctr"/>
            <a:r>
              <a:rPr lang="en-US" b="1" dirty="0" err="1" smtClean="0">
                <a:solidFill>
                  <a:schemeClr val="accent1">
                    <a:lumMod val="50000"/>
                  </a:schemeClr>
                </a:solidFill>
              </a:rPr>
              <a:t>IOT_phase</a:t>
            </a:r>
            <a:r>
              <a:rPr lang="en-US" b="1" dirty="0" smtClean="0">
                <a:solidFill>
                  <a:schemeClr val="accent1">
                    <a:lumMod val="50000"/>
                  </a:schemeClr>
                </a:solidFill>
              </a:rPr>
              <a:t> 4:Development part 2</a:t>
            </a:r>
          </a:p>
        </p:txBody>
      </p:sp>
    </p:spTree>
    <p:extLst>
      <p:ext uri="{BB962C8B-B14F-4D97-AF65-F5344CB8AC3E}">
        <p14:creationId xmlns:p14="http://schemas.microsoft.com/office/powerpoint/2010/main" val="38089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 if (dis1 &gt; dis2){</a:t>
            </a:r>
          </a:p>
          <a:p>
            <a:pPr marL="0" indent="0">
              <a:buNone/>
            </a:pPr>
            <a:r>
              <a:rPr lang="en-US" dirty="0"/>
              <a:t>      </a:t>
            </a:r>
            <a:r>
              <a:rPr lang="en-US" dirty="0" err="1"/>
              <a:t>Serial.println</a:t>
            </a:r>
            <a:r>
              <a:rPr lang="en-US" dirty="0"/>
              <a:t>("Leave loop");</a:t>
            </a:r>
          </a:p>
          <a:p>
            <a:pPr marL="0" indent="0">
              <a:buNone/>
            </a:pPr>
            <a:r>
              <a:rPr lang="en-US" dirty="0"/>
              <a:t>      left = left + 1;</a:t>
            </a:r>
          </a:p>
          <a:p>
            <a:pPr marL="0" indent="0">
              <a:buNone/>
            </a:pPr>
            <a:r>
              <a:rPr lang="en-US" dirty="0"/>
              <a:t>      inside = inside - 1;</a:t>
            </a:r>
          </a:p>
          <a:p>
            <a:pPr marL="0" indent="0">
              <a:buNone/>
            </a:pPr>
            <a:r>
              <a:rPr lang="en-US" dirty="0"/>
              <a:t>      </a:t>
            </a:r>
            <a:r>
              <a:rPr lang="en-US" dirty="0" err="1"/>
              <a:t>Blynk.virtualWrite</a:t>
            </a:r>
            <a:r>
              <a:rPr lang="en-US" dirty="0"/>
              <a:t>(V1, left);</a:t>
            </a:r>
          </a:p>
          <a:p>
            <a:pPr marL="0" indent="0">
              <a:buNone/>
            </a:pPr>
            <a:r>
              <a:rPr lang="en-US" dirty="0"/>
              <a:t>      </a:t>
            </a:r>
            <a:r>
              <a:rPr lang="en-US" dirty="0" err="1"/>
              <a:t>Blynk.virtualWrite</a:t>
            </a:r>
            <a:r>
              <a:rPr lang="en-US" dirty="0"/>
              <a:t>(V2, inside);</a:t>
            </a:r>
          </a:p>
          <a:p>
            <a:pPr marL="0" indent="0">
              <a:buNone/>
            </a:pPr>
            <a:r>
              <a:rPr lang="en-US" dirty="0"/>
              <a:t>      dis2 = dis_new2;</a:t>
            </a:r>
          </a:p>
          <a:p>
            <a:pPr marL="0" indent="0">
              <a:buNone/>
            </a:pPr>
            <a:r>
              <a:rPr lang="en-US" dirty="0"/>
              <a:t>      delay(1000);</a:t>
            </a:r>
          </a:p>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5223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 void setup() {</a:t>
            </a:r>
          </a:p>
          <a:p>
            <a:pPr marL="0" indent="0">
              <a:buNone/>
            </a:pPr>
            <a:r>
              <a:rPr lang="en-US" dirty="0"/>
              <a:t>  </a:t>
            </a:r>
            <a:r>
              <a:rPr lang="en-US" dirty="0" err="1"/>
              <a:t>Serial.begin</a:t>
            </a:r>
            <a:r>
              <a:rPr lang="en-US" dirty="0"/>
              <a:t>(115200);</a:t>
            </a:r>
          </a:p>
          <a:p>
            <a:pPr marL="0" indent="0">
              <a:buNone/>
            </a:pPr>
            <a:r>
              <a:rPr lang="en-US" dirty="0"/>
              <a:t>  </a:t>
            </a:r>
            <a:r>
              <a:rPr lang="en-US" dirty="0" err="1"/>
              <a:t>pinMode</a:t>
            </a:r>
            <a:r>
              <a:rPr lang="en-US" dirty="0"/>
              <a:t>(LED, OUTPUT);</a:t>
            </a:r>
          </a:p>
          <a:p>
            <a:pPr marL="0" indent="0">
              <a:buNone/>
            </a:pPr>
            <a:r>
              <a:rPr lang="en-US" dirty="0"/>
              <a:t>  </a:t>
            </a:r>
            <a:r>
              <a:rPr lang="en-US" dirty="0" err="1"/>
              <a:t>pinMode</a:t>
            </a:r>
            <a:r>
              <a:rPr lang="en-US" dirty="0"/>
              <a:t>(PIN_TRIG1, OUTPUT);</a:t>
            </a:r>
          </a:p>
          <a:p>
            <a:pPr marL="0" indent="0">
              <a:buNone/>
            </a:pPr>
            <a:r>
              <a:rPr lang="en-US" dirty="0"/>
              <a:t>  </a:t>
            </a:r>
            <a:r>
              <a:rPr lang="en-US" dirty="0" err="1"/>
              <a:t>pinMode</a:t>
            </a:r>
            <a:r>
              <a:rPr lang="en-US" dirty="0"/>
              <a:t>(PIN_ECHO1, INPUT);</a:t>
            </a:r>
          </a:p>
          <a:p>
            <a:pPr marL="0" indent="0">
              <a:buNone/>
            </a:pPr>
            <a:r>
              <a:rPr lang="en-US" dirty="0"/>
              <a:t>  </a:t>
            </a:r>
            <a:r>
              <a:rPr lang="en-US" dirty="0" err="1"/>
              <a:t>pinMode</a:t>
            </a:r>
            <a:r>
              <a:rPr lang="en-US" dirty="0"/>
              <a:t>(PIN_TRIG2, OUTPUT);</a:t>
            </a:r>
          </a:p>
          <a:p>
            <a:pPr marL="0" indent="0">
              <a:buNone/>
            </a:pPr>
            <a:r>
              <a:rPr lang="en-US" dirty="0"/>
              <a:t>  </a:t>
            </a:r>
            <a:r>
              <a:rPr lang="en-US" dirty="0" err="1"/>
              <a:t>pinMode</a:t>
            </a:r>
            <a:r>
              <a:rPr lang="en-US" dirty="0"/>
              <a:t>(PIN_ECHO2, INPUT);</a:t>
            </a:r>
          </a:p>
          <a:p>
            <a:pPr marL="0" indent="0">
              <a:buNone/>
            </a:pPr>
            <a:r>
              <a:rPr lang="en-US" dirty="0"/>
              <a:t>  </a:t>
            </a:r>
            <a:r>
              <a:rPr lang="en-US" dirty="0" err="1"/>
              <a:t>Blynk.begin</a:t>
            </a:r>
            <a:r>
              <a:rPr lang="en-US" dirty="0"/>
              <a:t>(</a:t>
            </a:r>
            <a:r>
              <a:rPr lang="en-US" dirty="0" err="1"/>
              <a:t>auth</a:t>
            </a:r>
            <a:r>
              <a:rPr lang="en-US" dirty="0"/>
              <a:t>, </a:t>
            </a:r>
            <a:r>
              <a:rPr lang="en-US" dirty="0" err="1"/>
              <a:t>ssid</a:t>
            </a:r>
            <a:r>
              <a:rPr lang="en-US" dirty="0"/>
              <a:t>, pass, "</a:t>
            </a:r>
            <a:r>
              <a:rPr lang="en-US" dirty="0" err="1"/>
              <a:t>blynk.cloud</a:t>
            </a:r>
            <a:r>
              <a:rPr lang="en-US" dirty="0"/>
              <a:t>", 8080);</a:t>
            </a:r>
          </a:p>
          <a:p>
            <a:pPr marL="0" indent="0">
              <a:buNone/>
            </a:pPr>
            <a:r>
              <a:rPr lang="en-US" dirty="0"/>
              <a:t>  </a:t>
            </a:r>
            <a:r>
              <a:rPr lang="en-US" dirty="0" err="1"/>
              <a:t>timer.setInterval</a:t>
            </a:r>
            <a:r>
              <a:rPr lang="en-US" dirty="0"/>
              <a:t>(1000L, </a:t>
            </a:r>
            <a:r>
              <a:rPr lang="en-US" dirty="0" err="1"/>
              <a:t>myTimer</a:t>
            </a:r>
            <a:r>
              <a:rPr lang="en-US" dirty="0"/>
              <a:t>);</a:t>
            </a:r>
          </a:p>
          <a:p>
            <a:pPr marL="0" indent="0">
              <a:buNone/>
            </a:pPr>
            <a:endParaRPr lang="en-US" dirty="0"/>
          </a:p>
          <a:p>
            <a:pPr marL="0" indent="0">
              <a:buNone/>
            </a:pPr>
            <a:r>
              <a:rPr lang="en-US" dirty="0"/>
              <a:t>}</a:t>
            </a:r>
          </a:p>
          <a:p>
            <a:pPr marL="0" indent="0">
              <a:buNone/>
            </a:pPr>
            <a:endParaRPr lang="en-US" dirty="0"/>
          </a:p>
          <a:p>
            <a:pPr marL="0" indent="0">
              <a:buNone/>
            </a:pPr>
            <a:r>
              <a:rPr lang="en-US" dirty="0"/>
              <a:t>void loop() {</a:t>
            </a:r>
          </a:p>
          <a:p>
            <a:pPr marL="0" indent="0">
              <a:buNone/>
            </a:pPr>
            <a:r>
              <a:rPr lang="en-US" dirty="0"/>
              <a:t>  </a:t>
            </a:r>
            <a:r>
              <a:rPr lang="en-US" dirty="0" err="1"/>
              <a:t>Blynk.run</a:t>
            </a:r>
            <a:r>
              <a:rPr lang="en-US" dirty="0"/>
              <a:t>();</a:t>
            </a:r>
          </a:p>
          <a:p>
            <a:pPr marL="0" indent="0">
              <a:buNone/>
            </a:pPr>
            <a:r>
              <a:rPr lang="en-US" dirty="0"/>
              <a:t>  </a:t>
            </a:r>
            <a:r>
              <a:rPr lang="en-US" dirty="0" err="1"/>
              <a:t>timer.run</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713427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Output:</a:t>
            </a:r>
            <a:endParaRPr lang="en-US" dirty="0">
              <a:latin typeface="Algerian" panose="04020705040A02060702" pitchFamily="82" charset="0"/>
            </a:endParaRPr>
          </a:p>
        </p:txBody>
      </p:sp>
      <p:sp>
        <p:nvSpPr>
          <p:cNvPr id="5" name="Rectangle 4"/>
          <p:cNvSpPr/>
          <p:nvPr/>
        </p:nvSpPr>
        <p:spPr>
          <a:xfrm>
            <a:off x="1017372" y="6016438"/>
            <a:ext cx="7916591" cy="369332"/>
          </a:xfrm>
          <a:prstGeom prst="rect">
            <a:avLst/>
          </a:prstGeom>
        </p:spPr>
        <p:txBody>
          <a:bodyPr wrap="none">
            <a:spAutoFit/>
          </a:bodyPr>
          <a:lstStyle/>
          <a:p>
            <a:r>
              <a:rPr lang="en-US" dirty="0" smtClean="0">
                <a:solidFill>
                  <a:schemeClr val="tx1">
                    <a:lumMod val="95000"/>
                    <a:lumOff val="5000"/>
                  </a:schemeClr>
                </a:solidFill>
              </a:rPr>
              <a:t>WOKWI PROJECT LINK </a:t>
            </a:r>
            <a:r>
              <a:rPr lang="en-US" dirty="0" smtClean="0">
                <a:solidFill>
                  <a:srgbClr val="0088B8"/>
                </a:solidFill>
              </a:rPr>
              <a:t>:https</a:t>
            </a:r>
            <a:r>
              <a:rPr lang="en-US" dirty="0">
                <a:solidFill>
                  <a:srgbClr val="0088B8"/>
                </a:solidFill>
              </a:rPr>
              <a:t>://wokwi.com/projects/379629405188127745</a:t>
            </a:r>
          </a:p>
        </p:txBody>
      </p:sp>
      <p:pic>
        <p:nvPicPr>
          <p:cNvPr id="7" name="Content Placeholder 3"/>
          <p:cNvPicPr/>
          <p:nvPr/>
        </p:nvPicPr>
        <p:blipFill rotWithShape="1">
          <a:blip r:embed="rId2" cstate="print">
            <a:extLst>
              <a:ext uri="{28A0092B-C50C-407E-A947-70E740481C1C}">
                <a14:useLocalDpi xmlns:a14="http://schemas.microsoft.com/office/drawing/2010/main" val="0"/>
              </a:ext>
            </a:extLst>
          </a:blip>
          <a:srcRect t="6616" b="24334"/>
          <a:stretch/>
        </p:blipFill>
        <p:spPr>
          <a:xfrm>
            <a:off x="4271645" y="1085215"/>
            <a:ext cx="3648710" cy="4687570"/>
          </a:xfrm>
          <a:prstGeom prst="rect">
            <a:avLst/>
          </a:prstGeom>
        </p:spPr>
      </p:pic>
      <p:pic>
        <p:nvPicPr>
          <p:cNvPr id="8" name="Picture 7" descr="Invento 100 Pcs 5mm Yellow Color LED Light Bulb Lamp Light Emitting Diode  DC 3V - 5V for DIY Projects : Amazon.in: Home &amp; Kitchen"/>
          <p:cNvPicPr/>
          <p:nvPr/>
        </p:nvPicPr>
        <p:blipFill>
          <a:blip r:embed="rId3" cstate="print">
            <a:extLst>
              <a:ext uri="{BEBA8EAE-BF5A-486C-A8C5-ECC9F3942E4B}">
                <a14:imgProps xmlns:a14="http://schemas.microsoft.com/office/drawing/2010/main">
                  <a14:imgLayer r:embed="rId4">
                    <a14:imgEffect>
                      <a14:backgroundRemoval t="9794" b="76289" l="9653" r="89575"/>
                    </a14:imgEffect>
                  </a14:imgLayer>
                </a14:imgProps>
              </a:ext>
              <a:ext uri="{28A0092B-C50C-407E-A947-70E740481C1C}">
                <a14:useLocalDpi xmlns:a14="http://schemas.microsoft.com/office/drawing/2010/main" val="0"/>
              </a:ext>
            </a:extLst>
          </a:blip>
          <a:srcRect/>
          <a:stretch>
            <a:fillRect/>
          </a:stretch>
        </p:blipFill>
        <p:spPr bwMode="auto">
          <a:xfrm>
            <a:off x="6740113" y="3752046"/>
            <a:ext cx="353695" cy="265430"/>
          </a:xfrm>
          <a:prstGeom prst="rect">
            <a:avLst/>
          </a:prstGeom>
          <a:noFill/>
          <a:ln>
            <a:noFill/>
          </a:ln>
        </p:spPr>
      </p:pic>
    </p:spTree>
    <p:extLst>
      <p:ext uri="{BB962C8B-B14F-4D97-AF65-F5344CB8AC3E}">
        <p14:creationId xmlns:p14="http://schemas.microsoft.com/office/powerpoint/2010/main" val="107983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COMPONENTS:</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Arduino </a:t>
            </a:r>
            <a:r>
              <a:rPr lang="en-US" dirty="0" err="1" smtClean="0"/>
              <a:t>uno</a:t>
            </a:r>
            <a:r>
              <a:rPr lang="en-US" dirty="0" smtClean="0"/>
              <a:t> servo</a:t>
            </a:r>
          </a:p>
          <a:p>
            <a:r>
              <a:rPr lang="en-US" dirty="0" smtClean="0"/>
              <a:t>Potentiometer </a:t>
            </a:r>
          </a:p>
          <a:p>
            <a:r>
              <a:rPr lang="en-US" dirty="0" smtClean="0"/>
              <a:t>Breadboard </a:t>
            </a:r>
          </a:p>
          <a:p>
            <a:r>
              <a:rPr lang="en-US" dirty="0" smtClean="0"/>
              <a:t>Resistor</a:t>
            </a:r>
          </a:p>
          <a:p>
            <a:r>
              <a:rPr lang="en-US" dirty="0" smtClean="0"/>
              <a:t>LCD 16*2</a:t>
            </a:r>
          </a:p>
          <a:p>
            <a:r>
              <a:rPr lang="en-US" dirty="0" smtClean="0"/>
              <a:t>PIR sensor</a:t>
            </a:r>
          </a:p>
          <a:p>
            <a:endParaRPr lang="en-US" dirty="0"/>
          </a:p>
        </p:txBody>
      </p:sp>
    </p:spTree>
    <p:extLst>
      <p:ext uri="{BB962C8B-B14F-4D97-AF65-F5344CB8AC3E}">
        <p14:creationId xmlns:p14="http://schemas.microsoft.com/office/powerpoint/2010/main" val="233997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58" y="483476"/>
            <a:ext cx="8596668" cy="1320800"/>
          </a:xfrm>
        </p:spPr>
        <p:txBody>
          <a:bodyPr/>
          <a:lstStyle/>
          <a:p>
            <a:r>
              <a:rPr lang="en-US" dirty="0" smtClean="0">
                <a:solidFill>
                  <a:srgbClr val="FF33CC"/>
                </a:solidFill>
                <a:latin typeface="Algerian" panose="04020705040A02060702" pitchFamily="82" charset="0"/>
              </a:rPr>
              <a:t>PROGRAM:</a:t>
            </a:r>
            <a:endParaRPr lang="en-US" dirty="0">
              <a:solidFill>
                <a:srgbClr val="FF33CC"/>
              </a:solidFill>
              <a:latin typeface="Algerian" panose="04020705040A02060702" pitchFamily="82" charset="0"/>
            </a:endParaRPr>
          </a:p>
        </p:txBody>
      </p:sp>
      <p:sp>
        <p:nvSpPr>
          <p:cNvPr id="3" name="Content Placeholder 2"/>
          <p:cNvSpPr>
            <a:spLocks noGrp="1"/>
          </p:cNvSpPr>
          <p:nvPr>
            <p:ph idx="1"/>
          </p:nvPr>
        </p:nvSpPr>
        <p:spPr/>
        <p:txBody>
          <a:bodyPr>
            <a:noAutofit/>
          </a:bodyPr>
          <a:lstStyle/>
          <a:p>
            <a:pPr marL="0" indent="0">
              <a:buNone/>
            </a:pPr>
            <a:r>
              <a:rPr lang="en-US" sz="1400" dirty="0"/>
              <a:t>import '</a:t>
            </a:r>
            <a:r>
              <a:rPr lang="en-US" sz="1400" dirty="0" err="1"/>
              <a:t>package:flutter</a:t>
            </a:r>
            <a:r>
              <a:rPr lang="en-US" sz="1400" dirty="0"/>
              <a:t>/</a:t>
            </a:r>
            <a:r>
              <a:rPr lang="en-US" sz="1400" dirty="0" err="1"/>
              <a:t>material.dart</a:t>
            </a:r>
            <a:r>
              <a:rPr lang="en-US" sz="1400" dirty="0"/>
              <a:t>';</a:t>
            </a:r>
          </a:p>
          <a:p>
            <a:pPr marL="0" indent="0">
              <a:buNone/>
            </a:pPr>
            <a:r>
              <a:rPr lang="en-US" sz="1400" dirty="0"/>
              <a:t>import '</a:t>
            </a:r>
            <a:r>
              <a:rPr lang="en-US" sz="1400" dirty="0" err="1"/>
              <a:t>package:http</a:t>
            </a:r>
            <a:r>
              <a:rPr lang="en-US" sz="1400" dirty="0"/>
              <a:t>/</a:t>
            </a:r>
            <a:r>
              <a:rPr lang="en-US" sz="1400" dirty="0" err="1"/>
              <a:t>http.dart</a:t>
            </a:r>
            <a:r>
              <a:rPr lang="en-US" sz="1400" dirty="0"/>
              <a:t>' as http;</a:t>
            </a:r>
          </a:p>
          <a:p>
            <a:pPr marL="0" indent="0">
              <a:buNone/>
            </a:pPr>
            <a:r>
              <a:rPr lang="en-US" sz="1400" dirty="0"/>
              <a:t>import '</a:t>
            </a:r>
            <a:r>
              <a:rPr lang="en-US" sz="1400" dirty="0" err="1"/>
              <a:t>dart:convert</a:t>
            </a:r>
            <a:r>
              <a:rPr lang="en-US" sz="1400" dirty="0"/>
              <a:t>';</a:t>
            </a:r>
          </a:p>
          <a:p>
            <a:pPr marL="0" indent="0">
              <a:buNone/>
            </a:pPr>
            <a:r>
              <a:rPr lang="en-US" sz="1400" dirty="0"/>
              <a:t>void main() =&gt; </a:t>
            </a:r>
            <a:r>
              <a:rPr lang="en-US" sz="1400" dirty="0" err="1"/>
              <a:t>runApp</a:t>
            </a:r>
            <a:r>
              <a:rPr lang="en-US" sz="1400" dirty="0"/>
              <a:t>(</a:t>
            </a:r>
            <a:r>
              <a:rPr lang="en-US" sz="1400" dirty="0" err="1"/>
              <a:t>MyApp</a:t>
            </a:r>
            <a:r>
              <a:rPr lang="en-US" sz="1400" dirty="0"/>
              <a:t>());</a:t>
            </a:r>
          </a:p>
          <a:p>
            <a:pPr marL="0" indent="0">
              <a:buNone/>
            </a:pPr>
            <a:r>
              <a:rPr lang="en-US" sz="1400" dirty="0"/>
              <a:t/>
            </a:r>
            <a:br>
              <a:rPr lang="en-US" sz="1400" dirty="0"/>
            </a:br>
            <a:r>
              <a:rPr lang="en-US" sz="1400" dirty="0"/>
              <a:t>class </a:t>
            </a:r>
            <a:r>
              <a:rPr lang="en-US" sz="1400" dirty="0" err="1"/>
              <a:t>MyApp</a:t>
            </a:r>
            <a:r>
              <a:rPr lang="en-US" sz="1400" dirty="0"/>
              <a:t> extends </a:t>
            </a:r>
            <a:r>
              <a:rPr lang="en-US" sz="1400" dirty="0" err="1"/>
              <a:t>StatelessWidget</a:t>
            </a:r>
            <a:r>
              <a:rPr lang="en-US" sz="1400" dirty="0"/>
              <a:t> {</a:t>
            </a:r>
          </a:p>
          <a:p>
            <a:pPr marL="0" indent="0">
              <a:buNone/>
            </a:pPr>
            <a:r>
              <a:rPr lang="en-US" sz="1400" dirty="0"/>
              <a:t> </a:t>
            </a:r>
          </a:p>
          <a:p>
            <a:pPr marL="0" indent="0">
              <a:buNone/>
            </a:pPr>
            <a:r>
              <a:rPr lang="en-US" sz="1400" dirty="0"/>
              <a:t>  Widget build(</a:t>
            </a:r>
            <a:r>
              <a:rPr lang="en-US" sz="1400" dirty="0" err="1"/>
              <a:t>BuildContext</a:t>
            </a:r>
            <a:r>
              <a:rPr lang="en-US" sz="1400" dirty="0"/>
              <a:t> context) {</a:t>
            </a:r>
          </a:p>
          <a:p>
            <a:pPr marL="0" indent="0">
              <a:buNone/>
            </a:pPr>
            <a:r>
              <a:rPr lang="en-US" sz="1400" dirty="0"/>
              <a:t>    return </a:t>
            </a:r>
            <a:r>
              <a:rPr lang="en-US" sz="1400" dirty="0" err="1"/>
              <a:t>MaterialApp</a:t>
            </a:r>
            <a:r>
              <a:rPr lang="en-US" sz="1400" dirty="0"/>
              <a:t>(</a:t>
            </a:r>
          </a:p>
          <a:p>
            <a:pPr marL="0" indent="0">
              <a:buNone/>
            </a:pPr>
            <a:r>
              <a:rPr lang="en-US" sz="1400" dirty="0"/>
              <a:t>      home: </a:t>
            </a:r>
            <a:r>
              <a:rPr lang="en-US" sz="1400" dirty="0" err="1"/>
              <a:t>VehicleLocations</a:t>
            </a:r>
            <a:r>
              <a:rPr lang="en-US" sz="1400" dirty="0"/>
              <a:t>(),</a:t>
            </a:r>
          </a:p>
          <a:p>
            <a:pPr marL="0" indent="0">
              <a:buNone/>
            </a:pPr>
            <a:r>
              <a:rPr lang="en-US" sz="1400" dirty="0"/>
              <a:t>    );</a:t>
            </a:r>
          </a:p>
          <a:p>
            <a:pPr marL="0" indent="0">
              <a:buNone/>
            </a:pPr>
            <a:r>
              <a:rPr lang="en-US" sz="1400" dirty="0"/>
              <a:t>  }</a:t>
            </a:r>
          </a:p>
          <a:p>
            <a:pPr marL="0" indent="0">
              <a:buNone/>
            </a:pPr>
            <a:r>
              <a:rPr lang="en-US" sz="1400" dirty="0"/>
              <a:t>}</a:t>
            </a:r>
          </a:p>
          <a:p>
            <a:pPr marL="0" indent="0">
              <a:buNone/>
            </a:pPr>
            <a:endParaRPr lang="en-US" sz="1400" dirty="0"/>
          </a:p>
          <a:p>
            <a:pPr marL="0" indent="0">
              <a:buNone/>
            </a:pPr>
            <a:r>
              <a:rPr lang="en-US" sz="1400" dirty="0"/>
              <a:t/>
            </a:r>
            <a:br>
              <a:rPr lang="en-US" sz="1400" dirty="0"/>
            </a:br>
            <a:endParaRPr lang="en-US" sz="1400" dirty="0"/>
          </a:p>
        </p:txBody>
      </p:sp>
    </p:spTree>
    <p:extLst>
      <p:ext uri="{BB962C8B-B14F-4D97-AF65-F5344CB8AC3E}">
        <p14:creationId xmlns:p14="http://schemas.microsoft.com/office/powerpoint/2010/main" val="256053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500" y="1035982"/>
            <a:ext cx="8596668" cy="3880773"/>
          </a:xfrm>
        </p:spPr>
        <p:txBody>
          <a:bodyPr>
            <a:noAutofit/>
          </a:bodyPr>
          <a:lstStyle/>
          <a:p>
            <a:pPr marL="0" indent="0">
              <a:buNone/>
            </a:pPr>
            <a:r>
              <a:rPr lang="en-US" sz="1400" dirty="0"/>
              <a:t>class </a:t>
            </a:r>
            <a:r>
              <a:rPr lang="en-US" sz="1400" dirty="0" err="1"/>
              <a:t>VehicleLocations</a:t>
            </a:r>
            <a:r>
              <a:rPr lang="en-US" sz="1400" dirty="0"/>
              <a:t> extends </a:t>
            </a:r>
            <a:r>
              <a:rPr lang="en-US" sz="1400" dirty="0" err="1"/>
              <a:t>StatefulWidget</a:t>
            </a:r>
            <a:r>
              <a:rPr lang="en-US" sz="1400" dirty="0"/>
              <a:t> {</a:t>
            </a:r>
          </a:p>
          <a:p>
            <a:pPr marL="0" indent="0">
              <a:buNone/>
            </a:pPr>
            <a:r>
              <a:rPr lang="en-US" sz="1400" dirty="0"/>
              <a:t>  </a:t>
            </a:r>
          </a:p>
          <a:p>
            <a:pPr marL="0" indent="0">
              <a:buNone/>
            </a:pPr>
            <a:r>
              <a:rPr lang="en-US" sz="1400" dirty="0"/>
              <a:t>  _</a:t>
            </a:r>
            <a:r>
              <a:rPr lang="en-US" sz="1400" dirty="0" err="1"/>
              <a:t>VehicleLocationsState</a:t>
            </a:r>
            <a:r>
              <a:rPr lang="en-US" sz="1400" dirty="0"/>
              <a:t> </a:t>
            </a:r>
            <a:r>
              <a:rPr lang="en-US" sz="1400" dirty="0" err="1"/>
              <a:t>createState</a:t>
            </a:r>
            <a:r>
              <a:rPr lang="en-US" sz="1400" dirty="0"/>
              <a:t>() =&gt; _</a:t>
            </a:r>
            <a:r>
              <a:rPr lang="en-US" sz="1400" dirty="0" err="1"/>
              <a:t>VehicleLocationsState</a:t>
            </a:r>
            <a:r>
              <a:rPr lang="en-US" sz="1400" dirty="0"/>
              <a:t>();</a:t>
            </a:r>
          </a:p>
          <a:p>
            <a:pPr marL="0" indent="0">
              <a:buNone/>
            </a:pPr>
            <a:r>
              <a:rPr lang="en-US" sz="1400" dirty="0"/>
              <a:t>}</a:t>
            </a:r>
          </a:p>
          <a:p>
            <a:pPr marL="0" indent="0">
              <a:buNone/>
            </a:pPr>
            <a:r>
              <a:rPr lang="en-US" sz="1400" dirty="0"/>
              <a:t>class _</a:t>
            </a:r>
            <a:r>
              <a:rPr lang="en-US" sz="1400" dirty="0" err="1"/>
              <a:t>VehicleLocationsState</a:t>
            </a:r>
            <a:r>
              <a:rPr lang="en-US" sz="1400" dirty="0"/>
              <a:t> extends State&lt;</a:t>
            </a:r>
            <a:r>
              <a:rPr lang="en-US" sz="1400" dirty="0" err="1"/>
              <a:t>VehicleLocations</a:t>
            </a:r>
            <a:r>
              <a:rPr lang="en-US" sz="1400" dirty="0"/>
              <a:t>&gt; {</a:t>
            </a:r>
          </a:p>
          <a:p>
            <a:pPr marL="0" indent="0">
              <a:buNone/>
            </a:pPr>
            <a:r>
              <a:rPr lang="en-US" sz="1400" dirty="0"/>
              <a:t>  String </a:t>
            </a:r>
            <a:r>
              <a:rPr lang="en-US" sz="1400" dirty="0" err="1"/>
              <a:t>locationData</a:t>
            </a:r>
            <a:r>
              <a:rPr lang="en-US" sz="1400" dirty="0"/>
              <a:t> = "";</a:t>
            </a:r>
          </a:p>
          <a:p>
            <a:pPr marL="0" indent="0">
              <a:buNone/>
            </a:pPr>
            <a:r>
              <a:rPr lang="en-US" sz="1400" dirty="0"/>
              <a:t>  Future&lt;void&gt; </a:t>
            </a:r>
            <a:r>
              <a:rPr lang="en-US" sz="1400" dirty="0" err="1"/>
              <a:t>fetchVehicleLocations</a:t>
            </a:r>
            <a:r>
              <a:rPr lang="en-US" sz="1400" dirty="0"/>
              <a:t>() </a:t>
            </a:r>
            <a:r>
              <a:rPr lang="en-US" sz="1400" dirty="0" err="1"/>
              <a:t>async</a:t>
            </a:r>
            <a:r>
              <a:rPr lang="en-US" sz="1400" dirty="0"/>
              <a:t> {</a:t>
            </a:r>
          </a:p>
          <a:p>
            <a:pPr marL="0" indent="0">
              <a:buNone/>
            </a:pPr>
            <a:r>
              <a:rPr lang="en-US" sz="1400" dirty="0"/>
              <a:t>    final response = await </a:t>
            </a:r>
            <a:r>
              <a:rPr lang="en-US" sz="1400" dirty="0" err="1"/>
              <a:t>http.get</a:t>
            </a:r>
            <a:r>
              <a:rPr lang="en-US" sz="1400" dirty="0"/>
              <a:t>('http://your-python-server-</a:t>
            </a:r>
            <a:r>
              <a:rPr lang="en-US" sz="1400" dirty="0" err="1"/>
              <a:t>url</a:t>
            </a:r>
            <a:r>
              <a:rPr lang="en-US" sz="1400" dirty="0"/>
              <a:t>/</a:t>
            </a:r>
            <a:r>
              <a:rPr lang="en-US" sz="1400" dirty="0" err="1"/>
              <a:t>get_vehicle_location?vehicle_id</a:t>
            </a:r>
            <a:r>
              <a:rPr lang="en-US" sz="1400" dirty="0"/>
              <a:t>=bus1');</a:t>
            </a:r>
          </a:p>
          <a:p>
            <a:pPr marL="0" indent="0">
              <a:buNone/>
            </a:pPr>
            <a:r>
              <a:rPr lang="en-US" sz="1400" dirty="0"/>
              <a:t>    if (</a:t>
            </a:r>
            <a:r>
              <a:rPr lang="en-US" sz="1400" dirty="0" err="1"/>
              <a:t>response.statusCode</a:t>
            </a:r>
            <a:r>
              <a:rPr lang="en-US" sz="1400" dirty="0"/>
              <a:t> == 200) {</a:t>
            </a:r>
          </a:p>
          <a:p>
            <a:pPr marL="0" indent="0">
              <a:buNone/>
            </a:pPr>
            <a:r>
              <a:rPr lang="en-US" sz="1400" dirty="0"/>
              <a:t>      </a:t>
            </a:r>
            <a:r>
              <a:rPr lang="en-US" sz="1400" dirty="0" err="1"/>
              <a:t>setState</a:t>
            </a:r>
            <a:r>
              <a:rPr lang="en-US" sz="1400" dirty="0"/>
              <a:t>(() {</a:t>
            </a:r>
          </a:p>
          <a:p>
            <a:pPr marL="0" indent="0">
              <a:buNone/>
            </a:pPr>
            <a:r>
              <a:rPr lang="en-US" sz="1400" dirty="0"/>
              <a:t>        </a:t>
            </a:r>
            <a:r>
              <a:rPr lang="en-US" sz="1400" dirty="0" err="1"/>
              <a:t>locationData</a:t>
            </a:r>
            <a:r>
              <a:rPr lang="en-US" sz="1400" dirty="0"/>
              <a:t> = </a:t>
            </a:r>
            <a:r>
              <a:rPr lang="en-US" sz="1400" dirty="0" err="1"/>
              <a:t>json.decode</a:t>
            </a:r>
            <a:r>
              <a:rPr lang="en-US" sz="1400" dirty="0"/>
              <a:t>(</a:t>
            </a:r>
            <a:r>
              <a:rPr lang="en-US" sz="1400" dirty="0" err="1"/>
              <a:t>response.body</a:t>
            </a:r>
            <a:r>
              <a:rPr lang="en-US" sz="1400" dirty="0"/>
              <a:t>).</a:t>
            </a:r>
            <a:r>
              <a:rPr lang="en-US" sz="1400" dirty="0" err="1"/>
              <a:t>toString</a:t>
            </a:r>
            <a:r>
              <a:rPr lang="en-US" sz="1400" dirty="0"/>
              <a:t>();</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
            </a:r>
            <a:br>
              <a:rPr lang="en-US" sz="1400" dirty="0"/>
            </a:br>
            <a:r>
              <a:rPr lang="en-US" sz="1400" dirty="0"/>
              <a:t> </a:t>
            </a:r>
          </a:p>
        </p:txBody>
      </p:sp>
    </p:spTree>
    <p:extLst>
      <p:ext uri="{BB962C8B-B14F-4D97-AF65-F5344CB8AC3E}">
        <p14:creationId xmlns:p14="http://schemas.microsoft.com/office/powerpoint/2010/main" val="43862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0110" y="683173"/>
            <a:ext cx="8653892" cy="5358190"/>
          </a:xfrm>
        </p:spPr>
        <p:txBody>
          <a:bodyPr>
            <a:normAutofit/>
          </a:bodyPr>
          <a:lstStyle/>
          <a:p>
            <a:pPr marL="0" indent="0">
              <a:buNone/>
            </a:pPr>
            <a:r>
              <a:rPr lang="en-US" dirty="0"/>
              <a:t> Widget build(</a:t>
            </a:r>
            <a:r>
              <a:rPr lang="en-US" dirty="0" err="1"/>
              <a:t>BuildContext</a:t>
            </a:r>
            <a:r>
              <a:rPr lang="en-US" dirty="0"/>
              <a:t> context) {</a:t>
            </a:r>
          </a:p>
          <a:p>
            <a:pPr marL="0" indent="0">
              <a:buNone/>
            </a:pPr>
            <a:r>
              <a:rPr lang="en-US" dirty="0"/>
              <a:t>    return Scaffold(</a:t>
            </a:r>
          </a:p>
          <a:p>
            <a:pPr marL="0" indent="0">
              <a:buNone/>
            </a:pPr>
            <a:r>
              <a:rPr lang="en-US" dirty="0"/>
              <a:t>      </a:t>
            </a:r>
            <a:r>
              <a:rPr lang="en-US" dirty="0" err="1"/>
              <a:t>appBar</a:t>
            </a:r>
            <a:r>
              <a:rPr lang="en-US" dirty="0"/>
              <a:t>: </a:t>
            </a:r>
            <a:r>
              <a:rPr lang="en-US" dirty="0" err="1"/>
              <a:t>AppBar</a:t>
            </a:r>
            <a:r>
              <a:rPr lang="en-US" dirty="0"/>
              <a:t>(</a:t>
            </a:r>
          </a:p>
          <a:p>
            <a:pPr marL="0" indent="0">
              <a:buNone/>
            </a:pPr>
            <a:r>
              <a:rPr lang="en-US" dirty="0"/>
              <a:t>        title: Text('Public Transport Optimization App'),</a:t>
            </a:r>
          </a:p>
          <a:p>
            <a:pPr marL="0" indent="0">
              <a:buNone/>
            </a:pPr>
            <a:r>
              <a:rPr lang="en-US" dirty="0"/>
              <a:t>      ),</a:t>
            </a:r>
          </a:p>
          <a:p>
            <a:pPr marL="0" indent="0">
              <a:buNone/>
            </a:pPr>
            <a:r>
              <a:rPr lang="en-US" dirty="0"/>
              <a:t>      body: Center(</a:t>
            </a:r>
          </a:p>
          <a:p>
            <a:pPr marL="0" indent="0">
              <a:buNone/>
            </a:pPr>
            <a:r>
              <a:rPr lang="en-US" dirty="0"/>
              <a:t>        child: Column(</a:t>
            </a:r>
          </a:p>
          <a:p>
            <a:pPr marL="0" indent="0">
              <a:buNone/>
            </a:pPr>
            <a:r>
              <a:rPr lang="en-US" dirty="0"/>
              <a:t>          children: &lt;Widget&gt;[</a:t>
            </a:r>
          </a:p>
          <a:p>
            <a:pPr marL="0" indent="0">
              <a:buNone/>
            </a:pPr>
            <a:r>
              <a:rPr lang="en-US" dirty="0"/>
              <a:t>            </a:t>
            </a:r>
            <a:r>
              <a:rPr lang="en-US" dirty="0" err="1"/>
              <a:t>ElevatedButton</a:t>
            </a:r>
            <a:r>
              <a:rPr lang="en-US" dirty="0"/>
              <a:t>(</a:t>
            </a:r>
          </a:p>
          <a:p>
            <a:pPr marL="0" indent="0">
              <a:buNone/>
            </a:pPr>
            <a:r>
              <a:rPr lang="en-US" dirty="0"/>
              <a:t>              </a:t>
            </a:r>
            <a:r>
              <a:rPr lang="en-US" dirty="0" err="1"/>
              <a:t>onPressed</a:t>
            </a:r>
            <a:r>
              <a:rPr lang="en-US" dirty="0"/>
              <a:t>: </a:t>
            </a:r>
            <a:r>
              <a:rPr lang="en-US" dirty="0" err="1"/>
              <a:t>fetchVehicleLocations</a:t>
            </a:r>
            <a:r>
              <a:rPr lang="en-US" dirty="0"/>
              <a:t>,</a:t>
            </a:r>
          </a:p>
          <a:p>
            <a:pPr marL="0" indent="0">
              <a:buNone/>
            </a:pPr>
            <a:r>
              <a:rPr lang="en-US" dirty="0"/>
              <a:t>           </a:t>
            </a:r>
          </a:p>
        </p:txBody>
      </p:sp>
    </p:spTree>
    <p:extLst>
      <p:ext uri="{BB962C8B-B14F-4D97-AF65-F5344CB8AC3E}">
        <p14:creationId xmlns:p14="http://schemas.microsoft.com/office/powerpoint/2010/main" val="113702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r>
              <a:rPr lang="en-US" dirty="0" smtClean="0"/>
              <a:t>  child</a:t>
            </a:r>
            <a:r>
              <a:rPr lang="en-US" dirty="0"/>
              <a:t>: Text('Get Vehicle Location'),</a:t>
            </a:r>
          </a:p>
          <a:p>
            <a:pPr marL="0" indent="0">
              <a:buNone/>
            </a:pPr>
            <a:r>
              <a:rPr lang="en-US" dirty="0"/>
              <a:t>            ),</a:t>
            </a:r>
          </a:p>
          <a:p>
            <a:pPr marL="0" indent="0">
              <a:buNone/>
            </a:pPr>
            <a:r>
              <a:rPr lang="en-US" dirty="0"/>
              <a:t>            Text(</a:t>
            </a:r>
            <a:r>
              <a:rPr lang="en-US" dirty="0" err="1"/>
              <a:t>locationData</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284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OUTPUT:</a:t>
            </a:r>
            <a:endParaRPr lang="en-US" dirty="0">
              <a:latin typeface="Algerian" panose="04020705040A02060702" pitchFamily="82" charset="0"/>
            </a:endParaRPr>
          </a:p>
        </p:txBody>
      </p:sp>
      <p:pic>
        <p:nvPicPr>
          <p:cNvPr id="9" name="Content Placeholder 8"/>
          <p:cNvPicPr>
            <a:picLocks noGrp="1" noChangeAspect="1"/>
          </p:cNvPicPr>
          <p:nvPr>
            <p:ph idx="1"/>
          </p:nvPr>
        </p:nvPicPr>
        <p:blipFill>
          <a:blip r:embed="rId2"/>
          <a:stretch>
            <a:fillRect/>
          </a:stretch>
        </p:blipFill>
        <p:spPr>
          <a:xfrm>
            <a:off x="5627122" y="609601"/>
            <a:ext cx="3568750" cy="5310718"/>
          </a:xfrm>
          <a:prstGeom prst="rect">
            <a:avLst/>
          </a:prstGeom>
        </p:spPr>
      </p:pic>
      <p:pic>
        <p:nvPicPr>
          <p:cNvPr id="10" name="Picture 9"/>
          <p:cNvPicPr>
            <a:picLocks noChangeAspect="1"/>
          </p:cNvPicPr>
          <p:nvPr/>
        </p:nvPicPr>
        <p:blipFill>
          <a:blip r:embed="rId3"/>
          <a:stretch>
            <a:fillRect/>
          </a:stretch>
        </p:blipFill>
        <p:spPr>
          <a:xfrm>
            <a:off x="7324725" y="4572001"/>
            <a:ext cx="752475" cy="254816"/>
          </a:xfrm>
          <a:prstGeom prst="rect">
            <a:avLst/>
          </a:prstGeom>
        </p:spPr>
      </p:pic>
    </p:spTree>
    <p:extLst>
      <p:ext uri="{BB962C8B-B14F-4D97-AF65-F5344CB8AC3E}">
        <p14:creationId xmlns:p14="http://schemas.microsoft.com/office/powerpoint/2010/main" val="113850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4048" y="2838243"/>
            <a:ext cx="5325433" cy="923330"/>
          </a:xfrm>
          <a:prstGeom prst="rect">
            <a:avLst/>
          </a:prstGeom>
          <a:noFill/>
        </p:spPr>
        <p:txBody>
          <a:bodyPr wrap="none" lIns="91440" tIns="45720" rIns="91440" bIns="45720">
            <a:spAutoFit/>
          </a:bodyPr>
          <a:lstStyle/>
          <a:p>
            <a:pPr algn="ctr"/>
            <a:r>
              <a:rPr lang="en-US" sz="5400" dirty="0" smtClean="0">
                <a:ln w="0"/>
                <a:solidFill>
                  <a:srgbClr val="FF33CC"/>
                </a:solidFill>
                <a:effectLst>
                  <a:reflection blurRad="6350" stA="53000" endA="300" endPos="35500" dir="5400000" sy="-90000" algn="bl" rotWithShape="0"/>
                </a:effectLst>
                <a:latin typeface="Bodoni MT" panose="02070603080606020203" pitchFamily="18" charset="0"/>
              </a:rPr>
              <a:t>THANK YOU….</a:t>
            </a:r>
            <a:endParaRPr lang="en-US" sz="5400" dirty="0">
              <a:ln w="0"/>
              <a:solidFill>
                <a:srgbClr val="FF33CC"/>
              </a:solidFill>
              <a:effectLst>
                <a:reflection blurRad="6350" stA="53000" endA="300" endPos="35500" dir="5400000" sy="-90000" algn="bl" rotWithShape="0"/>
              </a:effectLst>
              <a:latin typeface="Bodoni MT" panose="02070603080606020203" pitchFamily="18"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0" b="93133" l="1389" r="100000"/>
                    </a14:imgEffect>
                  </a14:imgLayer>
                </a14:imgProps>
              </a:ext>
            </a:extLst>
          </a:blip>
          <a:stretch>
            <a:fillRect/>
          </a:stretch>
        </p:blipFill>
        <p:spPr>
          <a:xfrm>
            <a:off x="-1235277" y="0"/>
            <a:ext cx="6238625" cy="7358831"/>
          </a:xfrm>
          <a:prstGeom prst="rect">
            <a:avLst/>
          </a:prstGeom>
        </p:spPr>
      </p:pic>
    </p:spTree>
    <p:extLst>
      <p:ext uri="{BB962C8B-B14F-4D97-AF65-F5344CB8AC3E}">
        <p14:creationId xmlns:p14="http://schemas.microsoft.com/office/powerpoint/2010/main" val="47982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INTRODUCTION:</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fontAlgn="base">
              <a:buFont typeface="Wingdings" panose="05000000000000000000" pitchFamily="2" charset="2"/>
              <a:buChar char="v"/>
            </a:pPr>
            <a:r>
              <a:rPr lang="en-US" dirty="0"/>
              <a:t>Public transport refers to shared passenger transportation services like bus , trains , metro, trolleybus etc</a:t>
            </a:r>
            <a:r>
              <a:rPr lang="en-US" dirty="0" smtClean="0"/>
              <a:t>.</a:t>
            </a:r>
          </a:p>
          <a:p>
            <a:pPr fontAlgn="base">
              <a:buFont typeface="Wingdings" panose="05000000000000000000" pitchFamily="2" charset="2"/>
              <a:buChar char="v"/>
            </a:pPr>
            <a:r>
              <a:rPr lang="en-US" dirty="0" smtClean="0"/>
              <a:t> </a:t>
            </a:r>
            <a:r>
              <a:rPr lang="en-US" dirty="0"/>
              <a:t>There are many challenges that are faced by passengers while using public transportation . The main problem while using public transportation is the fare rate .</a:t>
            </a:r>
          </a:p>
          <a:p>
            <a:pPr fontAlgn="base">
              <a:buFont typeface="Wingdings" panose="05000000000000000000" pitchFamily="2" charset="2"/>
              <a:buChar char="v"/>
            </a:pPr>
            <a:r>
              <a:rPr lang="en-US" dirty="0"/>
              <a:t>So ,In this project we have designed such a system where passenger themselves can monitor the fair based upon the distance traveled by them. If this system is installed in any public transportation then passenger should enroll their finger in the fingerprint sensor while entering the vehicle and should enroll it back while leaving the vehicle . When we enroll the finger while leaving the vehicle the display unit in the </a:t>
            </a:r>
            <a:r>
              <a:rPr lang="en-US" dirty="0" smtClean="0"/>
              <a:t>system </a:t>
            </a:r>
            <a:r>
              <a:rPr lang="en-US" dirty="0"/>
              <a:t>shows the total distance traveled and the total fair to be charged based upon that distance traveled. Passenger should not negotiate with bus unit for the fair . We can also further improvement in this project by integrating online payment system in this project .</a:t>
            </a:r>
          </a:p>
          <a:p>
            <a:pPr>
              <a:buClr>
                <a:schemeClr val="accent1">
                  <a:lumMod val="75000"/>
                </a:schemeClr>
              </a:buClr>
              <a:buFont typeface="Wingdings" panose="05000000000000000000" pitchFamily="2" charset="2"/>
              <a:buChar char="v"/>
            </a:pPr>
            <a:endParaRPr lang="en-US" dirty="0"/>
          </a:p>
        </p:txBody>
      </p:sp>
    </p:spTree>
    <p:extLst>
      <p:ext uri="{BB962C8B-B14F-4D97-AF65-F5344CB8AC3E}">
        <p14:creationId xmlns:p14="http://schemas.microsoft.com/office/powerpoint/2010/main" val="40513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276" y="1731963"/>
            <a:ext cx="5035185" cy="3881437"/>
          </a:xfrm>
        </p:spPr>
      </p:pic>
    </p:spTree>
    <p:extLst>
      <p:ext uri="{BB962C8B-B14F-4D97-AF65-F5344CB8AC3E}">
        <p14:creationId xmlns:p14="http://schemas.microsoft.com/office/powerpoint/2010/main" val="89869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0414"/>
            <a:ext cx="8596668" cy="1320800"/>
          </a:xfrm>
        </p:spPr>
        <p:txBody>
          <a:bodyPr/>
          <a:lstStyle/>
          <a:p>
            <a:r>
              <a:rPr lang="en-US" dirty="0" smtClean="0">
                <a:latin typeface="Algerian" panose="04020705040A02060702" pitchFamily="82" charset="0"/>
                <a:cs typeface="Aharoni" panose="02010803020104030203" pitchFamily="2" charset="-79"/>
              </a:rPr>
              <a:t>Components:</a:t>
            </a:r>
            <a:endParaRPr lang="en-US" dirty="0">
              <a:latin typeface="Algerian" panose="04020705040A02060702" pitchFamily="82" charset="0"/>
              <a:cs typeface="Aharoni" panose="02010803020104030203" pitchFamily="2" charset="-79"/>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ESP 32</a:t>
            </a:r>
          </a:p>
          <a:p>
            <a:pPr>
              <a:buFont typeface="Arial" panose="020B0604020202020204" pitchFamily="34" charset="0"/>
              <a:buChar char="•"/>
            </a:pPr>
            <a:r>
              <a:rPr lang="en-US" dirty="0" smtClean="0"/>
              <a:t>Ultrasonic distance sensor</a:t>
            </a:r>
          </a:p>
          <a:p>
            <a:pPr>
              <a:buFont typeface="Arial" panose="020B0604020202020204" pitchFamily="34" charset="0"/>
              <a:buChar char="•"/>
            </a:pPr>
            <a:r>
              <a:rPr lang="en-US" dirty="0" smtClean="0"/>
              <a:t>LED</a:t>
            </a:r>
          </a:p>
          <a:p>
            <a:pPr>
              <a:buFont typeface="Arial" panose="020B0604020202020204" pitchFamily="34" charset="0"/>
              <a:buChar char="•"/>
            </a:pPr>
            <a:r>
              <a:rPr lang="en-US" dirty="0" smtClean="0"/>
              <a:t>wires</a:t>
            </a:r>
            <a:endParaRPr lang="en-US" dirty="0"/>
          </a:p>
        </p:txBody>
      </p:sp>
    </p:spTree>
    <p:extLst>
      <p:ext uri="{BB962C8B-B14F-4D97-AF65-F5344CB8AC3E}">
        <p14:creationId xmlns:p14="http://schemas.microsoft.com/office/powerpoint/2010/main" val="18301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Program :-</a:t>
            </a:r>
            <a:br>
              <a:rPr lang="en-US" dirty="0" smtClean="0">
                <a:latin typeface="Algerian" panose="04020705040A02060702" pitchFamily="82" charset="0"/>
              </a:rPr>
            </a:br>
            <a:r>
              <a:rPr lang="en-US" sz="2400" dirty="0" smtClean="0">
                <a:latin typeface="Algerian" panose="04020705040A02060702" pitchFamily="82" charset="0"/>
                <a:sym typeface="Wingdings" panose="05000000000000000000" pitchFamily="2" charset="2"/>
              </a:rPr>
              <a:t>python script:</a:t>
            </a:r>
            <a:endParaRPr lang="en-US" sz="2400" dirty="0">
              <a:latin typeface="Algerian" panose="04020705040A02060702" pitchFamily="82" charset="0"/>
            </a:endParaRPr>
          </a:p>
        </p:txBody>
      </p:sp>
      <p:sp>
        <p:nvSpPr>
          <p:cNvPr id="4" name="Content Placeholder 3"/>
          <p:cNvSpPr>
            <a:spLocks noGrp="1"/>
          </p:cNvSpPr>
          <p:nvPr>
            <p:ph idx="1"/>
          </p:nvPr>
        </p:nvSpPr>
        <p:spPr/>
        <p:txBody>
          <a:bodyPr>
            <a:normAutofit fontScale="85000" lnSpcReduction="20000"/>
          </a:bodyPr>
          <a:lstStyle/>
          <a:p>
            <a:pPr marL="0" indent="0">
              <a:buNone/>
            </a:pPr>
            <a:r>
              <a:rPr lang="en-US" dirty="0"/>
              <a:t>#define BLYNK_TEMPLATE_ID "TMPL26V4fGv5q"</a:t>
            </a:r>
          </a:p>
          <a:p>
            <a:pPr marL="0" indent="0">
              <a:buNone/>
            </a:pPr>
            <a:r>
              <a:rPr lang="en-US" dirty="0"/>
              <a:t>#define BLYNK_TEMPLATE_NAME "Test"</a:t>
            </a:r>
          </a:p>
          <a:p>
            <a:pPr marL="0" indent="0">
              <a:buNone/>
            </a:pPr>
            <a:r>
              <a:rPr lang="en-US" dirty="0"/>
              <a:t>#define BLYNK_AUTH_TOKEN "XEHxNF_Ur1Nt2p7wB5B20dNI1ZUwj34P"</a:t>
            </a:r>
          </a:p>
          <a:p>
            <a:pPr marL="0" indent="0">
              <a:buNone/>
            </a:pPr>
            <a:endParaRPr lang="en-US" dirty="0"/>
          </a:p>
          <a:p>
            <a:pPr marL="0" indent="0">
              <a:buNone/>
            </a:pPr>
            <a:r>
              <a:rPr lang="en-US" dirty="0"/>
              <a:t>#include &lt;</a:t>
            </a:r>
            <a:r>
              <a:rPr lang="en-US" dirty="0" err="1"/>
              <a:t>WiFi.h</a:t>
            </a:r>
            <a:r>
              <a:rPr lang="en-US" dirty="0"/>
              <a:t>&gt;</a:t>
            </a:r>
          </a:p>
          <a:p>
            <a:pPr marL="0" indent="0">
              <a:buNone/>
            </a:pPr>
            <a:r>
              <a:rPr lang="en-US" dirty="0"/>
              <a:t>#include &lt;</a:t>
            </a:r>
            <a:r>
              <a:rPr lang="en-US" dirty="0" err="1"/>
              <a:t>WiFiClient.h</a:t>
            </a:r>
            <a:r>
              <a:rPr lang="en-US" dirty="0"/>
              <a:t>&gt;</a:t>
            </a:r>
          </a:p>
          <a:p>
            <a:pPr marL="0" indent="0">
              <a:buNone/>
            </a:pPr>
            <a:r>
              <a:rPr lang="en-US" dirty="0"/>
              <a:t>#include &lt;BlynkSimpleEsp32.h&gt;</a:t>
            </a:r>
          </a:p>
          <a:p>
            <a:pPr marL="0" indent="0">
              <a:buNone/>
            </a:pPr>
            <a:endParaRPr lang="en-US" dirty="0"/>
          </a:p>
          <a:p>
            <a:pPr marL="0" indent="0">
              <a:buNone/>
            </a:pPr>
            <a:r>
              <a:rPr lang="en-US" dirty="0" err="1"/>
              <a:t>int</a:t>
            </a:r>
            <a:r>
              <a:rPr lang="en-US" dirty="0"/>
              <a:t> duration1 = 0;</a:t>
            </a:r>
          </a:p>
          <a:p>
            <a:pPr marL="0" indent="0">
              <a:buNone/>
            </a:pPr>
            <a:r>
              <a:rPr lang="en-US" dirty="0" err="1"/>
              <a:t>int</a:t>
            </a:r>
            <a:r>
              <a:rPr lang="en-US" dirty="0"/>
              <a:t> distance1 = 0;</a:t>
            </a:r>
          </a:p>
          <a:p>
            <a:pPr marL="0" indent="0">
              <a:buNone/>
            </a:pPr>
            <a:r>
              <a:rPr lang="en-US" dirty="0" err="1"/>
              <a:t>int</a:t>
            </a:r>
            <a:r>
              <a:rPr lang="en-US" dirty="0"/>
              <a:t> duration2 = 0;</a:t>
            </a:r>
          </a:p>
          <a:p>
            <a:pPr marL="0" indent="0">
              <a:buNone/>
            </a:pPr>
            <a:r>
              <a:rPr lang="en-US" dirty="0" err="1"/>
              <a:t>int</a:t>
            </a:r>
            <a:r>
              <a:rPr lang="en-US" dirty="0"/>
              <a:t> distance2 = 0</a:t>
            </a:r>
            <a:r>
              <a:rPr lang="en-US" dirty="0" smtClean="0"/>
              <a:t>;</a:t>
            </a:r>
            <a:endParaRPr lang="en-US" dirty="0"/>
          </a:p>
        </p:txBody>
      </p:sp>
    </p:spTree>
    <p:extLst>
      <p:ext uri="{BB962C8B-B14F-4D97-AF65-F5344CB8AC3E}">
        <p14:creationId xmlns:p14="http://schemas.microsoft.com/office/powerpoint/2010/main" val="245191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t>int</a:t>
            </a:r>
            <a:r>
              <a:rPr lang="en-US" dirty="0"/>
              <a:t> dis1 = 0;</a:t>
            </a:r>
          </a:p>
          <a:p>
            <a:pPr marL="0" indent="0">
              <a:buNone/>
            </a:pPr>
            <a:r>
              <a:rPr lang="en-US" dirty="0" err="1"/>
              <a:t>int</a:t>
            </a:r>
            <a:r>
              <a:rPr lang="en-US" dirty="0"/>
              <a:t> dis2 = 0;</a:t>
            </a:r>
          </a:p>
          <a:p>
            <a:pPr marL="0" indent="0">
              <a:buNone/>
            </a:pPr>
            <a:r>
              <a:rPr lang="en-US" dirty="0" err="1"/>
              <a:t>int</a:t>
            </a:r>
            <a:r>
              <a:rPr lang="en-US" dirty="0"/>
              <a:t> dis_new1 = 0;</a:t>
            </a:r>
          </a:p>
          <a:p>
            <a:pPr marL="0" indent="0">
              <a:buNone/>
            </a:pPr>
            <a:r>
              <a:rPr lang="en-US" dirty="0" err="1"/>
              <a:t>int</a:t>
            </a:r>
            <a:r>
              <a:rPr lang="en-US" dirty="0"/>
              <a:t> dis_new2 = 0;</a:t>
            </a:r>
          </a:p>
          <a:p>
            <a:pPr marL="0" indent="0">
              <a:buNone/>
            </a:pPr>
            <a:r>
              <a:rPr lang="en-US" dirty="0" err="1"/>
              <a:t>int</a:t>
            </a:r>
            <a:r>
              <a:rPr lang="en-US" dirty="0"/>
              <a:t> entered = 0;</a:t>
            </a:r>
          </a:p>
          <a:p>
            <a:pPr marL="0" indent="0">
              <a:buNone/>
            </a:pPr>
            <a:r>
              <a:rPr lang="en-US" dirty="0" err="1"/>
              <a:t>int</a:t>
            </a:r>
            <a:r>
              <a:rPr lang="en-US" dirty="0"/>
              <a:t> left = 0;</a:t>
            </a:r>
          </a:p>
          <a:p>
            <a:pPr marL="0" indent="0">
              <a:buNone/>
            </a:pPr>
            <a:r>
              <a:rPr lang="en-US" dirty="0" err="1"/>
              <a:t>int</a:t>
            </a:r>
            <a:r>
              <a:rPr lang="en-US" dirty="0"/>
              <a:t> inside = 0;</a:t>
            </a:r>
          </a:p>
          <a:p>
            <a:pPr marL="0" indent="0">
              <a:buNone/>
            </a:pPr>
            <a:r>
              <a:rPr lang="en-US" dirty="0"/>
              <a:t>#define LED 2</a:t>
            </a:r>
          </a:p>
          <a:p>
            <a:pPr marL="0" indent="0">
              <a:buNone/>
            </a:pPr>
            <a:r>
              <a:rPr lang="en-US" dirty="0"/>
              <a:t>#define PIN_TRIG1 15</a:t>
            </a:r>
          </a:p>
          <a:p>
            <a:pPr marL="0" indent="0">
              <a:buNone/>
            </a:pPr>
            <a:r>
              <a:rPr lang="en-US" dirty="0"/>
              <a:t>#define PIN_ECHO1 14</a:t>
            </a:r>
          </a:p>
          <a:p>
            <a:pPr marL="0" indent="0">
              <a:buNone/>
            </a:pPr>
            <a:r>
              <a:rPr lang="en-US" dirty="0"/>
              <a:t>#define PIN_TRIG2 13</a:t>
            </a:r>
          </a:p>
          <a:p>
            <a:pPr marL="0" indent="0">
              <a:buNone/>
            </a:pPr>
            <a:r>
              <a:rPr lang="en-US" dirty="0"/>
              <a:t>#define PIN_ECHO2 12</a:t>
            </a:r>
          </a:p>
          <a:p>
            <a:pPr marL="0" indent="0">
              <a:buNone/>
            </a:pPr>
            <a:r>
              <a:rPr lang="en-US" dirty="0" err="1"/>
              <a:t>BlynkTimer</a:t>
            </a:r>
            <a:r>
              <a:rPr lang="en-US" dirty="0"/>
              <a:t> timer;</a:t>
            </a:r>
          </a:p>
          <a:p>
            <a:pPr marL="0" indent="0">
              <a:buNone/>
            </a:pPr>
            <a:endParaRPr lang="en-US" dirty="0"/>
          </a:p>
        </p:txBody>
      </p:sp>
    </p:spTree>
    <p:extLst>
      <p:ext uri="{BB962C8B-B14F-4D97-AF65-F5344CB8AC3E}">
        <p14:creationId xmlns:p14="http://schemas.microsoft.com/office/powerpoint/2010/main" val="258311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1050" dirty="0"/>
              <a:t>char </a:t>
            </a:r>
            <a:r>
              <a:rPr lang="en-US" sz="1050" dirty="0" err="1"/>
              <a:t>auth</a:t>
            </a:r>
            <a:r>
              <a:rPr lang="en-US" sz="1050" dirty="0"/>
              <a:t>[] = BLYNK_AUTH_TOKEN;</a:t>
            </a:r>
          </a:p>
          <a:p>
            <a:pPr marL="0" indent="0">
              <a:buNone/>
            </a:pPr>
            <a:r>
              <a:rPr lang="en-US" sz="1050" dirty="0"/>
              <a:t>char </a:t>
            </a:r>
            <a:r>
              <a:rPr lang="en-US" sz="1050" dirty="0" err="1"/>
              <a:t>ssid</a:t>
            </a:r>
            <a:r>
              <a:rPr lang="en-US" sz="1050" dirty="0"/>
              <a:t>[] = "</a:t>
            </a:r>
            <a:r>
              <a:rPr lang="en-US" sz="1050" dirty="0" err="1"/>
              <a:t>Wokwi</a:t>
            </a:r>
            <a:r>
              <a:rPr lang="en-US" sz="1050" dirty="0"/>
              <a:t>-GUEST";   // your network SSID (name)</a:t>
            </a:r>
          </a:p>
          <a:p>
            <a:pPr marL="0" indent="0">
              <a:buNone/>
            </a:pPr>
            <a:r>
              <a:rPr lang="en-US" sz="1050" dirty="0"/>
              <a:t>char pass[] = "";</a:t>
            </a:r>
          </a:p>
          <a:p>
            <a:pPr marL="0" indent="0">
              <a:buNone/>
            </a:pPr>
            <a:r>
              <a:rPr lang="en-US" sz="1050" dirty="0"/>
              <a:t>#define BLYNK_PRINT Serial</a:t>
            </a:r>
          </a:p>
          <a:p>
            <a:pPr marL="0" indent="0">
              <a:buNone/>
            </a:pPr>
            <a:endParaRPr lang="en-US" sz="1050" dirty="0"/>
          </a:p>
          <a:p>
            <a:pPr marL="0" indent="0">
              <a:buNone/>
            </a:pPr>
            <a:r>
              <a:rPr lang="en-US" sz="1050" dirty="0"/>
              <a:t>long get_distance1() {</a:t>
            </a:r>
          </a:p>
          <a:p>
            <a:pPr marL="0" indent="0">
              <a:buNone/>
            </a:pPr>
            <a:r>
              <a:rPr lang="en-US" sz="1050" dirty="0"/>
              <a:t>  // Start a new measurement:</a:t>
            </a:r>
          </a:p>
          <a:p>
            <a:pPr marL="0" indent="0">
              <a:buNone/>
            </a:pPr>
            <a:r>
              <a:rPr lang="en-US" sz="1050" dirty="0"/>
              <a:t>  </a:t>
            </a:r>
            <a:r>
              <a:rPr lang="en-US" sz="1050" dirty="0" err="1"/>
              <a:t>digitalWrite</a:t>
            </a:r>
            <a:r>
              <a:rPr lang="en-US" sz="1050" dirty="0"/>
              <a:t>(PIN_TRIG1, HIGH);</a:t>
            </a:r>
          </a:p>
          <a:p>
            <a:pPr marL="0" indent="0">
              <a:buNone/>
            </a:pPr>
            <a:r>
              <a:rPr lang="en-US" sz="1050" dirty="0"/>
              <a:t>  </a:t>
            </a:r>
            <a:r>
              <a:rPr lang="en-US" sz="1050" dirty="0" err="1"/>
              <a:t>delayMicroseconds</a:t>
            </a:r>
            <a:r>
              <a:rPr lang="en-US" sz="1050" dirty="0"/>
              <a:t>(10);</a:t>
            </a:r>
          </a:p>
          <a:p>
            <a:pPr marL="0" indent="0">
              <a:buNone/>
            </a:pPr>
            <a:r>
              <a:rPr lang="en-US" sz="1050" dirty="0"/>
              <a:t>  </a:t>
            </a:r>
            <a:r>
              <a:rPr lang="en-US" sz="1050" dirty="0" err="1"/>
              <a:t>digitalWrite</a:t>
            </a:r>
            <a:r>
              <a:rPr lang="en-US" sz="1050" dirty="0"/>
              <a:t>(PIN_TRIG1, LOW);</a:t>
            </a:r>
          </a:p>
          <a:p>
            <a:pPr marL="0" indent="0">
              <a:buNone/>
            </a:pPr>
            <a:endParaRPr lang="en-US" sz="1050" dirty="0"/>
          </a:p>
          <a:p>
            <a:pPr marL="0" indent="0">
              <a:buNone/>
            </a:pPr>
            <a:r>
              <a:rPr lang="en-US" sz="1050" dirty="0"/>
              <a:t>  // Read the result:</a:t>
            </a:r>
          </a:p>
          <a:p>
            <a:pPr marL="0" indent="0">
              <a:buNone/>
            </a:pPr>
            <a:r>
              <a:rPr lang="en-US" sz="1050" dirty="0"/>
              <a:t>  duration1 = </a:t>
            </a:r>
            <a:r>
              <a:rPr lang="en-US" sz="1050" dirty="0" err="1"/>
              <a:t>pulseIn</a:t>
            </a:r>
            <a:r>
              <a:rPr lang="en-US" sz="1050" dirty="0"/>
              <a:t>(PIN_ECHO1, HIGH);</a:t>
            </a:r>
          </a:p>
          <a:p>
            <a:pPr marL="0" indent="0">
              <a:buNone/>
            </a:pPr>
            <a:r>
              <a:rPr lang="en-US" sz="1050" dirty="0"/>
              <a:t>  distance1 = duration1 / 58;</a:t>
            </a:r>
          </a:p>
          <a:p>
            <a:pPr marL="0" indent="0">
              <a:buNone/>
            </a:pPr>
            <a:r>
              <a:rPr lang="en-US" sz="1050" dirty="0"/>
              <a:t>  return distance1;</a:t>
            </a:r>
          </a:p>
          <a:p>
            <a:pPr marL="0" indent="0">
              <a:buNone/>
            </a:pPr>
            <a:r>
              <a:rPr lang="en-US" sz="1050" dirty="0"/>
              <a:t>}</a:t>
            </a:r>
          </a:p>
          <a:p>
            <a:pPr marL="0" indent="0">
              <a:buNone/>
            </a:pPr>
            <a:endParaRPr lang="en-US" sz="1050" dirty="0"/>
          </a:p>
        </p:txBody>
      </p:sp>
    </p:spTree>
    <p:extLst>
      <p:ext uri="{BB962C8B-B14F-4D97-AF65-F5344CB8AC3E}">
        <p14:creationId xmlns:p14="http://schemas.microsoft.com/office/powerpoint/2010/main" val="315521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long get_distance2() {</a:t>
            </a:r>
          </a:p>
          <a:p>
            <a:pPr marL="0" indent="0">
              <a:buNone/>
            </a:pPr>
            <a:r>
              <a:rPr lang="en-US" dirty="0"/>
              <a:t>  // Start a new measurement:</a:t>
            </a:r>
          </a:p>
          <a:p>
            <a:pPr marL="0" indent="0">
              <a:buNone/>
            </a:pPr>
            <a:r>
              <a:rPr lang="en-US" dirty="0"/>
              <a:t>  </a:t>
            </a:r>
            <a:r>
              <a:rPr lang="en-US" dirty="0" err="1"/>
              <a:t>digitalWrite</a:t>
            </a:r>
            <a:r>
              <a:rPr lang="en-US" dirty="0"/>
              <a:t>(PIN_TRIG2, HIGH);</a:t>
            </a:r>
          </a:p>
          <a:p>
            <a:pPr marL="0" indent="0">
              <a:buNone/>
            </a:pPr>
            <a:r>
              <a:rPr lang="en-US" dirty="0"/>
              <a:t>  </a:t>
            </a:r>
            <a:r>
              <a:rPr lang="en-US" dirty="0" err="1"/>
              <a:t>delayMicroseconds</a:t>
            </a:r>
            <a:r>
              <a:rPr lang="en-US" dirty="0"/>
              <a:t>(10);</a:t>
            </a:r>
          </a:p>
          <a:p>
            <a:pPr marL="0" indent="0">
              <a:buNone/>
            </a:pPr>
            <a:r>
              <a:rPr lang="en-US" dirty="0"/>
              <a:t>  </a:t>
            </a:r>
            <a:r>
              <a:rPr lang="en-US" dirty="0" err="1"/>
              <a:t>digitalWrite</a:t>
            </a:r>
            <a:r>
              <a:rPr lang="en-US" dirty="0"/>
              <a:t>(PIN_TRIG2, LOW);</a:t>
            </a:r>
          </a:p>
          <a:p>
            <a:pPr marL="0" indent="0">
              <a:buNone/>
            </a:pPr>
            <a:endParaRPr lang="en-US" dirty="0"/>
          </a:p>
          <a:p>
            <a:pPr marL="0" indent="0">
              <a:buNone/>
            </a:pPr>
            <a:r>
              <a:rPr lang="en-US" dirty="0"/>
              <a:t>  // Read the result:</a:t>
            </a:r>
          </a:p>
          <a:p>
            <a:pPr marL="0" indent="0">
              <a:buNone/>
            </a:pPr>
            <a:r>
              <a:rPr lang="en-US" dirty="0"/>
              <a:t>  duration2 = </a:t>
            </a:r>
            <a:r>
              <a:rPr lang="en-US" dirty="0" err="1"/>
              <a:t>pulseIn</a:t>
            </a:r>
            <a:r>
              <a:rPr lang="en-US" dirty="0"/>
              <a:t>(PIN_ECHO2, HIGH);</a:t>
            </a:r>
          </a:p>
          <a:p>
            <a:pPr marL="0" indent="0">
              <a:buNone/>
            </a:pPr>
            <a:r>
              <a:rPr lang="en-US" dirty="0"/>
              <a:t>  distance2 = duration2 / 58;</a:t>
            </a:r>
          </a:p>
          <a:p>
            <a:pPr marL="0" indent="0">
              <a:buNone/>
            </a:pPr>
            <a:r>
              <a:rPr lang="en-US" dirty="0"/>
              <a:t>  return distance2;</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35665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a:buNone/>
            </a:pPr>
            <a:r>
              <a:rPr lang="en-US" dirty="0"/>
              <a:t>void </a:t>
            </a:r>
            <a:r>
              <a:rPr lang="en-US" dirty="0" err="1"/>
              <a:t>myTimer</a:t>
            </a:r>
            <a:r>
              <a:rPr lang="en-US" dirty="0"/>
              <a:t>() {</a:t>
            </a:r>
          </a:p>
          <a:p>
            <a:pPr marL="0" indent="0">
              <a:buNone/>
            </a:pPr>
            <a:r>
              <a:rPr lang="en-US" dirty="0"/>
              <a:t>  </a:t>
            </a:r>
            <a:r>
              <a:rPr lang="en-US" dirty="0" err="1"/>
              <a:t>Serial.println</a:t>
            </a:r>
            <a:r>
              <a:rPr lang="en-US" dirty="0"/>
              <a:t>("100");</a:t>
            </a:r>
          </a:p>
          <a:p>
            <a:pPr marL="0" indent="0">
              <a:buNone/>
            </a:pPr>
            <a:r>
              <a:rPr lang="en-US" dirty="0"/>
              <a:t>  dis_new1 = get_distance1();</a:t>
            </a:r>
          </a:p>
          <a:p>
            <a:pPr marL="0" indent="0">
              <a:buNone/>
            </a:pPr>
            <a:r>
              <a:rPr lang="en-US" dirty="0"/>
              <a:t>  dis_new2 = get_distance2();</a:t>
            </a:r>
          </a:p>
          <a:p>
            <a:pPr marL="0" indent="0">
              <a:buNone/>
            </a:pPr>
            <a:r>
              <a:rPr lang="en-US" dirty="0"/>
              <a:t>  if (dis1 != dis_new1 || dis2 != dis_new2){</a:t>
            </a:r>
          </a:p>
          <a:p>
            <a:pPr marL="0" indent="0">
              <a:buNone/>
            </a:pPr>
            <a:r>
              <a:rPr lang="en-US" dirty="0"/>
              <a:t>    </a:t>
            </a:r>
            <a:r>
              <a:rPr lang="en-US" dirty="0" err="1"/>
              <a:t>Serial.println</a:t>
            </a:r>
            <a:r>
              <a:rPr lang="en-US" dirty="0"/>
              <a:t>("200");</a:t>
            </a:r>
          </a:p>
          <a:p>
            <a:pPr marL="0" indent="0">
              <a:buNone/>
            </a:pPr>
            <a:r>
              <a:rPr lang="en-US" dirty="0"/>
              <a:t>    if (dis1 &lt; dis2){</a:t>
            </a:r>
          </a:p>
          <a:p>
            <a:pPr marL="0" indent="0">
              <a:buNone/>
            </a:pPr>
            <a:r>
              <a:rPr lang="en-US" dirty="0"/>
              <a:t>      </a:t>
            </a:r>
            <a:r>
              <a:rPr lang="en-US" dirty="0" err="1"/>
              <a:t>Serial.println</a:t>
            </a:r>
            <a:r>
              <a:rPr lang="en-US" dirty="0"/>
              <a:t>("Enter loop");</a:t>
            </a:r>
          </a:p>
          <a:p>
            <a:pPr marL="0" indent="0">
              <a:buNone/>
            </a:pPr>
            <a:r>
              <a:rPr lang="en-US" dirty="0"/>
              <a:t>      entered = entered + 1;</a:t>
            </a:r>
          </a:p>
          <a:p>
            <a:pPr marL="0" indent="0">
              <a:buNone/>
            </a:pPr>
            <a:r>
              <a:rPr lang="en-US" dirty="0"/>
              <a:t>      inside = inside + 1;</a:t>
            </a:r>
          </a:p>
          <a:p>
            <a:pPr marL="0" indent="0">
              <a:buNone/>
            </a:pPr>
            <a:r>
              <a:rPr lang="en-US" dirty="0"/>
              <a:t>      </a:t>
            </a:r>
            <a:r>
              <a:rPr lang="en-US" dirty="0" err="1"/>
              <a:t>digitalWrite</a:t>
            </a:r>
            <a:r>
              <a:rPr lang="en-US" dirty="0"/>
              <a:t>(LED, HIGH);</a:t>
            </a:r>
          </a:p>
          <a:p>
            <a:pPr marL="0" indent="0">
              <a:buNone/>
            </a:pPr>
            <a:r>
              <a:rPr lang="en-US" dirty="0"/>
              <a:t>      </a:t>
            </a:r>
            <a:r>
              <a:rPr lang="en-US" dirty="0" err="1"/>
              <a:t>Blynk.virtualWrite</a:t>
            </a:r>
            <a:r>
              <a:rPr lang="en-US" dirty="0"/>
              <a:t>(V0, entered);</a:t>
            </a:r>
          </a:p>
          <a:p>
            <a:pPr marL="0" indent="0">
              <a:buNone/>
            </a:pPr>
            <a:r>
              <a:rPr lang="en-US" dirty="0"/>
              <a:t>      </a:t>
            </a:r>
            <a:r>
              <a:rPr lang="en-US" dirty="0" err="1"/>
              <a:t>Blynk.virtualWrite</a:t>
            </a:r>
            <a:r>
              <a:rPr lang="en-US" dirty="0"/>
              <a:t>(V2, inside);</a:t>
            </a:r>
          </a:p>
          <a:p>
            <a:pPr marL="0" indent="0">
              <a:buNone/>
            </a:pPr>
            <a:r>
              <a:rPr lang="en-US" dirty="0"/>
              <a:t>      dis1 = dis_new1;</a:t>
            </a:r>
          </a:p>
          <a:p>
            <a:pPr marL="0" indent="0">
              <a:buNone/>
            </a:pPr>
            <a:r>
              <a:rPr lang="en-US" dirty="0"/>
              <a:t>      delay(1000);</a:t>
            </a:r>
          </a:p>
          <a:p>
            <a:pPr marL="0" indent="0">
              <a:buNone/>
            </a:pPr>
            <a:r>
              <a:rPr lang="en-US" dirty="0"/>
              <a:t>      </a:t>
            </a:r>
            <a:r>
              <a:rPr lang="en-US" dirty="0" err="1"/>
              <a:t>digitalWrite</a:t>
            </a:r>
            <a:r>
              <a:rPr lang="en-US" dirty="0"/>
              <a:t>(LED, LOW);</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93398652"/>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1028</Words>
  <Application>Microsoft Office PowerPoint</Application>
  <PresentationFormat>Widescreen</PresentationFormat>
  <Paragraphs>173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BatangChe</vt:lpstr>
      <vt:lpstr>Aharoni</vt:lpstr>
      <vt:lpstr>Algerian</vt:lpstr>
      <vt:lpstr>Arial</vt:lpstr>
      <vt:lpstr>Baskerville Old Face</vt:lpstr>
      <vt:lpstr>Bodoni MT</vt:lpstr>
      <vt:lpstr>Trebuchet MS</vt:lpstr>
      <vt:lpstr>Wingdings</vt:lpstr>
      <vt:lpstr>Wingdings 3</vt:lpstr>
      <vt:lpstr>Facet</vt:lpstr>
      <vt:lpstr>PUBLIC TRANSPORT  OPTIMIZATION</vt:lpstr>
      <vt:lpstr>INTRODUCTION:</vt:lpstr>
      <vt:lpstr>PowerPoint Presentation</vt:lpstr>
      <vt:lpstr>Components:</vt:lpstr>
      <vt:lpstr>Program :- python script:</vt:lpstr>
      <vt:lpstr>PowerPoint Presentation</vt:lpstr>
      <vt:lpstr>PowerPoint Presentation</vt:lpstr>
      <vt:lpstr>PowerPoint Presentation</vt:lpstr>
      <vt:lpstr>PowerPoint Presentation</vt:lpstr>
      <vt:lpstr>PowerPoint Presentation</vt:lpstr>
      <vt:lpstr>PowerPoint Presentation</vt:lpstr>
      <vt:lpstr>Output:</vt:lpstr>
      <vt:lpstr>COMPONENTS: </vt:lpstr>
      <vt:lpstr>PROGRAM:</vt:lpstr>
      <vt:lpstr>PowerPoint Presentation</vt:lpstr>
      <vt:lpstr>PowerPoint Presentation</vt:lpstr>
      <vt:lpstr>PowerPoint Presentation</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lab</dc:creator>
  <cp:lastModifiedBy>lab</cp:lastModifiedBy>
  <cp:revision>10</cp:revision>
  <dcterms:created xsi:type="dcterms:W3CDTF">2023-10-26T05:45:46Z</dcterms:created>
  <dcterms:modified xsi:type="dcterms:W3CDTF">2023-10-26T07:13:11Z</dcterms:modified>
</cp:coreProperties>
</file>