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3" r:id="rId5"/>
    <p:sldId id="257" r:id="rId6"/>
    <p:sldId id="258" r:id="rId7"/>
    <p:sldId id="25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66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BF5-F3DC-4FB5-8E7F-C1C51E5EDC75}" type="datetimeFigureOut">
              <a:rPr lang="en-US" smtClean="0"/>
              <a:pPr/>
              <a:t>9/29/2083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F463-3AF1-41A3-A6D7-604E4588C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BF5-F3DC-4FB5-8E7F-C1C51E5EDC75}" type="datetimeFigureOut">
              <a:rPr lang="en-US" smtClean="0"/>
              <a:pPr/>
              <a:t>9/29/2083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F463-3AF1-41A3-A6D7-604E4588C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BF5-F3DC-4FB5-8E7F-C1C51E5EDC75}" type="datetimeFigureOut">
              <a:rPr lang="en-US" smtClean="0"/>
              <a:pPr/>
              <a:t>9/29/2083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F463-3AF1-41A3-A6D7-604E4588C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BF5-F3DC-4FB5-8E7F-C1C51E5EDC75}" type="datetimeFigureOut">
              <a:rPr lang="en-US" smtClean="0"/>
              <a:pPr/>
              <a:t>9/29/2083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F463-3AF1-41A3-A6D7-604E4588C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BF5-F3DC-4FB5-8E7F-C1C51E5EDC75}" type="datetimeFigureOut">
              <a:rPr lang="en-US" smtClean="0"/>
              <a:pPr/>
              <a:t>9/29/2083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F463-3AF1-41A3-A6D7-604E4588C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BF5-F3DC-4FB5-8E7F-C1C51E5EDC75}" type="datetimeFigureOut">
              <a:rPr lang="en-US" smtClean="0"/>
              <a:pPr/>
              <a:t>9/29/2083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F463-3AF1-41A3-A6D7-604E4588C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BF5-F3DC-4FB5-8E7F-C1C51E5EDC75}" type="datetimeFigureOut">
              <a:rPr lang="en-US" smtClean="0"/>
              <a:pPr/>
              <a:t>9/29/2083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F463-3AF1-41A3-A6D7-604E4588C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BF5-F3DC-4FB5-8E7F-C1C51E5EDC75}" type="datetimeFigureOut">
              <a:rPr lang="en-US" smtClean="0"/>
              <a:pPr/>
              <a:t>9/29/2083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F463-3AF1-41A3-A6D7-604E4588C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BF5-F3DC-4FB5-8E7F-C1C51E5EDC75}" type="datetimeFigureOut">
              <a:rPr lang="en-US" smtClean="0"/>
              <a:pPr/>
              <a:t>9/29/2083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F463-3AF1-41A3-A6D7-604E4588C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BF5-F3DC-4FB5-8E7F-C1C51E5EDC75}" type="datetimeFigureOut">
              <a:rPr lang="en-US" smtClean="0"/>
              <a:pPr/>
              <a:t>9/29/2083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F463-3AF1-41A3-A6D7-604E4588C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BF5-F3DC-4FB5-8E7F-C1C51E5EDC75}" type="datetimeFigureOut">
              <a:rPr lang="en-US" smtClean="0"/>
              <a:pPr/>
              <a:t>9/29/2083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95EF463-3AF1-41A3-A6D7-604E4588C6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93CBF5-F3DC-4FB5-8E7F-C1C51E5EDC75}" type="datetimeFigureOut">
              <a:rPr lang="en-US" smtClean="0"/>
              <a:pPr/>
              <a:t>9/29/2083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5EF463-3AF1-41A3-A6D7-604E4588C6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PUBLIC TRANSPORT OPTIMIZATION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IOT_Phase</a:t>
            </a:r>
            <a:r>
              <a:rPr lang="en-US" dirty="0" smtClean="0"/>
              <a:t> 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900CC"/>
                </a:solidFill>
              </a:rPr>
              <a:t>INTRODUCTION:</a:t>
            </a:r>
            <a:endParaRPr lang="en-US" b="1" dirty="0">
              <a:solidFill>
                <a:srgbClr val="9900C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2514600"/>
            <a:ext cx="4343400" cy="3581400"/>
          </a:xfrm>
        </p:spPr>
        <p:txBody>
          <a:bodyPr numCol="1">
            <a:noAutofit/>
          </a:bodyPr>
          <a:lstStyle/>
          <a:p>
            <a:pPr>
              <a:buNone/>
            </a:pPr>
            <a:r>
              <a:rPr lang="en-US" sz="1200" dirty="0"/>
              <a:t>Population distribution within countries has been </a:t>
            </a:r>
            <a:r>
              <a:rPr lang="en-US" sz="1200" dirty="0" smtClean="0"/>
              <a:t>changing </a:t>
            </a:r>
            <a:r>
              <a:rPr lang="en-US" sz="1200" dirty="0" smtClean="0"/>
              <a:t>transportation </a:t>
            </a:r>
            <a:r>
              <a:rPr lang="en-US" sz="1200" dirty="0" smtClean="0"/>
              <a:t>service is the optimization of bus</a:t>
            </a:r>
          </a:p>
          <a:p>
            <a:pPr>
              <a:buNone/>
            </a:pPr>
            <a:r>
              <a:rPr lang="en-US" sz="1200" dirty="0" smtClean="0"/>
              <a:t>routes. Buses share the road with other vehicles, contrary to</a:t>
            </a:r>
          </a:p>
          <a:p>
            <a:pPr>
              <a:buNone/>
            </a:pPr>
            <a:r>
              <a:rPr lang="en-US" sz="1200" dirty="0" smtClean="0"/>
              <a:t>the metro which usually benefits from a dedicated track. This</a:t>
            </a:r>
          </a:p>
          <a:p>
            <a:pPr>
              <a:buNone/>
            </a:pPr>
            <a:r>
              <a:rPr lang="en-US" sz="1200" dirty="0" smtClean="0"/>
              <a:t>means that a better route planning for each bus may have a</a:t>
            </a:r>
          </a:p>
          <a:p>
            <a:pPr>
              <a:buNone/>
            </a:pPr>
            <a:r>
              <a:rPr lang="en-US" sz="1200" dirty="0" smtClean="0"/>
              <a:t>big impact in the cost and quality of the service.</a:t>
            </a:r>
          </a:p>
          <a:p>
            <a:pPr>
              <a:buNone/>
            </a:pPr>
            <a:r>
              <a:rPr lang="en-US" sz="1200" dirty="0" smtClean="0"/>
              <a:t>Lisbon is a large city that suffers from many of the previously</a:t>
            </a:r>
          </a:p>
          <a:p>
            <a:pPr>
              <a:buNone/>
            </a:pPr>
            <a:r>
              <a:rPr lang="en-US" sz="1200" dirty="0" smtClean="0"/>
              <a:t>mentioned issues. For this reason, the Lisbon municipality</a:t>
            </a:r>
          </a:p>
          <a:p>
            <a:pPr>
              <a:buNone/>
            </a:pPr>
            <a:r>
              <a:rPr lang="en-US" sz="1200" dirty="0" smtClean="0"/>
              <a:t>aims to optimize its public transport infrastructure.</a:t>
            </a:r>
          </a:p>
          <a:p>
            <a:pPr>
              <a:buNone/>
            </a:pPr>
            <a:r>
              <a:rPr lang="en-US" sz="1200" dirty="0" smtClean="0"/>
              <a:t>In order to optimize the bus routes, cities can collect data</a:t>
            </a:r>
          </a:p>
          <a:p>
            <a:pPr>
              <a:buNone/>
            </a:pPr>
            <a:r>
              <a:rPr lang="en-US" sz="1200" dirty="0" smtClean="0"/>
              <a:t>regarding the number of people that enter/exit the bus in</a:t>
            </a:r>
          </a:p>
          <a:p>
            <a:pPr>
              <a:buNone/>
            </a:pPr>
            <a:r>
              <a:rPr lang="en-US" sz="1200" dirty="0" smtClean="0"/>
              <a:t>each stop/area, we call this the demand. Using this data and</a:t>
            </a:r>
          </a:p>
          <a:p>
            <a:pPr>
              <a:buNone/>
            </a:pPr>
            <a:r>
              <a:rPr lang="en-US" sz="1200" dirty="0" smtClean="0"/>
              <a:t>different Artificial Intelligence (AI) approaches we can try to</a:t>
            </a:r>
          </a:p>
          <a:p>
            <a:pPr>
              <a:buNone/>
            </a:pPr>
            <a:r>
              <a:rPr lang="en-US" sz="1200" dirty="0" smtClean="0"/>
              <a:t>arrive at better routing for the bus service. In this project we</a:t>
            </a:r>
          </a:p>
          <a:p>
            <a:pPr algn="just">
              <a:buNone/>
            </a:pPr>
            <a:endParaRPr lang="en-US" sz="1200" dirty="0"/>
          </a:p>
        </p:txBody>
      </p:sp>
      <p:pic>
        <p:nvPicPr>
          <p:cNvPr id="6" name="Picture 2" descr="C:\Users\ECE LAB 2\Downloads\WhatsApp Image 2023-10-18 at 12.59.18 P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200400"/>
            <a:ext cx="3417119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514600"/>
            <a:ext cx="716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 smtClean="0"/>
              <a:t>for some years now. As the opportunity for work decreases in</a:t>
            </a:r>
          </a:p>
          <a:p>
            <a:pPr algn="just">
              <a:buNone/>
            </a:pPr>
            <a:r>
              <a:rPr lang="en-US" dirty="0" smtClean="0"/>
              <a:t>the countryside, people end up moving to large cities so they</a:t>
            </a:r>
          </a:p>
          <a:p>
            <a:pPr algn="just">
              <a:buNone/>
            </a:pPr>
            <a:r>
              <a:rPr lang="en-US" dirty="0" smtClean="0"/>
              <a:t>can be closer to entertainment, heath services and schools.</a:t>
            </a:r>
          </a:p>
          <a:p>
            <a:pPr algn="just">
              <a:buNone/>
            </a:pPr>
            <a:r>
              <a:rPr lang="en-US" dirty="0" smtClean="0"/>
              <a:t>Public transport infrastructure, which makes moving around</a:t>
            </a:r>
          </a:p>
          <a:p>
            <a:pPr algn="just">
              <a:buNone/>
            </a:pPr>
            <a:r>
              <a:rPr lang="en-US" dirty="0" smtClean="0"/>
              <a:t>the city convenient, is an essential component of any modern</a:t>
            </a:r>
          </a:p>
          <a:p>
            <a:pPr algn="just">
              <a:buNone/>
            </a:pPr>
            <a:r>
              <a:rPr lang="en-US" dirty="0" smtClean="0"/>
              <a:t>city. As more and more people choose to move to large cities,</a:t>
            </a:r>
          </a:p>
          <a:p>
            <a:pPr algn="just">
              <a:buNone/>
            </a:pPr>
            <a:r>
              <a:rPr lang="en-US" dirty="0" smtClean="0"/>
              <a:t>the population density increases. This means that the number</a:t>
            </a:r>
          </a:p>
          <a:p>
            <a:pPr algn="just">
              <a:buNone/>
            </a:pPr>
            <a:r>
              <a:rPr lang="en-US" dirty="0" smtClean="0"/>
              <a:t>of people using the bus public transportation service increases.</a:t>
            </a:r>
          </a:p>
          <a:p>
            <a:pPr algn="just">
              <a:buNone/>
            </a:pPr>
            <a:r>
              <a:rPr lang="en-US" dirty="0" smtClean="0"/>
              <a:t>Public transport optimization is, therefore, crucial to keep up</a:t>
            </a:r>
          </a:p>
          <a:p>
            <a:pPr algn="just">
              <a:buNone/>
            </a:pPr>
            <a:r>
              <a:rPr lang="en-US" dirty="0" smtClean="0"/>
              <a:t>with the increased demand, while keeping low operating costs.</a:t>
            </a:r>
          </a:p>
          <a:p>
            <a:pPr algn="just">
              <a:buNone/>
            </a:pPr>
            <a:r>
              <a:rPr lang="en-US" dirty="0" smtClean="0"/>
              <a:t>One of the most impactful optimizations that can be done</a:t>
            </a:r>
          </a:p>
          <a:p>
            <a:pPr algn="just">
              <a:buNone/>
            </a:pPr>
            <a:r>
              <a:rPr lang="en-US" dirty="0" smtClean="0"/>
              <a:t>will be contemplating some AI approaches to this problem.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Components: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ESP32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Sensor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Program  using </a:t>
            </a:r>
            <a:r>
              <a:rPr lang="en-US" b="1" dirty="0" smtClean="0">
                <a:solidFill>
                  <a:srgbClr val="00B050"/>
                </a:solidFill>
              </a:rPr>
              <a:t>ESP32: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458200" cy="454152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Adafruit_GFX.h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#include &lt;Adafruit_SSD1306.h&gt;</a:t>
            </a:r>
          </a:p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TinyGPSPlus.h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HardwareSerial.h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#define SDA_PIN 21</a:t>
            </a:r>
          </a:p>
          <a:p>
            <a:pPr>
              <a:buNone/>
            </a:pPr>
            <a:r>
              <a:rPr lang="en-US" dirty="0"/>
              <a:t>#define SCL_PIN 22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#define OLED_RESET -1</a:t>
            </a:r>
          </a:p>
          <a:p>
            <a:pPr>
              <a:buNone/>
            </a:pPr>
            <a:r>
              <a:rPr lang="en-US" dirty="0"/>
              <a:t>Adafruit_SSD1306 display(OLED_RESET);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HardwareSerial</a:t>
            </a:r>
            <a:r>
              <a:rPr lang="en-US" dirty="0"/>
              <a:t> </a:t>
            </a:r>
            <a:r>
              <a:rPr lang="en-US" dirty="0" err="1"/>
              <a:t>gpsSerial</a:t>
            </a:r>
            <a:r>
              <a:rPr lang="en-US" dirty="0"/>
              <a:t>(1); // Use Serial1 for ESP32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TinyGPSPlus</a:t>
            </a:r>
            <a:r>
              <a:rPr lang="en-US" dirty="0"/>
              <a:t> </a:t>
            </a:r>
            <a:r>
              <a:rPr lang="en-US" dirty="0" err="1"/>
              <a:t>gps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void setup() {</a:t>
            </a:r>
          </a:p>
          <a:p>
            <a:pPr>
              <a:buNone/>
            </a:pPr>
            <a:r>
              <a:rPr lang="en-US" dirty="0"/>
              <a:t>  </a:t>
            </a:r>
            <a:r>
              <a:rPr lang="en-US" b="1" dirty="0" err="1"/>
              <a:t>Serial</a:t>
            </a:r>
            <a:r>
              <a:rPr lang="en-US" dirty="0" err="1"/>
              <a:t>.begin</a:t>
            </a:r>
            <a:r>
              <a:rPr lang="en-US" dirty="0"/>
              <a:t>(115200);</a:t>
            </a:r>
          </a:p>
          <a:p>
            <a:pPr>
              <a:buNone/>
            </a:pPr>
            <a:r>
              <a:rPr lang="en-US" dirty="0"/>
              <a:t>  </a:t>
            </a:r>
            <a:r>
              <a:rPr lang="en-US" dirty="0" err="1"/>
              <a:t>gpsSerial.begin</a:t>
            </a:r>
            <a:r>
              <a:rPr lang="en-US" dirty="0"/>
              <a:t>(9600, SERIAL_8N1, 16, 17);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900" dirty="0" smtClean="0"/>
              <a:t> </a:t>
            </a:r>
            <a:r>
              <a:rPr lang="en-US" sz="1200" dirty="0" smtClean="0"/>
              <a:t> if (!</a:t>
            </a:r>
            <a:r>
              <a:rPr lang="en-US" sz="1200" dirty="0" err="1" smtClean="0"/>
              <a:t>display.begin</a:t>
            </a:r>
            <a:r>
              <a:rPr lang="en-US" sz="1200" dirty="0" smtClean="0"/>
              <a:t>(SSD1306_PAGEADDR, SDA_PIN, SCL_PIN)) {</a:t>
            </a:r>
          </a:p>
          <a:p>
            <a:pPr>
              <a:buNone/>
            </a:pPr>
            <a:r>
              <a:rPr lang="en-US" sz="1200" dirty="0" smtClean="0"/>
              <a:t>    </a:t>
            </a:r>
            <a:r>
              <a:rPr lang="en-US" sz="1200" b="1" dirty="0" err="1" smtClean="0"/>
              <a:t>Serial</a:t>
            </a:r>
            <a:r>
              <a:rPr lang="en-US" sz="1200" dirty="0" err="1" smtClean="0"/>
              <a:t>.println</a:t>
            </a:r>
            <a:r>
              <a:rPr lang="en-US" sz="1200" dirty="0" smtClean="0"/>
              <a:t>(F("SSD1306 allocation failed"));</a:t>
            </a:r>
          </a:p>
          <a:p>
            <a:pPr>
              <a:buNone/>
            </a:pPr>
            <a:r>
              <a:rPr lang="en-US" sz="1200" dirty="0" smtClean="0"/>
              <a:t>    for (;;);</a:t>
            </a:r>
          </a:p>
          <a:p>
            <a:pPr>
              <a:buNone/>
            </a:pPr>
            <a:r>
              <a:rPr lang="en-US" sz="1200" dirty="0" smtClean="0"/>
              <a:t>  }</a:t>
            </a:r>
          </a:p>
          <a:p>
            <a:pPr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 </a:t>
            </a:r>
            <a:r>
              <a:rPr lang="en-US" sz="1200" dirty="0" err="1" smtClean="0"/>
              <a:t>display.display</a:t>
            </a:r>
            <a:r>
              <a:rPr lang="en-US" sz="1200" dirty="0" smtClean="0"/>
              <a:t>();</a:t>
            </a:r>
          </a:p>
          <a:p>
            <a:pPr>
              <a:buNone/>
            </a:pPr>
            <a:r>
              <a:rPr lang="en-US" sz="1200" dirty="0" smtClean="0"/>
              <a:t>  delay(2000);</a:t>
            </a:r>
          </a:p>
          <a:p>
            <a:pPr>
              <a:buNone/>
            </a:pPr>
            <a:r>
              <a:rPr lang="en-US" sz="1200" dirty="0" smtClean="0"/>
              <a:t>  </a:t>
            </a:r>
            <a:r>
              <a:rPr lang="en-US" sz="1200" dirty="0" err="1" smtClean="0"/>
              <a:t>display.clearDisplay</a:t>
            </a:r>
            <a:r>
              <a:rPr lang="en-US" sz="1200" dirty="0" smtClean="0"/>
              <a:t>();</a:t>
            </a:r>
          </a:p>
          <a:p>
            <a:pPr>
              <a:buNone/>
            </a:pPr>
            <a:r>
              <a:rPr lang="en-US" sz="1200" dirty="0" smtClean="0"/>
              <a:t>  </a:t>
            </a:r>
            <a:r>
              <a:rPr lang="en-US" sz="1200" dirty="0" err="1" smtClean="0"/>
              <a:t>display.setTextSize</a:t>
            </a:r>
            <a:r>
              <a:rPr lang="en-US" sz="1200" dirty="0" smtClean="0"/>
              <a:t>(1);</a:t>
            </a:r>
          </a:p>
          <a:p>
            <a:pPr>
              <a:buNone/>
            </a:pPr>
            <a:r>
              <a:rPr lang="en-US" sz="1200" dirty="0" smtClean="0"/>
              <a:t>  </a:t>
            </a:r>
            <a:r>
              <a:rPr lang="en-US" sz="1200" dirty="0" err="1" smtClean="0"/>
              <a:t>display.setTextColor</a:t>
            </a:r>
            <a:r>
              <a:rPr lang="en-US" sz="1200" dirty="0" smtClean="0"/>
              <a:t>(SSD1306_WHITE);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void loop() {</a:t>
            </a:r>
          </a:p>
          <a:p>
            <a:pPr>
              <a:buNone/>
            </a:pPr>
            <a:r>
              <a:rPr lang="en-US" sz="1200" dirty="0" smtClean="0"/>
              <a:t>  while (</a:t>
            </a:r>
            <a:r>
              <a:rPr lang="en-US" sz="1200" dirty="0" err="1" smtClean="0"/>
              <a:t>gpsSerial.available</a:t>
            </a:r>
            <a:r>
              <a:rPr lang="en-US" sz="1200" dirty="0" smtClean="0"/>
              <a:t>() &gt; 0) {</a:t>
            </a:r>
          </a:p>
          <a:p>
            <a:pPr>
              <a:buNone/>
            </a:pPr>
            <a:r>
              <a:rPr lang="en-US" sz="1200" dirty="0" smtClean="0"/>
              <a:t>    if (</a:t>
            </a:r>
            <a:r>
              <a:rPr lang="en-US" sz="1200" dirty="0" err="1" smtClean="0"/>
              <a:t>gps.encode</a:t>
            </a:r>
            <a:r>
              <a:rPr lang="en-US" sz="1200" dirty="0" smtClean="0"/>
              <a:t>(</a:t>
            </a:r>
            <a:r>
              <a:rPr lang="en-US" sz="1200" dirty="0" err="1" smtClean="0"/>
              <a:t>gpsSerial.read</a:t>
            </a:r>
            <a:r>
              <a:rPr lang="en-US" sz="1200" dirty="0" smtClean="0"/>
              <a:t>())) {</a:t>
            </a:r>
          </a:p>
          <a:p>
            <a:pPr>
              <a:buNone/>
            </a:pPr>
            <a:r>
              <a:rPr lang="en-US" sz="1200" dirty="0" smtClean="0"/>
              <a:t>      </a:t>
            </a:r>
            <a:r>
              <a:rPr lang="en-US" sz="1200" dirty="0" err="1" smtClean="0"/>
              <a:t>display.clearDisplay</a:t>
            </a:r>
            <a:r>
              <a:rPr lang="en-US" sz="1200" dirty="0" smtClean="0"/>
              <a:t>();</a:t>
            </a:r>
          </a:p>
          <a:p>
            <a:pPr>
              <a:buNone/>
            </a:pPr>
            <a:r>
              <a:rPr lang="en-US" sz="1200" dirty="0" smtClean="0"/>
              <a:t>      </a:t>
            </a:r>
            <a:r>
              <a:rPr lang="en-US" sz="1200" dirty="0" err="1" smtClean="0"/>
              <a:t>display.setCursor</a:t>
            </a:r>
            <a:r>
              <a:rPr lang="en-US" sz="1200" dirty="0" smtClean="0"/>
              <a:t>(0, 0);</a:t>
            </a:r>
          </a:p>
          <a:p>
            <a:pPr>
              <a:buNone/>
            </a:pPr>
            <a:r>
              <a:rPr lang="en-US" sz="1200" dirty="0" smtClean="0"/>
              <a:t>      </a:t>
            </a:r>
            <a:r>
              <a:rPr lang="en-US" sz="1200" dirty="0" err="1" smtClean="0"/>
              <a:t>display.print</a:t>
            </a:r>
            <a:r>
              <a:rPr lang="en-US" sz="1200" dirty="0" smtClean="0"/>
              <a:t>(F("Lat: "));</a:t>
            </a:r>
          </a:p>
          <a:p>
            <a:pPr>
              <a:buNone/>
            </a:pPr>
            <a:r>
              <a:rPr lang="en-US" sz="1200" dirty="0" smtClean="0"/>
              <a:t>      </a:t>
            </a:r>
            <a:r>
              <a:rPr lang="en-US" sz="1200" dirty="0" err="1" smtClean="0"/>
              <a:t>display.println</a:t>
            </a:r>
            <a:r>
              <a:rPr lang="en-US" sz="1200" dirty="0" smtClean="0"/>
              <a:t>(</a:t>
            </a:r>
            <a:r>
              <a:rPr lang="en-US" sz="1200" dirty="0" err="1" smtClean="0"/>
              <a:t>gps.location.lat</a:t>
            </a:r>
            <a:r>
              <a:rPr lang="en-US" sz="1200" dirty="0" smtClean="0"/>
              <a:t>(), 6);</a:t>
            </a:r>
          </a:p>
          <a:p>
            <a:pPr>
              <a:buNone/>
            </a:pPr>
            <a:r>
              <a:rPr lang="en-US" sz="1200" dirty="0" smtClean="0"/>
              <a:t>      </a:t>
            </a:r>
            <a:r>
              <a:rPr lang="en-US" sz="1200" dirty="0" err="1" smtClean="0"/>
              <a:t>display.setCursor</a:t>
            </a:r>
            <a:r>
              <a:rPr lang="en-US" sz="1200" dirty="0" smtClean="0"/>
              <a:t>(0, 10);</a:t>
            </a:r>
          </a:p>
          <a:p>
            <a:pPr>
              <a:buNone/>
            </a:pPr>
            <a:r>
              <a:rPr lang="en-US" sz="1200" dirty="0" smtClean="0"/>
              <a:t>      </a:t>
            </a:r>
            <a:r>
              <a:rPr lang="en-US" sz="1200" dirty="0" err="1" smtClean="0"/>
              <a:t>display.print</a:t>
            </a:r>
            <a:r>
              <a:rPr lang="en-US" sz="1200" dirty="0" smtClean="0"/>
              <a:t>(F("Lon: "));</a:t>
            </a:r>
          </a:p>
          <a:p>
            <a:pPr>
              <a:buNone/>
            </a:pPr>
            <a:r>
              <a:rPr lang="en-US" sz="1200" dirty="0" smtClean="0"/>
              <a:t>      </a:t>
            </a:r>
            <a:r>
              <a:rPr lang="en-US" sz="1200" dirty="0" err="1" smtClean="0"/>
              <a:t>display.println</a:t>
            </a:r>
            <a:r>
              <a:rPr lang="en-US" sz="1200" dirty="0" smtClean="0"/>
              <a:t>(</a:t>
            </a:r>
            <a:r>
              <a:rPr lang="en-US" sz="1200" dirty="0" err="1" smtClean="0"/>
              <a:t>gps.location.lng</a:t>
            </a:r>
            <a:r>
              <a:rPr lang="en-US" sz="1200" dirty="0" smtClean="0"/>
              <a:t>(), 6);</a:t>
            </a:r>
          </a:p>
          <a:p>
            <a:pPr>
              <a:buNone/>
            </a:pPr>
            <a:r>
              <a:rPr lang="en-US" sz="1200" dirty="0" smtClean="0"/>
              <a:t>      </a:t>
            </a:r>
            <a:r>
              <a:rPr lang="en-US" sz="1200" dirty="0" err="1" smtClean="0"/>
              <a:t>display.setCursor</a:t>
            </a:r>
            <a:r>
              <a:rPr lang="en-US" sz="1200" dirty="0" smtClean="0"/>
              <a:t>(0, 20);</a:t>
            </a:r>
          </a:p>
          <a:p>
            <a:pPr>
              <a:buNone/>
            </a:pPr>
            <a:r>
              <a:rPr lang="en-US" sz="1200" dirty="0" smtClean="0"/>
              <a:t>      </a:t>
            </a:r>
            <a:r>
              <a:rPr lang="en-US" sz="1200" dirty="0" err="1" smtClean="0"/>
              <a:t>display.print</a:t>
            </a:r>
            <a:r>
              <a:rPr lang="en-US" sz="1200" dirty="0" smtClean="0"/>
              <a:t>(F("Alt: "));</a:t>
            </a:r>
          </a:p>
          <a:p>
            <a:pPr>
              <a:buNone/>
            </a:pPr>
            <a:r>
              <a:rPr lang="en-US" sz="1200" dirty="0" smtClean="0"/>
              <a:t>      </a:t>
            </a:r>
            <a:r>
              <a:rPr lang="en-US" sz="1200" dirty="0" err="1" smtClean="0"/>
              <a:t>display.println</a:t>
            </a:r>
            <a:r>
              <a:rPr lang="en-US" sz="1200" dirty="0" smtClean="0"/>
              <a:t>(</a:t>
            </a:r>
            <a:r>
              <a:rPr lang="en-US" sz="1200" dirty="0" err="1" smtClean="0"/>
              <a:t>gps.altitude.meters</a:t>
            </a:r>
            <a:r>
              <a:rPr lang="en-US" sz="1200" dirty="0" smtClean="0"/>
              <a:t>());</a:t>
            </a:r>
          </a:p>
          <a:p>
            <a:pPr>
              <a:buNone/>
            </a:pPr>
            <a:r>
              <a:rPr lang="en-US" sz="1200" dirty="0" smtClean="0"/>
              <a:t>      </a:t>
            </a:r>
            <a:r>
              <a:rPr lang="en-US" sz="1200" dirty="0" err="1" smtClean="0"/>
              <a:t>display.display</a:t>
            </a:r>
            <a:r>
              <a:rPr lang="en-US" sz="1200" dirty="0" smtClean="0"/>
              <a:t>();</a:t>
            </a:r>
          </a:p>
          <a:p>
            <a:pPr>
              <a:buNone/>
            </a:pPr>
            <a:r>
              <a:rPr lang="en-US" sz="1200" dirty="0" smtClean="0"/>
              <a:t>    }</a:t>
            </a:r>
          </a:p>
          <a:p>
            <a:pPr>
              <a:buNone/>
            </a:pPr>
            <a:r>
              <a:rPr lang="en-US" sz="1200" dirty="0" smtClean="0"/>
              <a:t> </a:t>
            </a:r>
            <a:r>
              <a:rPr lang="en-US" sz="1200" smtClean="0"/>
              <a:t> </a:t>
            </a:r>
            <a:r>
              <a:rPr lang="en-US" sz="1200" smtClean="0"/>
              <a:t>}}</a:t>
            </a: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1026" name="Picture 2" descr="C:\Users\ECE LAB 2\Downloads\WhatsApp Image 2023-10-18 at 12.49.38 PM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330" t="1621" b="27055"/>
          <a:stretch>
            <a:fillRect/>
          </a:stretch>
        </p:blipFill>
        <p:spPr bwMode="auto">
          <a:xfrm>
            <a:off x="1676400" y="2286000"/>
            <a:ext cx="5654282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1371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YOU… 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52" name="AutoShape 4" descr="SMYCKA Artificial flower, in/outdoor/Larkspur blue, 60 cm (23 ½&quot;) - IKE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SMYCKA Artificial flower, in/outdoor/Larkspur blue, 60 cm (23 ½&quot;) - IKE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Blue Flower Images – Browse 5,231,244 Stock Photos, Vectors, and Video |  Adobe 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</TotalTime>
  <Words>326</Words>
  <Application>Microsoft Office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PUBLIC TRANSPORT OPTIMIZATION</vt:lpstr>
      <vt:lpstr>INTRODUCTION:</vt:lpstr>
      <vt:lpstr>Slide 3</vt:lpstr>
      <vt:lpstr>Slide 4</vt:lpstr>
      <vt:lpstr>Program  using ESP32:</vt:lpstr>
      <vt:lpstr>Slide 6</vt:lpstr>
      <vt:lpstr>OUTPUT: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 OPTIMIZATION</dc:title>
  <dc:creator>ECE LAB 2</dc:creator>
  <cp:lastModifiedBy>ECE LAB 2</cp:lastModifiedBy>
  <cp:revision>11</cp:revision>
  <dcterms:created xsi:type="dcterms:W3CDTF">2023-10-18T07:13:23Z</dcterms:created>
  <dcterms:modified xsi:type="dcterms:W3CDTF">2023-10-18T08:27:23Z</dcterms:modified>
</cp:coreProperties>
</file>