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6a2df94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6a2df94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a2df94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a2df94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a25f2b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a25f2b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a2df94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a2df94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a2df94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6a2df94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a2df94f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6a2df94f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f72c9a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f72c9a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SEGA:Variance Reduction via Gradient Sketching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4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Which problem we solve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00" y="1159838"/>
            <a:ext cx="2315700" cy="4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675" y="2018100"/>
            <a:ext cx="3323325" cy="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67925" y="1958125"/>
            <a:ext cx="4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Sketch (linear transformation) of the gradient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7925" y="1147450"/>
            <a:ext cx="52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Empirical risk minimization with any regularization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61675" y="2359825"/>
            <a:ext cx="3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example: Directional gradient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89026"/>
            <a:ext cx="6791450" cy="13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220250" y="2862425"/>
            <a:ext cx="67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proper sketches can speed up the algorithm.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625" y="3247300"/>
            <a:ext cx="1063144" cy="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11200" y="4016313"/>
            <a:ext cx="18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Naive - coordinate sketches.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Subspace - rows of A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Why this method better than previous ones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677700" y="919800"/>
            <a:ext cx="42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543400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200"/>
              <a:t>v</a:t>
            </a:r>
            <a:r>
              <a:rPr lang="ru" sz="1200"/>
              <a:t>ariance reduced methods like SVRG, SAGA, SAG and other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839575"/>
            <a:ext cx="65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They access unbiased gradient estimators. SEGA does not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3123125"/>
            <a:ext cx="57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They do not handle non-separable regularizers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SEGA’s sketches can be customized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8625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200"/>
              <a:t>randomized coordinate/subspace descent methods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Algorithm, similarities with SAGA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719750"/>
            <a:ext cx="4525400" cy="2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225" y="1680975"/>
            <a:ext cx="4025075" cy="22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algorithm works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63" y="1688450"/>
            <a:ext cx="3686077" cy="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996325" y="1017725"/>
            <a:ext cx="352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estimate of the gradient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7"/>
          <p:cNvCxnSpPr>
            <a:stCxn id="95" idx="2"/>
          </p:cNvCxnSpPr>
          <p:nvPr/>
        </p:nvCxnSpPr>
        <p:spPr>
          <a:xfrm flipH="1">
            <a:off x="5121275" y="1479425"/>
            <a:ext cx="16374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6629900" y="1688450"/>
            <a:ext cx="1692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weight matrix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>
            <a:off x="5445200" y="1865000"/>
            <a:ext cx="11847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938" y="3504125"/>
            <a:ext cx="5364114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452788" y="2959175"/>
            <a:ext cx="423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closed-form solution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900" y="4024375"/>
            <a:ext cx="2180200" cy="3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684075" y="3187875"/>
            <a:ext cx="104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biased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algorithm works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38" y="1017725"/>
            <a:ext cx="5364114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00" y="1405525"/>
            <a:ext cx="2180200" cy="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475" y="2179838"/>
            <a:ext cx="1280275" cy="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805238" y="2110038"/>
            <a:ext cx="42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Introduce new variable theta such that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628750" y="2780900"/>
            <a:ext cx="40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obtain unbiased gradient estimate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321650" y="3873100"/>
            <a:ext cx="172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identity matrix in E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4643125" y="3554100"/>
            <a:ext cx="853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13" idx="0"/>
          </p:cNvCxnSpPr>
          <p:nvPr/>
        </p:nvCxnSpPr>
        <p:spPr>
          <a:xfrm rot="10800000">
            <a:off x="5113950" y="3576100"/>
            <a:ext cx="687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2532150" y="4334075"/>
            <a:ext cx="42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expectation, g is the gradient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350" y="3173438"/>
            <a:ext cx="524198" cy="3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6538" y="3188175"/>
            <a:ext cx="2513886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Convergence in general.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1199438"/>
            <a:ext cx="47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Assumption: Q-smoothness with respect to B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00" y="1254075"/>
            <a:ext cx="33147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000725" y="1510825"/>
            <a:ext cx="423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generalization of more common version - L-smoothness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2141275"/>
            <a:ext cx="4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 following lyapunov function.</a:t>
            </a:r>
            <a:b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Here we see, why method variance-reduced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275" y="2162163"/>
            <a:ext cx="3203025" cy="4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11700" y="2958050"/>
            <a:ext cx="479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f is Q-smooth with respect to B, μ strongly convex, then with a,σ &gt; 0 so that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25" y="3227925"/>
            <a:ext cx="4240989" cy="4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775" y="3647825"/>
            <a:ext cx="1315850" cy="2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04700" y="4319375"/>
            <a:ext cx="45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we have linear iterates convergence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113" y="4319387"/>
            <a:ext cx="21812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0500" y="1606500"/>
            <a:ext cx="2341812" cy="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832325" y="1588300"/>
            <a:ext cx="171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smoothness: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Extensions of the method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Create an accelerated SEGA for the general setup in the sense of Nesterov’s accelerated 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Biased gradient estimators (see Figure)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Applications to be researched: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Distributed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Reinforcement learning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75" y="1808763"/>
            <a:ext cx="33909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