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60" r:id="rId9"/>
    <p:sldId id="277" r:id="rId10"/>
    <p:sldId id="278" r:id="rId11"/>
    <p:sldId id="279" r:id="rId12"/>
    <p:sldId id="280" r:id="rId13"/>
    <p:sldId id="261" r:id="rId14"/>
    <p:sldId id="262" r:id="rId15"/>
    <p:sldId id="264" r:id="rId16"/>
    <p:sldId id="282" r:id="rId17"/>
    <p:sldId id="284" r:id="rId18"/>
    <p:sldId id="287" r:id="rId19"/>
    <p:sldId id="288" r:id="rId20"/>
    <p:sldId id="28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4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0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9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8" y="192133"/>
            <a:ext cx="8748584" cy="878788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08" y="1202724"/>
            <a:ext cx="8748584" cy="549463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4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1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0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5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0D3F-C637-42E7-8272-09F602E95A3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9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설치와 확인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674380"/>
            <a:ext cx="6858000" cy="1655762"/>
          </a:xfrm>
        </p:spPr>
        <p:txBody>
          <a:bodyPr/>
          <a:lstStyle/>
          <a:p>
            <a:r>
              <a:rPr lang="ko-KR" altLang="en-US" dirty="0" smtClean="0"/>
              <a:t>컴퓨터소프트웨어공학과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김원일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86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추가 옵션과 테스트 중인 옵션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675853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53252" y="2610197"/>
            <a:ext cx="1682872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485172" y="3950043"/>
            <a:ext cx="352835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0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설치 및 종료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106955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256" y="3011186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2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탐색기에서 설치 확인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빈 곳에서 오른쪽 클릭 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메뉴의 추가 여부 확인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2449212"/>
            <a:ext cx="5648325" cy="424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620647" y="5087390"/>
            <a:ext cx="1416865" cy="448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52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만들기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“Sign up”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030112"/>
            <a:ext cx="6686550" cy="46672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671418" y="2030112"/>
            <a:ext cx="743535" cy="413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6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만들기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계정 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메일주소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 입력으로 계정 생성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메일 인증 후</a:t>
            </a:r>
            <a:r>
              <a:rPr lang="en-US" altLang="ko-KR" dirty="0" smtClean="0"/>
              <a:t>, </a:t>
            </a:r>
            <a:r>
              <a:rPr lang="en-US" altLang="ko-KR" dirty="0"/>
              <a:t>“Sign </a:t>
            </a:r>
            <a:r>
              <a:rPr lang="en-US" altLang="ko-KR" dirty="0" smtClean="0"/>
              <a:t>in”</a:t>
            </a:r>
            <a:r>
              <a:rPr lang="ko-KR" altLang="en-US" dirty="0" smtClean="0"/>
              <a:t>으로 로그인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3" y="2721568"/>
            <a:ext cx="3938053" cy="3211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739" y="2296917"/>
            <a:ext cx="2363535" cy="3860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874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나의 저장소 관리하기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나의 메인 페이지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167746"/>
            <a:ext cx="4844939" cy="1782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367" y="1509322"/>
            <a:ext cx="4733925" cy="48814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18270" y="2720068"/>
            <a:ext cx="643782" cy="413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4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저장소 </a:t>
            </a:r>
            <a:r>
              <a:rPr lang="ko-KR" altLang="en-US" dirty="0" smtClean="0"/>
              <a:t>관리</a:t>
            </a:r>
            <a:r>
              <a:rPr lang="ko-KR" altLang="en-US" dirty="0" smtClean="0"/>
              <a:t>하</a:t>
            </a:r>
            <a:r>
              <a:rPr lang="ko-KR" altLang="en-US" dirty="0" smtClean="0"/>
              <a:t>기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저장소 이름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저장소는 항상 본인 계정 명 뒤에 입력한 이름으로 생성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저장소의 권한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283168"/>
            <a:ext cx="6867525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0" y="5030487"/>
            <a:ext cx="4686300" cy="1038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209957" y="2503936"/>
            <a:ext cx="4126814" cy="413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07235" y="5054138"/>
            <a:ext cx="4549724" cy="4764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6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저장소 </a:t>
            </a:r>
            <a:r>
              <a:rPr lang="ko-KR" altLang="en-US" dirty="0" smtClean="0"/>
              <a:t>관리</a:t>
            </a:r>
            <a:r>
              <a:rPr lang="ko-KR" altLang="en-US" dirty="0" smtClean="0"/>
              <a:t>하</a:t>
            </a:r>
            <a:r>
              <a:rPr lang="ko-KR" altLang="en-US" dirty="0" smtClean="0"/>
              <a:t>기 </a:t>
            </a:r>
            <a:r>
              <a:rPr lang="en-US" altLang="ko-KR" dirty="0"/>
              <a:t>–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저장소 초기 설정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Add a README file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저장소 설명 파일 추가 여부 설정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Add .</a:t>
            </a:r>
            <a:r>
              <a:rPr lang="en-US" altLang="ko-KR" dirty="0" err="1" smtClean="0"/>
              <a:t>gitignore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저장소가 관리하지 않을 파일 정보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Choose a license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저장소의 라이선스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039887"/>
            <a:ext cx="4286250" cy="26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428875" y="6219725"/>
            <a:ext cx="1577860" cy="413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4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저장소 관리하기 </a:t>
            </a:r>
            <a:r>
              <a:rPr lang="en-US" altLang="ko-KR" dirty="0"/>
              <a:t>–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저장소 정보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30" y="1984867"/>
            <a:ext cx="8534140" cy="4434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345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저장소 관리하기 </a:t>
            </a:r>
            <a:r>
              <a:rPr lang="en-US" altLang="ko-KR" dirty="0"/>
              <a:t>–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저장소 삭제하기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저장소 상단의 </a:t>
            </a:r>
            <a:r>
              <a:rPr lang="en-US" altLang="ko-KR" dirty="0" smtClean="0"/>
              <a:t>“Settings” </a:t>
            </a:r>
            <a:r>
              <a:rPr lang="ko-KR" altLang="en-US" dirty="0" smtClean="0"/>
              <a:t>메뉴 클릭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클릭한 화면 가장 아래 </a:t>
            </a:r>
            <a:r>
              <a:rPr lang="en-US" altLang="ko-KR" dirty="0" smtClean="0"/>
              <a:t>“Danger Zone”</a:t>
            </a:r>
            <a:r>
              <a:rPr lang="ko-KR" altLang="en-US" dirty="0" smtClean="0"/>
              <a:t>에서 삭제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6" y="2674188"/>
            <a:ext cx="5862485" cy="3751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511337" y="2709950"/>
            <a:ext cx="606829" cy="241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3401712"/>
            <a:ext cx="8324850" cy="3295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808122" y="6026728"/>
            <a:ext cx="1762300" cy="432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6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192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 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탐색기에서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 here”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err="1"/>
              <a:t>계정명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 err="1" smtClean="0"/>
              <a:t>ycs-wikim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저장소명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en-US" altLang="ko-KR" b="1" dirty="0" smtClean="0"/>
              <a:t>2021_oop2 </a:t>
            </a:r>
            <a:r>
              <a:rPr lang="ko-KR" altLang="en-US" dirty="0" smtClean="0"/>
              <a:t>이라면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실행된 </a:t>
            </a:r>
            <a:r>
              <a:rPr lang="en-US" altLang="ko-KR" dirty="0" smtClean="0"/>
              <a:t>CUI </a:t>
            </a:r>
            <a:r>
              <a:rPr lang="ko-KR" altLang="en-US" dirty="0" smtClean="0"/>
              <a:t>에서 아래 명령 실행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git</a:t>
            </a:r>
            <a:r>
              <a:rPr lang="en-US" altLang="ko-KR" b="1" dirty="0">
                <a:solidFill>
                  <a:srgbClr val="FF0000"/>
                </a:solidFill>
              </a:rPr>
              <a:t> clone https://</a:t>
            </a:r>
            <a:r>
              <a:rPr lang="en-US" altLang="ko-KR" b="1" dirty="0" smtClean="0">
                <a:solidFill>
                  <a:srgbClr val="FF0000"/>
                </a:solidFill>
              </a:rPr>
              <a:t>github.com/ycs-wikim/2021_oop2.git</a:t>
            </a:r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https://github.com/</a:t>
            </a:r>
            <a:r>
              <a:rPr lang="ko-KR" altLang="en-US" dirty="0" err="1" smtClean="0"/>
              <a:t>계정명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저장소명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clone</a:t>
            </a:r>
            <a:r>
              <a:rPr lang="ko-KR" altLang="en-US" dirty="0" smtClean="0"/>
              <a:t>은 복제해서 가져오라는 명령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88" y="3479049"/>
            <a:ext cx="4994824" cy="318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3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/>
              <a:t> </a:t>
            </a:r>
            <a:r>
              <a:rPr lang="ko-KR" altLang="en-US" dirty="0" smtClean="0"/>
              <a:t>설치 프로그램 다운로드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http://git-scm.com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 접속 및 최신 버전 다운로드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083" y="2366111"/>
            <a:ext cx="6577834" cy="4331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5852160" y="5802284"/>
            <a:ext cx="1662545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3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라이선스 동의와 설치 경로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926734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88139" y="5220393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86561" y="6301048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2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설치 도구와 시작 메뉴 이름 설정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설치 도구는 그대로 진행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271099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142990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79826" y="5586153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286561" y="6430754"/>
            <a:ext cx="776786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67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문서 편집기와 </a:t>
            </a:r>
            <a:r>
              <a:rPr lang="ko-KR" altLang="en-US" dirty="0" err="1" smtClean="0"/>
              <a:t>브렌치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linux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수업과 연계를 위해 </a:t>
            </a:r>
            <a:r>
              <a:rPr lang="en-US" altLang="ko-KR" dirty="0" smtClean="0"/>
              <a:t>Vim</a:t>
            </a:r>
            <a:r>
              <a:rPr lang="ko-KR" altLang="en-US" dirty="0" smtClean="0"/>
              <a:t>을 편집기로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관리하도록 진행을 권장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458748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78189" y="3391594"/>
            <a:ext cx="2796777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1" y="3950043"/>
            <a:ext cx="1030778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1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시스템 경로에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등록과 보안 연결 방식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984923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1687" y="3557848"/>
            <a:ext cx="3594799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3950043"/>
            <a:ext cx="3183775" cy="472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소스코드 처리 방식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868545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8438" y="2776452"/>
            <a:ext cx="3411918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72000" y="3950044"/>
            <a:ext cx="2651760" cy="289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4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– </a:t>
            </a:r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소스 다운로드 시의 동작 설정과 자격증명 설정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필요한 처리에 대한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2217679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17" y="3011187"/>
            <a:ext cx="4752975" cy="3686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28313" y="3150525"/>
            <a:ext cx="2065257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04548" y="3950043"/>
            <a:ext cx="1912878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47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4219</TotalTime>
  <Words>362</Words>
  <Application>Microsoft Office PowerPoint</Application>
  <PresentationFormat>화면 슬라이드 쇼(4:3)</PresentationFormat>
  <Paragraphs>71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git 설치와 확인</vt:lpstr>
      <vt:lpstr>목차</vt:lpstr>
      <vt:lpstr>git 다운로드</vt:lpstr>
      <vt:lpstr>git 설치 – 1</vt:lpstr>
      <vt:lpstr>git 설치 – 2</vt:lpstr>
      <vt:lpstr>git 설치 – 3</vt:lpstr>
      <vt:lpstr>git 설치 – 4</vt:lpstr>
      <vt:lpstr>git 설치 – 5</vt:lpstr>
      <vt:lpstr>git 설치 – 6</vt:lpstr>
      <vt:lpstr>git 설치 – 7</vt:lpstr>
      <vt:lpstr>git 설치 – 8</vt:lpstr>
      <vt:lpstr>git 설치 – 9</vt:lpstr>
      <vt:lpstr>github 계정 만들기 – 1</vt:lpstr>
      <vt:lpstr>github 계정 만들기 – 2</vt:lpstr>
      <vt:lpstr>나의 저장소 관리하기 – 1</vt:lpstr>
      <vt:lpstr>나의 저장소 관리하기 – 2</vt:lpstr>
      <vt:lpstr>나의 저장소 관리하기 – 3</vt:lpstr>
      <vt:lpstr>나의 저장소 관리하기 – 4</vt:lpstr>
      <vt:lpstr>나의 저장소 관리하기 – 5</vt:lpstr>
      <vt:lpstr>저장소 가져오기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설치와 확인</dc:title>
  <dc:creator>YUHAN</dc:creator>
  <cp:lastModifiedBy>YUHAN</cp:lastModifiedBy>
  <cp:revision>10</cp:revision>
  <dcterms:created xsi:type="dcterms:W3CDTF">2021-03-08T02:04:27Z</dcterms:created>
  <dcterms:modified xsi:type="dcterms:W3CDTF">2021-03-11T00:23:37Z</dcterms:modified>
</cp:coreProperties>
</file>