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44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30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9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708" y="192133"/>
            <a:ext cx="8748584" cy="878788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1202724"/>
            <a:ext cx="8748584" cy="5494638"/>
          </a:xfrm>
        </p:spPr>
        <p:txBody>
          <a:bodyPr/>
          <a:lstStyle>
            <a:lvl5pPr>
              <a:defRPr sz="1000"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3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14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9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118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0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150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0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20D3F-C637-42E7-8272-09F602E95A37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E9B46-5869-4964-AFA5-A77D01AE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090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4674380"/>
            <a:ext cx="6858000" cy="1655762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유한 대학교</a:t>
            </a:r>
            <a:endParaRPr lang="en-US" altLang="ko-KR" dirty="0" smtClean="0"/>
          </a:p>
          <a:p>
            <a:r>
              <a:rPr lang="ko-KR" altLang="en-US" dirty="0" smtClean="0"/>
              <a:t>컴퓨터소프트웨어공학과</a:t>
            </a:r>
            <a:endParaRPr lang="en-US" altLang="ko-KR" dirty="0" smtClean="0"/>
          </a:p>
          <a:p>
            <a:endParaRPr lang="en-US" altLang="ko-KR" sz="1100" dirty="0"/>
          </a:p>
          <a:p>
            <a:r>
              <a:rPr lang="ko-KR" altLang="en-US" dirty="0" smtClean="0"/>
              <a:t>김원일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786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 토큰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생성된 토큰 옆의 아이콘을 클릭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클립보드로 정확한 토큰을 입력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복사해서 붙일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잘못된 입력이 발생할 수 있음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004887" y="3140133"/>
            <a:ext cx="7134225" cy="2057400"/>
            <a:chOff x="197708" y="2400300"/>
            <a:chExt cx="7134225" cy="20574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08" y="2400300"/>
              <a:ext cx="7134225" cy="20574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직사각형 4"/>
            <p:cNvSpPr/>
            <p:nvPr/>
          </p:nvSpPr>
          <p:spPr>
            <a:xfrm>
              <a:off x="3487427" y="4051771"/>
              <a:ext cx="211737" cy="3325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8592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 동작 가능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bash</a:t>
            </a:r>
            <a:r>
              <a:rPr lang="ko-KR" altLang="en-US" dirty="0" smtClean="0"/>
              <a:t>의 상태 정보로 확인 가능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현재 디렉터리 정보 뒤에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브렌치이름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 보이는 경우만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아래 그림에서 디렉터리 이동 전에는 </a:t>
            </a:r>
            <a:r>
              <a:rPr lang="en-US" altLang="ko-KR" dirty="0" smtClean="0"/>
              <a:t>(main) </a:t>
            </a:r>
            <a:r>
              <a:rPr lang="ko-KR" altLang="en-US" dirty="0" smtClean="0"/>
              <a:t>표시가 없음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(main)</a:t>
            </a:r>
            <a:r>
              <a:rPr lang="ko-KR" altLang="en-US" dirty="0" smtClean="0"/>
              <a:t>이 나타난 경우에만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명령어가 정상적으로 동작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023484"/>
            <a:ext cx="5534025" cy="35242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317674" y="3773979"/>
            <a:ext cx="507076" cy="2826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41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저장소의 상태 정보 확인 </a:t>
            </a:r>
            <a:r>
              <a:rPr lang="en-US" altLang="ko-KR" dirty="0" smtClean="0"/>
              <a:t>–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status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현재 저장소의 상태 정보를 출력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변경이 없는 경우는 아래와 같이 표시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smtClean="0"/>
              <a:t>nothing to commit, working tree clean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변경 사항이 없으며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추가로 처리할 사항이 없음을 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173112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47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저장소의 </a:t>
            </a:r>
            <a:r>
              <a:rPr lang="ko-KR" altLang="en-US" dirty="0"/>
              <a:t>상태 정보 확인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저장소 정보 변경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touch </a:t>
            </a:r>
            <a:r>
              <a:rPr lang="ko-KR" altLang="en-US" dirty="0" smtClean="0"/>
              <a:t>명령으로 저장소에 파일을 생성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상태 정보에서 관리되지 않는 파일명을 출력하여 알림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 </a:t>
            </a:r>
            <a:r>
              <a:rPr lang="ko-KR" altLang="en-US" dirty="0" smtClean="0"/>
              <a:t>붉은 색으로 파일 명을 출력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에 의해 관리되지 않는 파일을 나타냄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483108"/>
            <a:ext cx="55340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저장소의 </a:t>
            </a:r>
            <a:r>
              <a:rPr lang="ko-KR" altLang="en-US" dirty="0"/>
              <a:t>상태 정보 </a:t>
            </a:r>
            <a:r>
              <a:rPr lang="ko-KR" altLang="en-US" dirty="0" smtClean="0"/>
              <a:t>수정 </a:t>
            </a:r>
            <a:r>
              <a:rPr lang="en-US" altLang="ko-KR" dirty="0" smtClean="0"/>
              <a:t>–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add</a:t>
            </a:r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수정이 발생한 파일을 관리 대상에 포함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관리 대상에 포함한 다음 상태 확인</a:t>
            </a:r>
            <a:endParaRPr lang="en-US" altLang="ko-KR" dirty="0" smtClean="0"/>
          </a:p>
          <a:p>
            <a:pPr lvl="2"/>
            <a:r>
              <a:rPr lang="en-US" altLang="ko-KR" dirty="0"/>
              <a:t> </a:t>
            </a:r>
            <a:r>
              <a:rPr lang="ko-KR" altLang="en-US" dirty="0" smtClean="0"/>
              <a:t>추가된 새로운 파일이 녹색으로 표시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906412"/>
            <a:ext cx="5534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7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상태 정보 수정 </a:t>
            </a:r>
            <a:r>
              <a:rPr lang="en-US" altLang="ko-KR" dirty="0"/>
              <a:t>–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현재 수정 상태를 저장소에 반영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</a:t>
            </a:r>
            <a:r>
              <a:rPr lang="ko-KR" altLang="en-US" dirty="0" smtClean="0"/>
              <a:t>만 입력할 경우 </a:t>
            </a:r>
            <a:r>
              <a:rPr lang="en-US" altLang="ko-KR" dirty="0" smtClean="0"/>
              <a:t>vim </a:t>
            </a:r>
            <a:r>
              <a:rPr lang="ko-KR" altLang="en-US" dirty="0" smtClean="0"/>
              <a:t>에디터가 실행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commit –m “message” vim </a:t>
            </a:r>
            <a:r>
              <a:rPr lang="ko-KR" altLang="en-US" dirty="0" smtClean="0"/>
              <a:t>없이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수행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906412"/>
            <a:ext cx="5534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5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저장소의 상태 정보 수정 </a:t>
            </a:r>
            <a:r>
              <a:rPr lang="en-US" altLang="ko-KR" dirty="0"/>
              <a:t>–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smtClean="0"/>
              <a:t>commit </a:t>
            </a:r>
            <a:r>
              <a:rPr lang="ko-KR" altLang="en-US" dirty="0" smtClean="0"/>
              <a:t>된 정보를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서버로 전달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인증 창이 나타날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장을 확인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2906412"/>
            <a:ext cx="55340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7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 토큰 생성 위치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우측 상단의 아이콘 클릭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“Settings” </a:t>
            </a:r>
            <a:r>
              <a:rPr lang="en-US" altLang="ko-KR" dirty="0" smtClean="0">
                <a:sym typeface="Wingdings" panose="05000000000000000000" pitchFamily="2" charset="2"/>
              </a:rPr>
              <a:t> “Developer settings”  “Personal access tokens”</a:t>
            </a: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 “Generate new token” </a:t>
            </a:r>
            <a:r>
              <a:rPr lang="ko-KR" altLang="en-US" dirty="0" smtClean="0">
                <a:sym typeface="Wingdings" panose="05000000000000000000" pitchFamily="2" charset="2"/>
              </a:rPr>
              <a:t>순으로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선택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680769" y="2430162"/>
            <a:ext cx="1436505" cy="3094011"/>
            <a:chOff x="197708" y="2430162"/>
            <a:chExt cx="1981200" cy="42672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708" y="2430162"/>
              <a:ext cx="1981200" cy="4267200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90698" y="6018416"/>
              <a:ext cx="831273" cy="2826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63" y="5655976"/>
            <a:ext cx="7670829" cy="1007512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4821383" y="2629667"/>
            <a:ext cx="1890972" cy="2316406"/>
            <a:chOff x="4821382" y="2629667"/>
            <a:chExt cx="2270483" cy="278130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4915" y="2629667"/>
              <a:ext cx="2266950" cy="278130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4821382" y="4885031"/>
              <a:ext cx="2270483" cy="52593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275464" y="6268739"/>
            <a:ext cx="1841810" cy="394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꺾인 연결선 12"/>
          <p:cNvCxnSpPr>
            <a:stCxn id="5" idx="3"/>
            <a:endCxn id="10" idx="1"/>
          </p:cNvCxnSpPr>
          <p:nvPr/>
        </p:nvCxnSpPr>
        <p:spPr>
          <a:xfrm flipV="1">
            <a:off x="2423430" y="4727060"/>
            <a:ext cx="2397953" cy="407295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6" idx="2"/>
            <a:endCxn id="11" idx="0"/>
          </p:cNvCxnSpPr>
          <p:nvPr/>
        </p:nvCxnSpPr>
        <p:spPr>
          <a:xfrm rot="5400000">
            <a:off x="3321022" y="3821421"/>
            <a:ext cx="1322666" cy="357197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7057504" y="5669279"/>
            <a:ext cx="114715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꺾인 연결선 19"/>
          <p:cNvCxnSpPr>
            <a:stCxn id="11" idx="3"/>
            <a:endCxn id="19" idx="2"/>
          </p:cNvCxnSpPr>
          <p:nvPr/>
        </p:nvCxnSpPr>
        <p:spPr>
          <a:xfrm flipV="1">
            <a:off x="3117274" y="6001788"/>
            <a:ext cx="4513809" cy="46432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69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인증 토큰 생성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“Note”</a:t>
            </a:r>
            <a:r>
              <a:rPr lang="ko-KR" altLang="en-US" dirty="0" smtClean="0"/>
              <a:t>에 간단한 설명 입력</a:t>
            </a:r>
            <a:endParaRPr lang="en-US" altLang="ko-KR" dirty="0" smtClean="0"/>
          </a:p>
          <a:p>
            <a:pPr lvl="1"/>
            <a:r>
              <a:rPr lang="en-US" altLang="ko-KR" dirty="0"/>
              <a:t> </a:t>
            </a:r>
            <a:r>
              <a:rPr lang="ko-KR" altLang="en-US" dirty="0" smtClean="0"/>
              <a:t>가장 위 </a:t>
            </a:r>
            <a:r>
              <a:rPr lang="en-US" altLang="ko-KR" dirty="0" smtClean="0"/>
              <a:t>“repo”</a:t>
            </a:r>
            <a:r>
              <a:rPr lang="ko-KR" altLang="en-US" dirty="0" smtClean="0"/>
              <a:t>만 선택하고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토큰을 생성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9" y="2161903"/>
            <a:ext cx="5311722" cy="31166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19" y="4940641"/>
            <a:ext cx="5334173" cy="1756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197707" y="4015047"/>
            <a:ext cx="114715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꺾인 연결선 6"/>
          <p:cNvCxnSpPr>
            <a:stCxn id="6" idx="2"/>
            <a:endCxn id="8" idx="1"/>
          </p:cNvCxnSpPr>
          <p:nvPr/>
        </p:nvCxnSpPr>
        <p:spPr>
          <a:xfrm rot="16200000" flipH="1">
            <a:off x="1096842" y="4022000"/>
            <a:ext cx="2139845" cy="279095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62242" y="6321146"/>
            <a:ext cx="1147157" cy="3325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431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4259</TotalTime>
  <Words>300</Words>
  <Application>Microsoft Office PowerPoint</Application>
  <PresentationFormat>화면 슬라이드 쇼(4:3)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Calibri Light</vt:lpstr>
      <vt:lpstr>Wingdings</vt:lpstr>
      <vt:lpstr>Office 테마</vt:lpstr>
      <vt:lpstr>git 명령어</vt:lpstr>
      <vt:lpstr>git 명령어 동작 가능 위치</vt:lpstr>
      <vt:lpstr>저장소의 상태 정보 확인 – 1</vt:lpstr>
      <vt:lpstr>저장소의 상태 정보 확인 – 2</vt:lpstr>
      <vt:lpstr>저장소의 상태 정보 수정 – 1</vt:lpstr>
      <vt:lpstr>저장소의 상태 정보 수정 – 2</vt:lpstr>
      <vt:lpstr>저장소의 상태 정보 수정 – 3</vt:lpstr>
      <vt:lpstr>인증 토큰 생성 위치</vt:lpstr>
      <vt:lpstr>인증 토큰 생성</vt:lpstr>
      <vt:lpstr>인증 토큰 사용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설치와 확인</dc:title>
  <dc:creator>YUHAN</dc:creator>
  <cp:lastModifiedBy>YUHAN</cp:lastModifiedBy>
  <cp:revision>15</cp:revision>
  <dcterms:created xsi:type="dcterms:W3CDTF">2021-03-08T02:04:27Z</dcterms:created>
  <dcterms:modified xsi:type="dcterms:W3CDTF">2021-03-15T06:50:22Z</dcterms:modified>
</cp:coreProperties>
</file>