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4" r:id="rId10"/>
    <p:sldId id="268" r:id="rId11"/>
    <p:sldId id="269" r:id="rId12"/>
    <p:sldId id="274" r:id="rId13"/>
    <p:sldId id="266" r:id="rId14"/>
    <p:sldId id="265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8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9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3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486" y="365126"/>
            <a:ext cx="11257006" cy="660486"/>
          </a:xfrm>
        </p:spPr>
        <p:txBody>
          <a:bodyPr>
            <a:normAutofit/>
          </a:bodyPr>
          <a:lstStyle>
            <a:lvl1pPr>
              <a:defRPr sz="3200">
                <a:latin typeface="+mj-lt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86" y="1433383"/>
            <a:ext cx="11257006" cy="4743579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>
              <a:spcBef>
                <a:spcPts val="1800"/>
              </a:spcBef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>
              <a:spcBef>
                <a:spcPts val="1800"/>
              </a:spcBef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>
              <a:spcBef>
                <a:spcPts val="1800"/>
              </a:spcBef>
              <a:defRPr sz="16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>
              <a:spcBef>
                <a:spcPts val="1800"/>
              </a:spcBef>
              <a:defRPr sz="16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8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8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053" y="365125"/>
            <a:ext cx="11158151" cy="709913"/>
          </a:xfrm>
        </p:spPr>
        <p:txBody>
          <a:bodyPr>
            <a:normAutofit/>
          </a:bodyPr>
          <a:lstStyle>
            <a:lvl1pPr>
              <a:defRPr sz="32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3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4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24AF-9A82-4486-BBF7-29BDE35F8A4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F32B-6D97-4044-9FF4-D7EB7735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ubuntu-kr.org/" TargetMode="External"/><Relationship Id="rId2" Type="http://schemas.openxmlformats.org/officeDocument/2006/relationships/hyperlink" Target="https://keyboardbear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smtClean="0"/>
              <a:t>2022 </a:t>
            </a:r>
            <a:r>
              <a:rPr lang="ko-KR" altLang="en-US" sz="5400" smtClean="0"/>
              <a:t>졸업작품 활동 계획서</a:t>
            </a:r>
            <a:endParaRPr lang="ko-KR" altLang="en-US" sz="5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4467497"/>
            <a:ext cx="8294914" cy="790302"/>
          </a:xfrm>
        </p:spPr>
        <p:txBody>
          <a:bodyPr/>
          <a:lstStyle/>
          <a:p>
            <a:pPr algn="r"/>
            <a:r>
              <a:rPr lang="en-US" altLang="ko-KR" smtClean="0"/>
              <a:t>201807042 </a:t>
            </a:r>
            <a:r>
              <a:rPr lang="ko-KR" altLang="en-US" smtClean="0"/>
              <a:t>이무현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Intel </a:t>
            </a:r>
            <a:r>
              <a:rPr lang="ko-KR" altLang="en-US" dirty="0" err="1" smtClean="0"/>
              <a:t>아키텍쳐기반</a:t>
            </a:r>
            <a:r>
              <a:rPr lang="ko-KR" altLang="en-US" dirty="0" smtClean="0"/>
              <a:t> 프로세서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16bit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Linux</a:t>
            </a:r>
          </a:p>
          <a:p>
            <a:pPr marL="0" indent="0">
              <a:buNone/>
            </a:pPr>
            <a:r>
              <a:rPr lang="ko-KR" altLang="en-US" dirty="0" smtClean="0"/>
              <a:t>어셈블리어 기반 언어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NASM </a:t>
            </a:r>
            <a:r>
              <a:rPr lang="ko-KR" altLang="en-US" dirty="0" smtClean="0"/>
              <a:t>어셈블리어 컴파일러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75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부팅이 가능한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를 제작</a:t>
            </a:r>
            <a:endParaRPr lang="en-US" altLang="ko-KR" dirty="0" smtClean="0"/>
          </a:p>
          <a:p>
            <a:r>
              <a:rPr lang="ko-KR" altLang="en-US" dirty="0" smtClean="0"/>
              <a:t>자원관리 기능을 제공</a:t>
            </a:r>
            <a:endParaRPr lang="en-US" altLang="ko-KR" dirty="0" smtClean="0"/>
          </a:p>
          <a:p>
            <a:r>
              <a:rPr lang="en-US" altLang="ko-KR" dirty="0"/>
              <a:t>GUI </a:t>
            </a:r>
            <a:r>
              <a:rPr lang="ko-KR" altLang="en-US" dirty="0"/>
              <a:t>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모듈로 작동하여 기능의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추가가 쉬운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를 제작</a:t>
            </a:r>
            <a:endParaRPr lang="en-US" altLang="ko-KR" dirty="0" smtClean="0"/>
          </a:p>
          <a:p>
            <a:r>
              <a:rPr lang="en-US" altLang="ko-KR" dirty="0" smtClean="0"/>
              <a:t>OS </a:t>
            </a:r>
            <a:r>
              <a:rPr lang="ko-KR" altLang="en-US" dirty="0" smtClean="0"/>
              <a:t>지원 기본 게임 제작</a:t>
            </a:r>
            <a:r>
              <a:rPr lang="en-US" altLang="ko-KR" dirty="0" smtClean="0"/>
              <a:t> (</a:t>
            </a:r>
            <a:r>
              <a:rPr lang="ko-KR" altLang="en-US" dirty="0" smtClean="0"/>
              <a:t>최종목표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메모리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드라이버 관리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보안성은 고려하지 않은 상태로 프로젝트 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70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OS </a:t>
            </a:r>
            <a:r>
              <a:rPr lang="ko-KR" altLang="en-US" smtClean="0"/>
              <a:t>구조와 원리 </a:t>
            </a:r>
            <a:r>
              <a:rPr lang="en-US" altLang="ko-KR" smtClean="0"/>
              <a:t>(</a:t>
            </a:r>
            <a:r>
              <a:rPr lang="ko-KR" altLang="en-US" smtClean="0"/>
              <a:t>구매 </a:t>
            </a:r>
            <a:r>
              <a:rPr lang="en-US" altLang="ko-KR" smtClean="0"/>
              <a:t>x)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키보드 치는 곰돌이 블로그</a:t>
            </a:r>
            <a:r>
              <a:rPr lang="en-US" altLang="ko-KR" smtClean="0"/>
              <a:t>(os </a:t>
            </a:r>
            <a:r>
              <a:rPr lang="ko-KR" altLang="en-US" smtClean="0"/>
              <a:t>개발 일지</a:t>
            </a:r>
            <a:r>
              <a:rPr lang="en-US" altLang="ko-KR" smtClean="0"/>
              <a:t>)</a:t>
            </a:r>
            <a:endParaRPr lang="en-US" altLang="ko-KR"/>
          </a:p>
          <a:p>
            <a:pPr marL="0" indent="0">
              <a:buNone/>
            </a:pPr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keyboardbear.tistory.com/8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한국 리눅스 우분투 커뮤니티</a:t>
            </a:r>
            <a:endParaRPr lang="en-US" altLang="ko-KR"/>
          </a:p>
          <a:p>
            <a:pPr marL="0" indent="0">
              <a:buNone/>
            </a:pPr>
            <a:r>
              <a:rPr lang="en-US" altLang="ko-KR">
                <a:hlinkClick r:id="rId3"/>
              </a:rPr>
              <a:t>https://forum.ubuntu-kr.org</a:t>
            </a:r>
            <a:r>
              <a:rPr lang="en-US" altLang="ko-KR" smtClean="0">
                <a:hlinkClick r:id="rId3"/>
              </a:rPr>
              <a:t>/</a:t>
            </a:r>
            <a:endParaRPr lang="en-US" altLang="ko-KR" smtClean="0"/>
          </a:p>
        </p:txBody>
      </p:sp>
      <p:pic>
        <p:nvPicPr>
          <p:cNvPr id="1026" name="Picture 2" descr="https://t1.daumcdn.net/cfile/tistory/2463BC43562E514D0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92" y="1433383"/>
            <a:ext cx="3048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진행 불가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팀원의 의욕저하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난이도에 따른 개발 불가 판정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진행이 </a:t>
            </a:r>
            <a:r>
              <a:rPr lang="ko-KR" altLang="en-US" dirty="0" err="1" smtClean="0"/>
              <a:t>더뎌져</a:t>
            </a:r>
            <a:r>
              <a:rPr lang="ko-KR" altLang="en-US" dirty="0" smtClean="0"/>
              <a:t> 기한인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월까지 개발이 불가능한 경우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아키텍쳐</a:t>
            </a:r>
            <a:r>
              <a:rPr lang="ko-KR" altLang="en-US" dirty="0" smtClean="0"/>
              <a:t> 호환성이 </a:t>
            </a:r>
            <a:r>
              <a:rPr lang="ko-KR" altLang="en-US" dirty="0" err="1" smtClean="0"/>
              <a:t>안맞는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7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비트코인 개발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</a:p>
          <a:p>
            <a:r>
              <a:rPr lang="en-US" altLang="ko-KR" dirty="0" smtClean="0"/>
              <a:t>windows API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내부에서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 동작하도록 라이브러리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53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시장에 유통될 수 있는 </a:t>
            </a:r>
            <a:r>
              <a:rPr lang="ko-KR" altLang="en-US" dirty="0" err="1" smtClean="0"/>
              <a:t>비트코인을</a:t>
            </a:r>
            <a:r>
              <a:rPr lang="ko-KR" altLang="en-US" dirty="0" smtClean="0"/>
              <a:t> 구축한다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발표 시 이해를 </a:t>
            </a:r>
            <a:r>
              <a:rPr lang="ko-KR" altLang="en-US" dirty="0" err="1" smtClean="0"/>
              <a:t>돕기위한</a:t>
            </a:r>
            <a:r>
              <a:rPr lang="ko-KR" altLang="en-US" dirty="0" smtClean="0"/>
              <a:t> 자료 및 시각적 자료를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비트코인의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해시함수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개발이 생각보다 빠르게 이루어진경우 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거래상황을 볼 수 있는 등의 프로그램을 제작한다</a:t>
            </a:r>
            <a:r>
              <a:rPr lang="en-US" altLang="ko-KR" dirty="0" smtClean="0"/>
              <a:t>.(Python)</a:t>
            </a:r>
          </a:p>
        </p:txBody>
      </p:sp>
    </p:spTree>
    <p:extLst>
      <p:ext uri="{BB962C8B-B14F-4D97-AF65-F5344CB8AC3E}">
        <p14:creationId xmlns:p14="http://schemas.microsoft.com/office/powerpoint/2010/main" val="23371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채팅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C# </a:t>
            </a:r>
            <a:endParaRPr lang="en-US" altLang="ko-KR" dirty="0"/>
          </a:p>
          <a:p>
            <a:r>
              <a:rPr lang="en-US" altLang="ko-KR" dirty="0" smtClean="0"/>
              <a:t>AWS(</a:t>
            </a:r>
            <a:r>
              <a:rPr lang="ko-KR" altLang="en-US" dirty="0" smtClean="0"/>
              <a:t>우선은 로컬 서버 </a:t>
            </a:r>
            <a:r>
              <a:rPr lang="ko-KR" altLang="en-US" dirty="0" err="1" smtClean="0"/>
              <a:t>동작형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 베이스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종류 미정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7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채팅이 되는 프로그램</a:t>
            </a:r>
            <a:endParaRPr lang="en-US" altLang="ko-KR" dirty="0" smtClean="0"/>
          </a:p>
          <a:p>
            <a:r>
              <a:rPr lang="ko-KR" altLang="en-US" dirty="0" smtClean="0"/>
              <a:t>기존의 채팅 프로그램과의 </a:t>
            </a:r>
            <a:r>
              <a:rPr lang="ko-KR" altLang="en-US" dirty="0" err="1" smtClean="0"/>
              <a:t>차별점</a:t>
            </a:r>
            <a:endParaRPr lang="en-US" altLang="ko-KR" dirty="0" smtClean="0"/>
          </a:p>
          <a:p>
            <a:r>
              <a:rPr lang="ko-KR" altLang="en-US" dirty="0" smtClean="0"/>
              <a:t>사진 전송 기능</a:t>
            </a:r>
            <a:endParaRPr lang="en-US" altLang="ko-KR" dirty="0" smtClean="0"/>
          </a:p>
          <a:p>
            <a:r>
              <a:rPr lang="ko-KR" altLang="en-US" dirty="0" smtClean="0"/>
              <a:t>음성 전송 기능</a:t>
            </a:r>
            <a:endParaRPr lang="en-US" altLang="ko-KR" dirty="0" smtClean="0"/>
          </a:p>
          <a:p>
            <a:r>
              <a:rPr lang="ko-KR" altLang="en-US" dirty="0" smtClean="0"/>
              <a:t>다중 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다중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시스템</a:t>
            </a:r>
            <a:endParaRPr lang="en-US" altLang="ko-KR" dirty="0"/>
          </a:p>
          <a:p>
            <a:r>
              <a:rPr lang="ko-KR" altLang="en-US" dirty="0" smtClean="0"/>
              <a:t>기존 프로젝트의 </a:t>
            </a:r>
            <a:r>
              <a:rPr lang="ko-KR" altLang="en-US" dirty="0" err="1" smtClean="0"/>
              <a:t>약점이였던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설계부분을</a:t>
            </a:r>
            <a:r>
              <a:rPr lang="ko-KR" altLang="en-US" dirty="0" smtClean="0"/>
              <a:t> 강화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의견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모바일 기반으로 권한에 따른 채팅 시스템을 만들면 재미있지 않을까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7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차례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mtClean="0"/>
              <a:t>채택된 안건</a:t>
            </a:r>
            <a:endParaRPr lang="en-US" altLang="ko-KR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/>
              <a:t>보류된 </a:t>
            </a:r>
            <a:r>
              <a:rPr lang="ko-KR" altLang="en-US" smtClean="0"/>
              <a:t>안건</a:t>
            </a:r>
            <a:endParaRPr lang="en-US" altLang="ko-KR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/>
              <a:t>프로젝트 채택 </a:t>
            </a:r>
            <a:r>
              <a:rPr lang="ko-KR" altLang="en-US" smtClean="0"/>
              <a:t>기준</a:t>
            </a:r>
            <a:endParaRPr lang="en-US" altLang="ko-KR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mtClean="0"/>
              <a:t>계획</a:t>
            </a:r>
            <a:endParaRPr lang="en-US" altLang="ko-KR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mtClean="0"/>
              <a:t>고려해야할 사항</a:t>
            </a: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결론</a:t>
            </a:r>
            <a:endParaRPr lang="en-US" altLang="ko-KR" smtClean="0"/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86" y="1433383"/>
            <a:ext cx="4613339" cy="5424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채팅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파일 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일정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공유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공개 비공개 설정</a:t>
            </a:r>
            <a:r>
              <a:rPr lang="en-US" altLang="ko-KR" dirty="0" smtClean="0"/>
              <a:t>) 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지도 찍기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네이버 </a:t>
            </a:r>
            <a:r>
              <a:rPr lang="en-US" altLang="ko-KR" dirty="0" smtClean="0"/>
              <a:t>API)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음성전송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타임스탬프 송출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화면 공유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단일 호스트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서버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다중 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다중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611090" y="1433382"/>
            <a:ext cx="4297680" cy="542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대화 내용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및 사용자 데이터 저장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10. </a:t>
            </a:r>
            <a:r>
              <a:rPr lang="ko-KR" altLang="en-US" dirty="0" smtClean="0"/>
              <a:t>소개 및 다운 웹사이트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 마지막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11. </a:t>
            </a:r>
            <a:r>
              <a:rPr lang="ko-KR" altLang="en-US" dirty="0" smtClean="0"/>
              <a:t> </a:t>
            </a:r>
            <a:r>
              <a:rPr lang="en-US" altLang="ko-KR" dirty="0" smtClean="0"/>
              <a:t>AWS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12. </a:t>
            </a:r>
            <a:r>
              <a:rPr lang="ko-KR" altLang="en-US" dirty="0" smtClean="0"/>
              <a:t>회원가입 로그인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13. </a:t>
            </a:r>
            <a:r>
              <a:rPr lang="ko-KR" altLang="en-US" dirty="0" err="1" smtClean="0"/>
              <a:t>이모티콘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이모지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14.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15. </a:t>
            </a:r>
            <a:r>
              <a:rPr lang="ko-KR" altLang="en-US" dirty="0" smtClean="0"/>
              <a:t>하이라이트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16. </a:t>
            </a:r>
            <a:r>
              <a:rPr lang="ko-KR" altLang="en-US" dirty="0" smtClean="0"/>
              <a:t>프로필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735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2486" y="1433381"/>
            <a:ext cx="4297680" cy="5424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17.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18. </a:t>
            </a:r>
            <a:r>
              <a:rPr lang="ko-KR" altLang="en-US" dirty="0" smtClean="0"/>
              <a:t>해시태그 검색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19. URL </a:t>
            </a:r>
            <a:r>
              <a:rPr lang="ko-KR" altLang="en-US" dirty="0" smtClean="0"/>
              <a:t>하이라이트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20.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21. </a:t>
            </a:r>
            <a:r>
              <a:rPr lang="ko-KR" altLang="en-US" dirty="0" smtClean="0"/>
              <a:t>이름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22. </a:t>
            </a:r>
            <a:r>
              <a:rPr lang="ko-KR" altLang="en-US" dirty="0" smtClean="0"/>
              <a:t>공지 기능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23.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검색 기능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24. </a:t>
            </a:r>
            <a:r>
              <a:rPr lang="ko-KR" altLang="en-US" dirty="0" err="1" smtClean="0"/>
              <a:t>투표기능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25. </a:t>
            </a:r>
            <a:r>
              <a:rPr lang="ko-KR" altLang="en-US" dirty="0" smtClean="0"/>
              <a:t>초대 기능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26. </a:t>
            </a:r>
            <a:r>
              <a:rPr lang="ko-KR" altLang="en-US" dirty="0" smtClean="0"/>
              <a:t>서버 검색 기능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85388" y="1433380"/>
            <a:ext cx="4297680" cy="542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27. </a:t>
            </a:r>
            <a:r>
              <a:rPr lang="ko-KR" altLang="en-US" dirty="0" err="1" smtClean="0"/>
              <a:t>친추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즐겨찾기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60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 기능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2486" y="1433383"/>
            <a:ext cx="4613339" cy="5424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채팅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27. </a:t>
            </a:r>
            <a:r>
              <a:rPr lang="ko-KR" altLang="en-US" dirty="0" err="1"/>
              <a:t>친추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 err="1"/>
              <a:t>즐겨찾기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단일 호스트</a:t>
            </a:r>
            <a:r>
              <a:rPr lang="en-US" altLang="ko-KR" dirty="0"/>
              <a:t>, </a:t>
            </a:r>
            <a:r>
              <a:rPr lang="ko-KR" altLang="en-US" dirty="0"/>
              <a:t>다중 서버</a:t>
            </a:r>
            <a:r>
              <a:rPr lang="en-US" altLang="ko-KR" dirty="0"/>
              <a:t>,</a:t>
            </a:r>
            <a:r>
              <a:rPr lang="ko-KR" altLang="en-US" dirty="0"/>
              <a:t> 다중 사용자</a:t>
            </a:r>
            <a:r>
              <a:rPr lang="en-US" altLang="ko-KR" dirty="0"/>
              <a:t>,</a:t>
            </a:r>
            <a:r>
              <a:rPr lang="ko-KR" altLang="en-US" dirty="0"/>
              <a:t> 다중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일정 관리 </a:t>
            </a:r>
            <a:r>
              <a:rPr lang="en-US" altLang="ko-KR" dirty="0"/>
              <a:t>(</a:t>
            </a:r>
            <a:r>
              <a:rPr lang="ko-KR" altLang="en-US" dirty="0"/>
              <a:t>체크리스트</a:t>
            </a:r>
            <a:r>
              <a:rPr lang="en-US" altLang="ko-KR" dirty="0"/>
              <a:t>, </a:t>
            </a:r>
            <a:r>
              <a:rPr lang="ko-KR" altLang="en-US" dirty="0"/>
              <a:t>캘린더</a:t>
            </a:r>
            <a:r>
              <a:rPr lang="en-US" altLang="ko-KR" dirty="0"/>
              <a:t>, </a:t>
            </a:r>
            <a:r>
              <a:rPr lang="ko-KR" altLang="en-US" dirty="0"/>
              <a:t>일정 공유</a:t>
            </a:r>
            <a:r>
              <a:rPr lang="en-US" altLang="ko-KR" dirty="0"/>
              <a:t>(</a:t>
            </a:r>
            <a:r>
              <a:rPr lang="ko-KR" altLang="en-US" dirty="0"/>
              <a:t>공개 비공개 설정</a:t>
            </a:r>
            <a:r>
              <a:rPr lang="en-US" altLang="ko-KR" dirty="0"/>
              <a:t>)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21. </a:t>
            </a:r>
            <a:r>
              <a:rPr lang="ko-KR" altLang="en-US" dirty="0"/>
              <a:t>이름 설정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채팅방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20</a:t>
            </a:r>
            <a:r>
              <a:rPr lang="en-US" altLang="ko-KR" dirty="0"/>
              <a:t>. </a:t>
            </a:r>
            <a:r>
              <a:rPr lang="ko-KR" altLang="en-US" dirty="0" err="1"/>
              <a:t>알람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17. </a:t>
            </a:r>
            <a:r>
              <a:rPr lang="ko-KR" altLang="en-US" dirty="0" smtClean="0"/>
              <a:t>권한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540652" y="1371038"/>
            <a:ext cx="4297680" cy="542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585604" y="1371037"/>
            <a:ext cx="4297680" cy="542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22. </a:t>
            </a:r>
            <a:r>
              <a:rPr lang="ko-KR" altLang="en-US" dirty="0"/>
              <a:t>공지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ko-KR" altLang="en-US" dirty="0"/>
              <a:t>대화 내용 저장</a:t>
            </a:r>
            <a:r>
              <a:rPr lang="en-US" altLang="ko-KR" dirty="0"/>
              <a:t>, </a:t>
            </a:r>
            <a:r>
              <a:rPr lang="ko-KR" altLang="en-US" dirty="0"/>
              <a:t>및 사용자 데이터 저장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25. </a:t>
            </a:r>
            <a:r>
              <a:rPr lang="ko-KR" altLang="en-US" dirty="0"/>
              <a:t>초대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12. </a:t>
            </a:r>
            <a:r>
              <a:rPr lang="ko-KR" altLang="en-US" dirty="0"/>
              <a:t>회원가입 로그인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543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파일 전송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지도 찍기</a:t>
            </a:r>
            <a:r>
              <a:rPr lang="en-US" altLang="ko-KR" dirty="0"/>
              <a:t>(</a:t>
            </a:r>
            <a:r>
              <a:rPr lang="ko-KR" altLang="en-US" dirty="0"/>
              <a:t>네이버 </a:t>
            </a:r>
            <a:r>
              <a:rPr lang="en-US" altLang="ko-KR" dirty="0"/>
              <a:t>API)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음성전송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타임스탬프 송출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화면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18. </a:t>
            </a:r>
            <a:r>
              <a:rPr lang="ko-KR" altLang="en-US" dirty="0"/>
              <a:t>해시태그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23. </a:t>
            </a:r>
            <a:r>
              <a:rPr lang="ko-KR" altLang="en-US" dirty="0" err="1"/>
              <a:t>채팅방</a:t>
            </a:r>
            <a:r>
              <a:rPr lang="ko-KR" altLang="en-US" dirty="0"/>
              <a:t> 검색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24. </a:t>
            </a:r>
            <a:r>
              <a:rPr lang="ko-KR" altLang="en-US" dirty="0" err="1" smtClean="0"/>
              <a:t>투표기능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54395" y="1433383"/>
            <a:ext cx="11257006" cy="47435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26. </a:t>
            </a:r>
            <a:r>
              <a:rPr lang="ko-KR" altLang="en-US" dirty="0" smtClean="0"/>
              <a:t>서버 검색 기능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19. URL </a:t>
            </a:r>
            <a:r>
              <a:rPr lang="ko-KR" altLang="en-US" dirty="0" smtClean="0"/>
              <a:t>하이라이트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10. </a:t>
            </a:r>
            <a:r>
              <a:rPr lang="ko-KR" altLang="en-US" dirty="0" smtClean="0"/>
              <a:t>소개 및 다운 웹사이트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 마지막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11. </a:t>
            </a:r>
            <a:r>
              <a:rPr lang="ko-KR" altLang="en-US" dirty="0" smtClean="0"/>
              <a:t> </a:t>
            </a:r>
            <a:r>
              <a:rPr lang="en-US" altLang="ko-KR" dirty="0" smtClean="0"/>
              <a:t>AWS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13. </a:t>
            </a:r>
            <a:r>
              <a:rPr lang="ko-KR" altLang="en-US" dirty="0" err="1" smtClean="0"/>
              <a:t>이모티콘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이모지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14.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15. </a:t>
            </a:r>
            <a:r>
              <a:rPr lang="ko-KR" altLang="en-US" dirty="0" smtClean="0"/>
              <a:t>하이라이트</a:t>
            </a:r>
            <a:r>
              <a:rPr lang="en-US" altLang="ko-KR" dirty="0" smtClean="0"/>
              <a:t>(```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```)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16. </a:t>
            </a:r>
            <a:r>
              <a:rPr lang="ko-KR" altLang="en-US" dirty="0" smtClean="0"/>
              <a:t>프로필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서버 공개</a:t>
            </a:r>
            <a:r>
              <a:rPr lang="en-US" altLang="ko-KR" smtClean="0"/>
              <a:t>, </a:t>
            </a:r>
            <a:r>
              <a:rPr lang="ko-KR" altLang="en-US" smtClean="0"/>
              <a:t>비공개 </a:t>
            </a:r>
            <a:r>
              <a:rPr lang="ko-KR" altLang="en-US" dirty="0" smtClean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26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2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채택된 안건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OS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비트코인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메신저 프로그램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코딩 연습 프로그램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언리얼을</a:t>
            </a:r>
            <a:r>
              <a:rPr lang="ko-KR" altLang="en-US" dirty="0" smtClean="0"/>
              <a:t> 활용한 메타버스 게임 프로젝트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웹브라우저</a:t>
            </a:r>
            <a:r>
              <a:rPr lang="ko-KR" altLang="en-US" dirty="0" smtClean="0"/>
              <a:t> 응용프로그램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캘린더 프로그램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66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보류된 안건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홈페이지 제작 사이트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가비아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증명서 발급 프로그램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오늘의 토픽 제공 </a:t>
            </a:r>
            <a:r>
              <a:rPr lang="ko-KR" altLang="en-US" dirty="0" smtClean="0"/>
              <a:t>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음성인식 검색 포털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비대면 정보제공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77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채택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dirty="0" smtClean="0"/>
              <a:t>취업에 도움이 될 수 있는 프로젝트</a:t>
            </a:r>
            <a:endParaRPr lang="en-US" altLang="ko-KR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dirty="0" smtClean="0"/>
              <a:t>학생 때만 할 수 있는 프로젝트</a:t>
            </a:r>
            <a:endParaRPr lang="en-US" altLang="ko-KR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dirty="0" smtClean="0"/>
              <a:t>졸업 발표회 시 반응이 좋은 프로젝트</a:t>
            </a:r>
            <a:endParaRPr lang="en-US" altLang="ko-KR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ko-KR" dirty="0" smtClean="0"/>
              <a:t>4</a:t>
            </a:r>
            <a:r>
              <a:rPr lang="ko-KR" altLang="en-US" dirty="0" smtClean="0"/>
              <a:t>년제 대학에서도 쉽게 하지 않는 도전</a:t>
            </a:r>
            <a:endParaRPr lang="en-US" altLang="ko-KR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 참여자들의  실력을 끌어올릴 만한 프로젝트</a:t>
            </a:r>
            <a:endParaRPr lang="en-US" altLang="ko-KR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US" altLang="ko-KR" dirty="0"/>
          </a:p>
          <a:p>
            <a:pPr marL="0" indent="0">
              <a:spcBef>
                <a:spcPts val="1800"/>
              </a:spcBef>
              <a:buNone/>
            </a:pPr>
            <a:r>
              <a:rPr lang="ko-KR" altLang="en-US" dirty="0" smtClean="0"/>
              <a:t>∴ 퍼포먼스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희소성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성취감이 있는 프로젝트를 진행하자</a:t>
            </a:r>
            <a:r>
              <a:rPr lang="en-US" altLang="ko-KR" dirty="0" smtClean="0"/>
              <a:t>.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취지를 모두 만족하는 프로젝트는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제작을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순위로 프로젝트를 진행할 예정이다 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OS </a:t>
            </a:r>
            <a:r>
              <a:rPr lang="ko-KR" altLang="en-US" dirty="0" smtClean="0"/>
              <a:t>개발은 실패할 가능성이 큰 만큼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주 선행 프로젝트를 진행 한 후 결과에 따라 프로젝트를 변경할 예정이다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선행 프로젝트 이후 프로젝트에 대한 평가를 진행하며 진행 불가 판정 시 차선책에 대한 프로젝트를 진행할 예정이다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4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>
                <a:latin typeface="+mj-lt"/>
                <a:ea typeface="배달의민족 주아" panose="02020603020101020101" pitchFamily="18" charset="-127"/>
              </a:rPr>
              <a:t>진행시</a:t>
            </a:r>
            <a:r>
              <a:rPr lang="ko-KR" altLang="en-US" sz="3200" dirty="0" smtClean="0">
                <a:latin typeface="+mj-lt"/>
                <a:ea typeface="배달의민족 주아" panose="02020603020101020101" pitchFamily="18" charset="-127"/>
              </a:rPr>
              <a:t> 고려해야할 사항 </a:t>
            </a:r>
            <a:r>
              <a:rPr lang="en-US" altLang="ko-KR" sz="3200" dirty="0" smtClean="0">
                <a:latin typeface="+mj-lt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smtClean="0">
                <a:latin typeface="+mj-lt"/>
                <a:ea typeface="배달의민족 주아" panose="02020603020101020101" pitchFamily="18" charset="-127"/>
              </a:rPr>
              <a:t>따라주면 하는 사항</a:t>
            </a:r>
            <a:r>
              <a:rPr lang="en-US" altLang="ko-KR" sz="3200" dirty="0" smtClean="0">
                <a:latin typeface="+mj-lt"/>
                <a:ea typeface="배달의민족 주아" panose="02020603020101020101" pitchFamily="18" charset="-127"/>
              </a:rPr>
              <a:t>)</a:t>
            </a:r>
            <a:endParaRPr lang="ko-KR" altLang="en-US" sz="3200" dirty="0">
              <a:latin typeface="+mj-lt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+mn-lt"/>
              </a:rPr>
              <a:t>협업 활동에 중점을 두어 진행</a:t>
            </a:r>
            <a:endParaRPr lang="en-US" altLang="ko-KR" sz="2400" dirty="0" smtClean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+mn-lt"/>
              </a:rPr>
              <a:t>주석 처리를 활발히</a:t>
            </a:r>
            <a:endParaRPr lang="en-US" altLang="ko-KR" sz="2400" dirty="0" smtClean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+mn-lt"/>
              </a:rPr>
              <a:t>비난보단 </a:t>
            </a:r>
            <a:r>
              <a:rPr lang="ko-KR" altLang="en-US" sz="2400" dirty="0">
                <a:latin typeface="+mn-lt"/>
              </a:rPr>
              <a:t>객관적인 시선으로 </a:t>
            </a:r>
            <a:r>
              <a:rPr lang="ko-KR" altLang="en-US" sz="2400" dirty="0" smtClean="0">
                <a:latin typeface="+mn-lt"/>
              </a:rPr>
              <a:t>참여</a:t>
            </a:r>
            <a:endParaRPr lang="en-US" altLang="ko-KR" sz="2400" dirty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+mn-lt"/>
              </a:rPr>
              <a:t>회의 안건에 </a:t>
            </a:r>
            <a:r>
              <a:rPr lang="ko-KR" altLang="en-US" sz="2400" dirty="0">
                <a:latin typeface="+mn-lt"/>
              </a:rPr>
              <a:t>대하여 적극적으로 의견 </a:t>
            </a:r>
            <a:r>
              <a:rPr lang="ko-KR" altLang="en-US" sz="2400" dirty="0" smtClean="0">
                <a:latin typeface="+mn-lt"/>
              </a:rPr>
              <a:t>표명</a:t>
            </a:r>
            <a:endParaRPr lang="en-US" altLang="ko-KR" sz="2400" dirty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+mn-lt"/>
              </a:rPr>
              <a:t>각종 </a:t>
            </a:r>
            <a:r>
              <a:rPr lang="ko-KR" altLang="en-US" sz="2400" dirty="0">
                <a:latin typeface="+mn-lt"/>
              </a:rPr>
              <a:t>애로사항 발생시 모든 </a:t>
            </a:r>
            <a:r>
              <a:rPr lang="ko-KR" altLang="en-US" sz="2400" dirty="0" smtClean="0">
                <a:latin typeface="+mn-lt"/>
              </a:rPr>
              <a:t>팀원은 </a:t>
            </a:r>
            <a:r>
              <a:rPr lang="ko-KR" altLang="en-US" sz="2400" dirty="0">
                <a:latin typeface="+mn-lt"/>
              </a:rPr>
              <a:t>적극적으로 </a:t>
            </a:r>
            <a:r>
              <a:rPr lang="ko-KR" altLang="en-US" sz="2400" dirty="0" smtClean="0">
                <a:latin typeface="+mn-lt"/>
              </a:rPr>
              <a:t>개입</a:t>
            </a:r>
            <a:endParaRPr lang="en-US" altLang="ko-KR" sz="2400" dirty="0" smtClean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+mn-lt"/>
              </a:rPr>
              <a:t>프로젝트의 난이도가 높은 만큼 </a:t>
            </a:r>
            <a:r>
              <a:rPr lang="ko-KR" altLang="en-US" sz="2400" dirty="0" err="1" smtClean="0">
                <a:latin typeface="+mn-lt"/>
              </a:rPr>
              <a:t>오버워크에</a:t>
            </a:r>
            <a:r>
              <a:rPr lang="ko-KR" altLang="en-US" sz="2400" dirty="0" smtClean="0">
                <a:latin typeface="+mn-lt"/>
              </a:rPr>
              <a:t> 주의 하며 건강관리</a:t>
            </a:r>
            <a:endParaRPr lang="en-US" altLang="ko-KR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~8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개발을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OS </a:t>
            </a:r>
            <a:r>
              <a:rPr lang="ko-KR" altLang="en-US" dirty="0" smtClean="0"/>
              <a:t>개발 지속 불가능 판정을 할 경우 차선책 프로젝트를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차선책 프로젝트는 채택된 안건의 </a:t>
            </a:r>
            <a:r>
              <a:rPr lang="ko-KR" altLang="en-US" dirty="0" err="1" smtClean="0"/>
              <a:t>목록중</a:t>
            </a:r>
            <a:r>
              <a:rPr lang="ko-KR" altLang="en-US" dirty="0" smtClean="0"/>
              <a:t> 하나를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차선책 중 현재 가장 유력한 프로젝트는 비트코인 프로젝트이다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6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OS </a:t>
            </a:r>
            <a:r>
              <a:rPr lang="ko-KR" altLang="en-US" smtClean="0"/>
              <a:t>개발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808</Words>
  <Application>Microsoft Office PowerPoint</Application>
  <PresentationFormat>와이드스크린</PresentationFormat>
  <Paragraphs>174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배달의민족 도현</vt:lpstr>
      <vt:lpstr>배달의민족 주아</vt:lpstr>
      <vt:lpstr>웰컴체 Regular</vt:lpstr>
      <vt:lpstr>Arial</vt:lpstr>
      <vt:lpstr>Wingdings</vt:lpstr>
      <vt:lpstr>Office 테마</vt:lpstr>
      <vt:lpstr>2022 졸업작품 활동 계획서</vt:lpstr>
      <vt:lpstr>차례</vt:lpstr>
      <vt:lpstr>채택된 안건</vt:lpstr>
      <vt:lpstr>보류된 안건</vt:lpstr>
      <vt:lpstr>프로젝트 채택 기준</vt:lpstr>
      <vt:lpstr>계획</vt:lpstr>
      <vt:lpstr>진행시 고려해야할 사항 (따라주면 하는 사항)</vt:lpstr>
      <vt:lpstr>결론</vt:lpstr>
      <vt:lpstr>OS 개발 프로젝트</vt:lpstr>
      <vt:lpstr>환경</vt:lpstr>
      <vt:lpstr>목표</vt:lpstr>
      <vt:lpstr>참고 자료</vt:lpstr>
      <vt:lpstr>진행 불가 상황</vt:lpstr>
      <vt:lpstr>비트코인 개발 프로젝트</vt:lpstr>
      <vt:lpstr>환경</vt:lpstr>
      <vt:lpstr>목표</vt:lpstr>
      <vt:lpstr>채팅 프로그램</vt:lpstr>
      <vt:lpstr>환경</vt:lpstr>
      <vt:lpstr>목표</vt:lpstr>
      <vt:lpstr>기능</vt:lpstr>
      <vt:lpstr>기능 2</vt:lpstr>
      <vt:lpstr>필수 기능</vt:lpstr>
      <vt:lpstr>부가 기능</vt:lpstr>
      <vt:lpstr>클라이언트 기능</vt:lpstr>
      <vt:lpstr>서버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졸업작품 계획 보고서</dc:title>
  <dc:creator>PORO</dc:creator>
  <cp:lastModifiedBy>PORO</cp:lastModifiedBy>
  <cp:revision>27</cp:revision>
  <dcterms:created xsi:type="dcterms:W3CDTF">2022-03-09T12:15:33Z</dcterms:created>
  <dcterms:modified xsi:type="dcterms:W3CDTF">2022-03-29T07:31:41Z</dcterms:modified>
</cp:coreProperties>
</file>