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5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0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9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1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2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4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BA3F-FDC9-4D89-84B5-0B3EB7B220B9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B0E6-0EE4-4DEC-862F-B8B45FB68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3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7982" y="2560417"/>
            <a:ext cx="2606697" cy="1064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베이스 담당자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00043" y="4421885"/>
            <a:ext cx="2606697" cy="1064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통신 담당자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92104" y="2564790"/>
            <a:ext cx="2606697" cy="1064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디자인 담당자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07982" y="4421885"/>
            <a:ext cx="2606697" cy="1064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모듈 담당자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92104" y="4421885"/>
            <a:ext cx="2606697" cy="1064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 모듈 담당자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00043" y="316181"/>
            <a:ext cx="2606697" cy="1064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QA </a:t>
            </a:r>
            <a:r>
              <a:rPr lang="ko-KR" altLang="en-US" dirty="0" smtClean="0"/>
              <a:t>담당자</a:t>
            </a: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 rot="16200000">
            <a:off x="3926233" y="4361217"/>
            <a:ext cx="362256" cy="1185364"/>
            <a:chOff x="1956072" y="2108514"/>
            <a:chExt cx="362256" cy="797440"/>
          </a:xfrm>
        </p:grpSpPr>
        <p:cxnSp>
          <p:nvCxnSpPr>
            <p:cNvPr id="25" name="직선 화살표 연결선 24"/>
            <p:cNvCxnSpPr/>
            <p:nvPr/>
          </p:nvCxnSpPr>
          <p:spPr>
            <a:xfrm flipV="1">
              <a:off x="2318328" y="2108514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1956072" y="2108515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rot="16200000">
            <a:off x="7718294" y="4361217"/>
            <a:ext cx="362256" cy="1185364"/>
            <a:chOff x="1956072" y="2108514"/>
            <a:chExt cx="362256" cy="797440"/>
          </a:xfrm>
        </p:grpSpPr>
        <p:cxnSp>
          <p:nvCxnSpPr>
            <p:cNvPr id="28" name="직선 화살표 연결선 27"/>
            <p:cNvCxnSpPr/>
            <p:nvPr/>
          </p:nvCxnSpPr>
          <p:spPr>
            <a:xfrm flipV="1">
              <a:off x="2318328" y="2108514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956072" y="2108515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 rot="18000000">
            <a:off x="3940326" y="3394018"/>
            <a:ext cx="362256" cy="1185364"/>
            <a:chOff x="1956072" y="2108514"/>
            <a:chExt cx="362256" cy="797440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2318328" y="2108514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1956072" y="2108515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2030203" y="3624446"/>
            <a:ext cx="362256" cy="815458"/>
            <a:chOff x="1956072" y="2108514"/>
            <a:chExt cx="362256" cy="797440"/>
          </a:xfrm>
        </p:grpSpPr>
        <p:cxnSp>
          <p:nvCxnSpPr>
            <p:cNvPr id="34" name="직선 화살표 연결선 33"/>
            <p:cNvCxnSpPr/>
            <p:nvPr/>
          </p:nvCxnSpPr>
          <p:spPr>
            <a:xfrm flipV="1">
              <a:off x="2318328" y="2108514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1956072" y="2108515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9614324" y="3624446"/>
            <a:ext cx="362256" cy="815458"/>
            <a:chOff x="1956072" y="2108514"/>
            <a:chExt cx="362256" cy="797440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2318328" y="2108514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1956072" y="2108515"/>
              <a:ext cx="0" cy="7974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/>
          <p:cNvCxnSpPr/>
          <p:nvPr/>
        </p:nvCxnSpPr>
        <p:spPr>
          <a:xfrm flipH="1">
            <a:off x="3514679" y="1380210"/>
            <a:ext cx="1166420" cy="652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9" idx="2"/>
          </p:cNvCxnSpPr>
          <p:nvPr/>
        </p:nvCxnSpPr>
        <p:spPr>
          <a:xfrm>
            <a:off x="6003392" y="1380210"/>
            <a:ext cx="0" cy="22442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06740" y="1380210"/>
            <a:ext cx="1185364" cy="652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4331855" y="1380210"/>
            <a:ext cx="960581" cy="14184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767458" y="1380210"/>
            <a:ext cx="972615" cy="1481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5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베이스 담당자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데이터베이스를 구성하여 관리한다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데이터를 저장할 수 있도록 방법을 제공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데이터를 사용할 수 있도록 방법을 제공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데이터베이스 유지 보수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09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 담당자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서버와 클라이언트의 데이터 교환이 가능 하도록 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프로토콜을 정립한다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테스트 데이터를 생성하여 전달한다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모듈 담당자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서버측 에서 필요한 모듈을 제작한다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클라이언트요청을 처리할 수 있도록 모듈을 작성한다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스레드를 나눠 다중 요청을 처리 가능하도록 프로그램을 작성한다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클라이언트에 보낼 수 있도록 요청을 처리하여 가공하는 프로그램을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68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모듈 담당자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클라이언트에서 필요한 모듈을 제작한다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서버에 요청을 전달 할 수 있도록 모듈을 작성한다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서버의 응답을 받아 시스템에 저장할 수 있도록 모듈을 작성한다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처리한 데이터를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사용 가능하도록 가공하여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79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담당자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MAUI</a:t>
            </a:r>
            <a:r>
              <a:rPr lang="ko-KR" altLang="en-US" dirty="0" smtClean="0"/>
              <a:t>를 통해 디자인을 정립한다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클라이언트 모듈로부터 데이터를 제공받아 화면에 보여준다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화면의 일관성을 유지하며 데이터의 모니터링을 담당한다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14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QA </a:t>
            </a:r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불편한 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이상한 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수상한 점 등을 찾아 보고서를 작성한다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사소한 사항 전부 건너뛰지 않고 보고한다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추가 인원이 필요한 파트와 협업을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179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데이터 베이스 담당자</vt:lpstr>
      <vt:lpstr>통신 담당자</vt:lpstr>
      <vt:lpstr>서버 모듈 담당자</vt:lpstr>
      <vt:lpstr>클라이언트 모듈 담당자</vt:lpstr>
      <vt:lpstr>디자인 담당자</vt:lpstr>
      <vt:lpstr>QA 담당자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이무현</dc:creator>
  <cp:lastModifiedBy>이무현</cp:lastModifiedBy>
  <cp:revision>4</cp:revision>
  <dcterms:created xsi:type="dcterms:W3CDTF">2022-08-08T14:22:21Z</dcterms:created>
  <dcterms:modified xsi:type="dcterms:W3CDTF">2022-08-08T15:03:06Z</dcterms:modified>
</cp:coreProperties>
</file>