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22"/>
  </p:notesMasterIdLst>
  <p:sldIdLst>
    <p:sldId id="256" r:id="rId2"/>
    <p:sldId id="257" r:id="rId3"/>
    <p:sldId id="262" r:id="rId4"/>
    <p:sldId id="266" r:id="rId5"/>
    <p:sldId id="265" r:id="rId6"/>
    <p:sldId id="272" r:id="rId7"/>
    <p:sldId id="273" r:id="rId8"/>
    <p:sldId id="263" r:id="rId9"/>
    <p:sldId id="261" r:id="rId10"/>
    <p:sldId id="277" r:id="rId11"/>
    <p:sldId id="271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67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2" autoAdjust="0"/>
    <p:restoredTop sz="94660"/>
  </p:normalViewPr>
  <p:slideViewPr>
    <p:cSldViewPr snapToGrid="0">
      <p:cViewPr>
        <p:scale>
          <a:sx n="75" d="100"/>
          <a:sy n="75" d="100"/>
        </p:scale>
        <p:origin x="175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D8008-8CF1-4418-891C-381983176FCB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FD430-719F-4963-BD13-9BAB43BED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E72D7-CA35-B503-BE46-227032E5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CCC530-0A82-A9C6-45EC-CB283151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80708-2293-2C2D-AC15-CB68F25B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05EC9-9ABA-6B73-74C0-52A06D62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ED808-3743-A9D8-3462-E1A7510B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439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5A046-FE44-4932-9808-342D0246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A3F71-E8E8-9561-55CE-19C96E91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C3E33-449C-46C1-C07C-0FF19B66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D2B0F-46F0-5ACF-700B-10DF728B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6E678-2F5A-3A4B-B302-957F7395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41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8DFB12-FFD9-42D6-C4D5-A4B874C29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7FC95D-4DA1-6D1C-9ED5-419231BF1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15D15-7925-A337-43D7-FC02F73C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569A1-9BB5-C106-FACA-8C9C0F53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7BD58-3D71-39EF-261E-5B7C04D9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436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7FF75-9687-F72F-241A-2FCAF7F27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3648B-A48D-B99B-FC01-0F8F5568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BBECC-F1FF-FE1D-E39D-2A61AEF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6CC4D-C1E3-DA79-FE13-88CC1707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8FE77E-8EB7-80E5-F8F3-38410C2B3A93}"/>
              </a:ext>
            </a:extLst>
          </p:cNvPr>
          <p:cNvSpPr/>
          <p:nvPr userDrawn="1"/>
        </p:nvSpPr>
        <p:spPr>
          <a:xfrm>
            <a:off x="0" y="-5293"/>
            <a:ext cx="12191996" cy="1590741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7C5CFC-D74B-9334-6151-695F93B8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257768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8980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DB59-5182-409C-5386-06DE438F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2E250-38BE-B5A9-AB50-BDB5F482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0CF28-A95D-57FA-405F-9CDF9E5F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19CF1-AED0-F344-3DB6-D11407F7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0223-BB10-B765-094F-BE85F1E0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068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33307-0D04-8B6F-35C2-2884DC01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BD6C2-7BAA-A174-A159-36089DCF4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0EFBD-495C-7ECA-FECD-7ED963F4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30D6D-A582-4ED8-FD96-B6FA2599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03237-1495-CE4A-7333-D2FF3D8F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3EE71-4010-6D55-F893-4DD600C8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710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89B0D-AC26-3638-97C1-030F05BC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F9B02-02D1-655A-745C-42B586453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52EBEF-03F1-1250-4888-EE325606B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D23865-CC0E-7D48-7C98-FA2B45133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681436-B88D-1809-8DC3-75C5A1DF6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44C51-78AB-EECF-96F9-0D66A883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7F337B-0E1C-BC84-37B5-3C9F5F97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C48DDD-C34A-2170-0C4E-480D0CA9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58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33312-A959-031E-1AE9-A922F005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92A8A-70C6-F0BE-D5DF-951E322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5D22E7-49B4-E4C8-E00A-234A60C9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AD1FB1-5F10-5AF5-F79E-76CF77E0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348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830ED-0BD6-3B27-1E84-B8FD319C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E691B9-C34D-7890-1655-4CCCB44F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35AADB-2545-2C73-4A57-9F185518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434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A3B85-57FE-7BBA-CD76-A41D91E5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6749A-CD5A-156D-F732-B05E6419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28EE7-23BF-7656-2878-55E5B9AA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10E78-E4F2-BCC6-61EC-1C9BCF2E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BDD4D-0526-7B53-0B1B-62B46DD4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D003A3-A5C2-C09B-DAE3-0BF8A368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52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462E1-15FC-2B3A-FA04-C48E72A4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8CDDBD-909D-593B-C23D-3B5B80691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D994F-EB61-7829-E2EE-AA2142692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FA83D-2B20-59FF-6D41-8D0D6F3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216C15-E0BA-4CF2-AE0A-2C4F5AC8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F2986-3793-3791-399D-E6D8428C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342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AE0AEE-194A-DFC7-9977-DECCEB55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927C2-7D83-4187-6969-55D45D9CF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40D8D-0456-608F-6E3A-9131AE6D8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432DE-9654-8500-CF3B-0475F64AD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D5EBE-1A47-AECD-E260-D0127B11B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8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1.png"/><Relationship Id="rId10" Type="http://schemas.microsoft.com/office/2007/relationships/hdphoto" Target="../media/hdphoto7.wdp"/><Relationship Id="rId4" Type="http://schemas.microsoft.com/office/2007/relationships/hdphoto" Target="../media/hdphoto4.wdp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88" y="34290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D0429AB-BA23-901F-E7C4-8B7D6594C4C7}"/>
              </a:ext>
            </a:extLst>
          </p:cNvPr>
          <p:cNvSpPr>
            <a:spLocks noGrp="1"/>
          </p:cNvSpPr>
          <p:nvPr/>
        </p:nvSpPr>
        <p:spPr>
          <a:xfrm>
            <a:off x="4572000" y="1381812"/>
            <a:ext cx="12191999" cy="2047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 err="1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MyMate</a:t>
            </a:r>
            <a:r>
              <a:rPr lang="en-US" altLang="ko-KR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</a:t>
            </a:r>
            <a:br>
              <a:rPr lang="en-US" altLang="ko-KR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sz="5400" dirty="0">
                <a:solidFill>
                  <a:srgbClr val="FFFFFF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협업을 위한 메신저</a:t>
            </a:r>
            <a:endParaRPr lang="en-US" altLang="ko-KR" sz="5400" dirty="0">
              <a:solidFill>
                <a:srgbClr val="FFFFF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1935D57-7C8F-FE7F-761B-AC121E28DF79}"/>
              </a:ext>
            </a:extLst>
          </p:cNvPr>
          <p:cNvSpPr>
            <a:spLocks noGrp="1"/>
          </p:cNvSpPr>
          <p:nvPr/>
        </p:nvSpPr>
        <p:spPr>
          <a:xfrm>
            <a:off x="4826221" y="5054534"/>
            <a:ext cx="2539558" cy="136220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400" dirty="0" err="1">
                <a:solidFill>
                  <a:schemeClr val="tx1"/>
                </a:solidFill>
              </a:rPr>
              <a:t>노예가된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포로팀</a:t>
            </a: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/>
            </a:r>
            <a:b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201807042  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팀 장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이무현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202007052  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김예지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201807070  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김호경</a:t>
            </a:r>
            <a:endParaRPr lang="en-US" altLang="ko-KR" sz="12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202007064  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장    진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202007043  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최민호</a:t>
            </a:r>
            <a:endParaRPr lang="ko-KR" altLang="en-US" sz="1200" b="0" dirty="0">
              <a:effectLst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0" i="0" u="none" strike="noStrike" dirty="0">
                <a:effectLst/>
                <a:latin typeface="Arial" panose="020B0604020202020204" pitchFamily="34" charset="0"/>
              </a:rPr>
              <a:t>201807048   </a:t>
            </a:r>
            <a:r>
              <a:rPr lang="ko-KR" altLang="en-US" sz="1200" b="0" i="0" u="none" strike="noStrike" dirty="0">
                <a:effectLst/>
                <a:latin typeface="Arial" panose="020B0604020202020204" pitchFamily="34" charset="0"/>
              </a:rPr>
              <a:t>조 원 </a:t>
            </a:r>
            <a:r>
              <a:rPr lang="ko-KR" altLang="en-US" sz="1200" b="0" i="0" u="none" strike="noStrike" dirty="0" err="1">
                <a:effectLst/>
                <a:latin typeface="Arial" panose="020B0604020202020204" pitchFamily="34" charset="0"/>
              </a:rPr>
              <a:t>편성윤</a:t>
            </a:r>
            <a:endParaRPr lang="ko-KR" altLang="en-US" sz="1200" b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ko-KR" altLang="en-US" sz="400" b="0" dirty="0">
                <a:effectLst/>
              </a:rPr>
              <a:t/>
            </a:r>
            <a:br>
              <a:rPr lang="ko-KR" altLang="en-US" sz="400" b="0" dirty="0">
                <a:effectLst/>
              </a:rPr>
            </a:br>
            <a:endParaRPr lang="ko-KR" altLang="en-US" sz="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4E717B-BCD5-3FD5-9C6A-9F0F6C30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9" y="1429525"/>
            <a:ext cx="1871683" cy="18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0492D4-79AC-ABE7-537D-50A55DAE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1704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74" y="181569"/>
            <a:ext cx="9928226" cy="1113832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화면흐름도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1E8791-89FD-4763-B64C-65AF62A6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ko-KR" altLang="en-US" dirty="0" smtClean="0"/>
              <a:t>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362" y="2951019"/>
            <a:ext cx="6840312" cy="369699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7" y="1801663"/>
            <a:ext cx="6166510" cy="22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 </a:t>
            </a:r>
            <a:r>
              <a:rPr lang="en-US" altLang="ko-KR" dirty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캘린더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35" y="1584000"/>
            <a:ext cx="8123330" cy="52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9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캘린더 스케줄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50" y="1825625"/>
            <a:ext cx="6760499" cy="45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체크리스트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35" y="1583331"/>
            <a:ext cx="8123329" cy="52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20" y="1583331"/>
            <a:ext cx="8124360" cy="52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통화방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20" y="1583331"/>
            <a:ext cx="8124359" cy="52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구성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00" y="1582783"/>
            <a:ext cx="8125200" cy="527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솔루션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5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F7FC09-ACE8-804E-B959-9EF68A3A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 및 업무 분장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17C2F-6A4D-63C9-4477-477D2B9F1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801"/>
            <a:ext cx="12192000" cy="360198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22D013-A0AF-C85D-2A36-76D5B3AAACFE}"/>
              </a:ext>
            </a:extLst>
          </p:cNvPr>
          <p:cNvCxnSpPr/>
          <p:nvPr/>
        </p:nvCxnSpPr>
        <p:spPr>
          <a:xfrm>
            <a:off x="2682240" y="1920617"/>
            <a:ext cx="0" cy="32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34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364580B-B24D-4448-B898-C13F15482B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체크리스트">
            <a:extLst>
              <a:ext uri="{FF2B5EF4-FFF2-40B4-BE49-F238E27FC236}">
                <a16:creationId xmlns:a16="http://schemas.microsoft.com/office/drawing/2014/main" id="{FBBD11DB-35ED-34EA-EB25-47F171AC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23988" y="2537389"/>
            <a:ext cx="1775572" cy="17755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CEBB63E-FF19-493F-9618-BFFB451D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D54DA3-E1E8-0DB2-F926-316421EA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19" y="290310"/>
            <a:ext cx="6284626" cy="1984785"/>
          </a:xfrm>
        </p:spPr>
        <p:txBody>
          <a:bodyPr anchor="b">
            <a:normAutofit/>
          </a:bodyPr>
          <a:lstStyle/>
          <a:p>
            <a:r>
              <a:rPr lang="ko-KR" altLang="en-US" sz="4000" dirty="0">
                <a:solidFill>
                  <a:srgbClr val="FFFFFF"/>
                </a:solidFill>
              </a:rPr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B07CE-E7BD-1E1F-053A-3DCD1E75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19" y="2486488"/>
            <a:ext cx="6284626" cy="321023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</a:rPr>
              <a:t>프로젝트 개요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</a:rPr>
              <a:t>개발 및 설계 환경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solidFill>
                  <a:srgbClr val="FFFFFF"/>
                </a:solidFill>
              </a:rPr>
              <a:t>프로젝트 설계</a:t>
            </a:r>
            <a:endParaRPr lang="en-US" altLang="ko-KR" sz="20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FFFFFF"/>
                </a:solidFill>
              </a:rPr>
              <a:t>구현 기능</a:t>
            </a:r>
            <a:endParaRPr lang="en-US" altLang="ko-KR" sz="1600" dirty="0" smtClean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FFFFFF"/>
                </a:solidFill>
              </a:rPr>
              <a:t>화면 흐름도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</a:rPr>
              <a:t>화면 </a:t>
            </a:r>
            <a:r>
              <a:rPr lang="ko-KR" altLang="en-US" sz="1600" dirty="0" smtClean="0">
                <a:solidFill>
                  <a:srgbClr val="FFFFFF"/>
                </a:solidFill>
              </a:rPr>
              <a:t>구성</a:t>
            </a:r>
            <a:endParaRPr lang="en-US" altLang="ko-KR" sz="1600" dirty="0" smtClean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 smtClean="0">
                <a:solidFill>
                  <a:srgbClr val="FFFFFF"/>
                </a:solidFill>
              </a:rPr>
              <a:t>솔루션 시연</a:t>
            </a:r>
            <a:endParaRPr lang="en-US" altLang="ko-KR" sz="1600" dirty="0">
              <a:solidFill>
                <a:srgbClr val="FFFF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600" dirty="0">
                <a:solidFill>
                  <a:srgbClr val="FFFFFF"/>
                </a:solidFill>
              </a:rPr>
              <a:t>개발 일정 및 업무 분장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41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4">
            <a:extLst>
              <a:ext uri="{FF2B5EF4-FFF2-40B4-BE49-F238E27FC236}">
                <a16:creationId xmlns:a16="http://schemas.microsoft.com/office/drawing/2014/main" id="{D8C804A4-7609-47D8-BB5B-8D52C61AC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24FF446-3FFD-414D-A319-974427F9DE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9534774-50B7-4207-AE26-2D3C3052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994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감사합니다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Thank you for Listening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8" name="Picture 4" descr="blue check png에 대한 이미지 검색결과">
            <a:extLst>
              <a:ext uri="{FF2B5EF4-FFF2-40B4-BE49-F238E27FC236}">
                <a16:creationId xmlns:a16="http://schemas.microsoft.com/office/drawing/2014/main" id="{614D899E-DAFE-4ACA-A878-77834FD6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97" b="88525" l="8197" r="90164">
                        <a14:foregroundMark x1="9016" y1="50000" x2="10656" y2="50820"/>
                        <a14:foregroundMark x1="41803" y1="89344" x2="41803" y2="89344"/>
                        <a14:foregroundMark x1="41803" y1="89344" x2="41803" y2="89344"/>
                        <a14:foregroundMark x1="59016" y1="89344" x2="59016" y2="89344"/>
                        <a14:foregroundMark x1="90164" y1="51639" x2="90164" y2="516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123" y="2847974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65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827F6-A6D5-E6A9-BF89-9AFB62EF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93" y="1838158"/>
            <a:ext cx="2553432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프로젝트 개요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5" r="11050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529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1F124B0B-33F0-CF19-4B57-684343E5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What is </a:t>
            </a:r>
            <a:r>
              <a:rPr lang="en-US" altLang="ko-KR" dirty="0" err="1">
                <a:solidFill>
                  <a:srgbClr val="FFFFFF"/>
                </a:solidFill>
              </a:rPr>
              <a:t>MyMate</a:t>
            </a:r>
            <a:r>
              <a:rPr lang="en-US" altLang="ko-K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?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0517580-A16D-E07E-3DD1-AD6F4BD8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124" y="4354795"/>
            <a:ext cx="10725151" cy="2623635"/>
          </a:xfrm>
        </p:spPr>
        <p:txBody>
          <a:bodyPr anchor="t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altLang="ko-KR" sz="2000" dirty="0" err="1"/>
              <a:t>MyMate</a:t>
            </a:r>
            <a:r>
              <a:rPr lang="ko-KR" altLang="en-US" sz="2000" dirty="0"/>
              <a:t>는 협업 효율 증진을 위한 기능이 탑재된 메신저 프로그램입니다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기존 메신저의 메시지 전송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파일 전송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음성 통화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영상 통화와 같은 기능뿐 아니라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스케줄 및 체크리스트 기능을 활용해 협업 일정을 손쉽게 조정할 수 있는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기능</a:t>
            </a:r>
            <a:r>
              <a:rPr lang="en-US" altLang="ko-KR" sz="2000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/>
            </a:r>
            <a:b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r>
              <a:rPr lang="ko-KR" alt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높은 업무 효율을 위한 다양한 부가 기능을 제공합니다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.</a:t>
            </a:r>
            <a:endParaRPr lang="ko-KR" altLang="en-US" sz="2000" dirty="0"/>
          </a:p>
        </p:txBody>
      </p:sp>
      <p:pic>
        <p:nvPicPr>
          <p:cNvPr id="23" name="Picture 2" descr="스케줄 그림 | Ftipng">
            <a:extLst>
              <a:ext uri="{FF2B5EF4-FFF2-40B4-BE49-F238E27FC236}">
                <a16:creationId xmlns:a16="http://schemas.microsoft.com/office/drawing/2014/main" id="{D3D5276F-026A-8767-E5B0-5E5D61ACC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694" y="2042556"/>
            <a:ext cx="1676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삼성 멤버스">
            <a:extLst>
              <a:ext uri="{FF2B5EF4-FFF2-40B4-BE49-F238E27FC236}">
                <a16:creationId xmlns:a16="http://schemas.microsoft.com/office/drawing/2014/main" id="{2F283119-438F-AED1-9349-38117BD1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2" y="2427366"/>
            <a:ext cx="980451" cy="98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십자형 24">
            <a:extLst>
              <a:ext uri="{FF2B5EF4-FFF2-40B4-BE49-F238E27FC236}">
                <a16:creationId xmlns:a16="http://schemas.microsoft.com/office/drawing/2014/main" id="{3C4EE929-100C-EA5F-2B3F-D3FA8B2C74EC}"/>
              </a:ext>
            </a:extLst>
          </p:cNvPr>
          <p:cNvSpPr/>
          <p:nvPr/>
        </p:nvSpPr>
        <p:spPr>
          <a:xfrm>
            <a:off x="7125691" y="2640295"/>
            <a:ext cx="532403" cy="532403"/>
          </a:xfrm>
          <a:prstGeom prst="plus">
            <a:avLst>
              <a:gd name="adj" fmla="val 4289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12" descr="Phone, Whatsapp Clipart, Telephone, Call PNG and Vector with Transparent  Background for Free Download | 아이콘, 메시지, 통신">
            <a:extLst>
              <a:ext uri="{FF2B5EF4-FFF2-40B4-BE49-F238E27FC236}">
                <a16:creationId xmlns:a16="http://schemas.microsoft.com/office/drawing/2014/main" id="{D31D738B-4A92-E5D6-8130-2512ACF6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898" y="2207978"/>
            <a:ext cx="14192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파일 아이콘 에 Multimedia">
            <a:extLst>
              <a:ext uri="{FF2B5EF4-FFF2-40B4-BE49-F238E27FC236}">
                <a16:creationId xmlns:a16="http://schemas.microsoft.com/office/drawing/2014/main" id="{F753168A-4C40-D423-7FE6-6D29C0A6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77" y="2433127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52DB625-C181-72E8-969A-6630B7BBB6D8}"/>
              </a:ext>
            </a:extLst>
          </p:cNvPr>
          <p:cNvSpPr txBox="1"/>
          <p:nvPr/>
        </p:nvSpPr>
        <p:spPr>
          <a:xfrm>
            <a:off x="10361692" y="2557907"/>
            <a:ext cx="793151" cy="654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sz="5400" b="0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⋯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" name="Picture 18" descr="스케줄 노트북 아이콘 일정, 시간표, 공책, 상 PNG, 일러스트 및 벡터 에 대한 무료 다운로드 - Pngtree">
            <a:extLst>
              <a:ext uri="{FF2B5EF4-FFF2-40B4-BE49-F238E27FC236}">
                <a16:creationId xmlns:a16="http://schemas.microsoft.com/office/drawing/2014/main" id="{F1A924F1-DACF-86B9-6FFE-62FB7BAF5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60" y="1960378"/>
            <a:ext cx="1909660" cy="190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2EA541-5330-C78D-A17C-1C16551BA8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1902" y="2081670"/>
            <a:ext cx="1630968" cy="163096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02D3393-8320-8BFB-06C7-6426EF13E96B}"/>
              </a:ext>
            </a:extLst>
          </p:cNvPr>
          <p:cNvSpPr/>
          <p:nvPr/>
        </p:nvSpPr>
        <p:spPr>
          <a:xfrm>
            <a:off x="2980411" y="2042556"/>
            <a:ext cx="8436864" cy="1714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9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540EBC7-F189-8D27-DD57-27BDCEA3C579}"/>
              </a:ext>
            </a:extLst>
          </p:cNvPr>
          <p:cNvSpPr txBox="1">
            <a:spLocks/>
          </p:cNvSpPr>
          <p:nvPr/>
        </p:nvSpPr>
        <p:spPr>
          <a:xfrm>
            <a:off x="1371599" y="339610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rgbClr val="FFFFFF"/>
                </a:solidFill>
                <a:latin typeface="Arial Black" panose="020B0A04020102020204" pitchFamily="34" charset="0"/>
              </a:rPr>
              <a:t>What does it do?</a:t>
            </a:r>
            <a:endParaRPr lang="ko-KR" altLang="en-US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Picture 2" descr="체크 표시, 적용 체크인, 체크 무료 아이콘 - Icon-Icons.com">
            <a:extLst>
              <a:ext uri="{FF2B5EF4-FFF2-40B4-BE49-F238E27FC236}">
                <a16:creationId xmlns:a16="http://schemas.microsoft.com/office/drawing/2014/main" id="{2738AB29-64C2-D6B8-8D31-0AF71FE0F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002" y="3226404"/>
            <a:ext cx="814166" cy="8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일정 평면 디자인, 일정, 각도, 텍스트, 사각형 png | PNGWing">
            <a:extLst>
              <a:ext uri="{FF2B5EF4-FFF2-40B4-BE49-F238E27FC236}">
                <a16:creationId xmlns:a16="http://schemas.microsoft.com/office/drawing/2014/main" id="{651D6D1E-753E-4434-43C6-5250E1943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7176" y1="46108" x2="46512" y2="46707"/>
                        <a14:foregroundMark x1="53156" y1="46707" x2="53156" y2="46707"/>
                        <a14:foregroundMark x1="58472" y1="46707" x2="58472" y2="46707"/>
                        <a14:foregroundMark x1="58804" y1="56287" x2="58804" y2="56287"/>
                        <a14:foregroundMark x1="53156" y1="57485" x2="53156" y2="57485"/>
                        <a14:foregroundMark x1="48505" y1="55689" x2="48505" y2="55689"/>
                        <a14:foregroundMark x1="41196" y1="56287" x2="41196" y2="56287"/>
                        <a14:foregroundMark x1="41196" y1="66467" x2="41196" y2="66467"/>
                        <a14:foregroundMark x1="46512" y1="66467" x2="47176" y2="66467"/>
                        <a14:foregroundMark x1="54817" y1="65269" x2="54817" y2="65269"/>
                        <a14:foregroundMark x1="59468" y1="64072" x2="59468" y2="64072"/>
                        <a14:foregroundMark x1="48837" y1="55689" x2="48837" y2="55689"/>
                        <a14:foregroundMark x1="48505" y1="56287" x2="48505" y2="56287"/>
                        <a14:foregroundMark x1="48173" y1="56287" x2="48173" y2="56287"/>
                        <a14:foregroundMark x1="48173" y1="56287" x2="48173" y2="56287"/>
                        <a14:backgroundMark x1="46844" y1="56287" x2="46844" y2="56287"/>
                        <a14:backgroundMark x1="47841" y1="56287" x2="47841" y2="56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093" t="23621" r="34178" b="19532"/>
          <a:stretch/>
        </p:blipFill>
        <p:spPr bwMode="auto">
          <a:xfrm>
            <a:off x="1483629" y="3256891"/>
            <a:ext cx="814166" cy="81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원 안에 있는 전화 아이콘,electronics | Ftipng">
            <a:extLst>
              <a:ext uri="{FF2B5EF4-FFF2-40B4-BE49-F238E27FC236}">
                <a16:creationId xmlns:a16="http://schemas.microsoft.com/office/drawing/2014/main" id="{FF5ACF52-1D3D-B2B2-D88E-5D23A322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47" b="96053" l="1810" r="96833">
                        <a14:foregroundMark x1="16290" y1="40789" x2="16290" y2="40789"/>
                        <a14:foregroundMark x1="16742" y1="34649" x2="25792" y2="74561"/>
                        <a14:foregroundMark x1="6787" y1="41667" x2="22624" y2="78947"/>
                        <a14:foregroundMark x1="23982" y1="75000" x2="48869" y2="90351"/>
                        <a14:foregroundMark x1="31674" y1="90351" x2="69231" y2="87719"/>
                        <a14:foregroundMark x1="69231" y1="87719" x2="85068" y2="60526"/>
                        <a14:foregroundMark x1="85068" y1="60526" x2="54751" y2="44737"/>
                        <a14:foregroundMark x1="54751" y1="44737" x2="61991" y2="17105"/>
                        <a14:foregroundMark x1="61991" y1="17105" x2="48869" y2="13158"/>
                        <a14:foregroundMark x1="52489" y1="44298" x2="60181" y2="52632"/>
                        <a14:foregroundMark x1="45701" y1="44298" x2="56109" y2="57895"/>
                        <a14:foregroundMark x1="23529" y1="14912" x2="1810" y2="50000"/>
                        <a14:foregroundMark x1="1810" y1="50000" x2="4977" y2="51754"/>
                        <a14:foregroundMark x1="23077" y1="24123" x2="25792" y2="21053"/>
                        <a14:foregroundMark x1="30769" y1="17982" x2="35747" y2="15789"/>
                        <a14:foregroundMark x1="44344" y1="12281" x2="50226" y2="10526"/>
                        <a14:foregroundMark x1="53846" y1="9211" x2="58371" y2="10088"/>
                        <a14:foregroundMark x1="62896" y1="12281" x2="68326" y2="15789"/>
                        <a14:foregroundMark x1="71493" y1="19298" x2="76018" y2="24561"/>
                        <a14:foregroundMark x1="78733" y1="29386" x2="81900" y2="40351"/>
                        <a14:foregroundMark x1="81900" y1="42105" x2="83710" y2="60526"/>
                        <a14:foregroundMark x1="81900" y1="15351" x2="89593" y2="28070"/>
                        <a14:foregroundMark x1="91403" y1="35088" x2="91855" y2="40351"/>
                        <a14:foregroundMark x1="92308" y1="43860" x2="93213" y2="53509"/>
                        <a14:foregroundMark x1="93213" y1="53509" x2="90498" y2="63158"/>
                        <a14:foregroundMark x1="89593" y1="36404" x2="94118" y2="50877"/>
                        <a14:foregroundMark x1="97285" y1="40351" x2="97285" y2="48684"/>
                        <a14:foregroundMark x1="41629" y1="92544" x2="50226" y2="96491"/>
                        <a14:foregroundMark x1="36652" y1="10526" x2="52489" y2="39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45" y="2510991"/>
            <a:ext cx="740676" cy="7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0" descr="메시지 PNG, 일러스트, PSD 및 클립 아트에 대한 무료 다운로드 | Pngtree">
            <a:extLst>
              <a:ext uri="{FF2B5EF4-FFF2-40B4-BE49-F238E27FC236}">
                <a16:creationId xmlns:a16="http://schemas.microsoft.com/office/drawing/2014/main" id="{A23DBB58-2D31-A106-30BC-25DB04C5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346154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F6C938-B2F3-3167-71C0-CF44D20BA1DA}"/>
              </a:ext>
            </a:extLst>
          </p:cNvPr>
          <p:cNvSpPr txBox="1"/>
          <p:nvPr/>
        </p:nvSpPr>
        <p:spPr>
          <a:xfrm flipH="1">
            <a:off x="3364227" y="2529837"/>
            <a:ext cx="7746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All-in-one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프로그램에서 일정</a:t>
            </a:r>
            <a:r>
              <a:rPr lang="en-US" altLang="ko-KR" dirty="0"/>
              <a:t>, </a:t>
            </a:r>
            <a:r>
              <a:rPr lang="ko-KR" altLang="en-US" dirty="0"/>
              <a:t>체크리스트</a:t>
            </a:r>
            <a:r>
              <a:rPr lang="en-US" altLang="ko-KR" dirty="0"/>
              <a:t>, </a:t>
            </a:r>
            <a:r>
              <a:rPr lang="ko-KR" altLang="en-US" dirty="0"/>
              <a:t>기타 메모 등의 접근성 확대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보다 목적 지향적인 생활</a:t>
            </a:r>
            <a:r>
              <a:rPr lang="en-US" altLang="ko-KR" dirty="0"/>
              <a:t>, </a:t>
            </a:r>
            <a:r>
              <a:rPr lang="ko-KR" altLang="en-US" dirty="0"/>
              <a:t>삶의 질 향상</a:t>
            </a:r>
          </a:p>
        </p:txBody>
      </p:sp>
      <p:pic>
        <p:nvPicPr>
          <p:cNvPr id="19" name="Picture 6" descr="프로젝트 계획 PNG 이미지 | PNGEgg">
            <a:extLst>
              <a:ext uri="{FF2B5EF4-FFF2-40B4-BE49-F238E27FC236}">
                <a16:creationId xmlns:a16="http://schemas.microsoft.com/office/drawing/2014/main" id="{E7A6D342-A14B-F79E-E81D-BF8DD874C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67" b="97778" l="0" r="96889">
                        <a14:foregroundMark x1="35111" y1="13333" x2="23111" y2="71556"/>
                        <a14:foregroundMark x1="23111" y1="71556" x2="59556" y2="86222"/>
                        <a14:foregroundMark x1="59556" y1="86222" x2="88889" y2="56000"/>
                        <a14:foregroundMark x1="88889" y1="56000" x2="72889" y2="19111"/>
                        <a14:foregroundMark x1="72889" y1="19111" x2="44889" y2="11111"/>
                        <a14:foregroundMark x1="74667" y1="25778" x2="68889" y2="76889"/>
                        <a14:foregroundMark x1="88000" y1="40889" x2="66667" y2="89333"/>
                        <a14:foregroundMark x1="66667" y1="89333" x2="16444" y2="50222"/>
                        <a14:foregroundMark x1="16444" y1="50222" x2="28000" y2="22222"/>
                        <a14:foregroundMark x1="28000" y1="22222" x2="57778" y2="17333"/>
                        <a14:foregroundMark x1="57778" y1="17333" x2="24889" y2="32000"/>
                        <a14:foregroundMark x1="24889" y1="32000" x2="10667" y2="59111"/>
                        <a14:foregroundMark x1="10667" y1="59111" x2="41778" y2="92444"/>
                        <a14:foregroundMark x1="41778" y1="92444" x2="81778" y2="68000"/>
                        <a14:foregroundMark x1="81778" y1="68000" x2="76444" y2="25778"/>
                        <a14:foregroundMark x1="76444" y1="25778" x2="38222" y2="7111"/>
                        <a14:foregroundMark x1="38222" y1="7111" x2="20444" y2="26667"/>
                        <a14:foregroundMark x1="15111" y1="30222" x2="5778" y2="61778"/>
                        <a14:foregroundMark x1="444" y1="50667" x2="444" y2="50667"/>
                        <a14:foregroundMark x1="2222" y1="49778" x2="2222" y2="49778"/>
                        <a14:foregroundMark x1="56444" y1="98222" x2="56444" y2="98222"/>
                        <a14:foregroundMark x1="82667" y1="83111" x2="82667" y2="83111"/>
                        <a14:foregroundMark x1="93333" y1="64444" x2="94222" y2="49778"/>
                        <a14:foregroundMark x1="89778" y1="32444" x2="64000" y2="13333"/>
                        <a14:foregroundMark x1="50222" y1="7556" x2="40000" y2="8000"/>
                        <a14:foregroundMark x1="66667" y1="6222" x2="29778" y2="5778"/>
                        <a14:foregroundMark x1="29778" y1="5778" x2="28889" y2="6222"/>
                        <a14:foregroundMark x1="60000" y1="21333" x2="46667" y2="53778"/>
                        <a14:foregroundMark x1="46667" y1="53778" x2="55556" y2="30667"/>
                        <a14:foregroundMark x1="49778" y1="25778" x2="46222" y2="68889"/>
                        <a14:foregroundMark x1="46222" y1="68889" x2="59111" y2="60000"/>
                        <a14:foregroundMark x1="58222" y1="22667" x2="56444" y2="52000"/>
                        <a14:foregroundMark x1="56444" y1="52000" x2="67556" y2="74222"/>
                        <a14:foregroundMark x1="59556" y1="28889" x2="62222" y2="70667"/>
                        <a14:foregroundMark x1="59556" y1="13778" x2="72000" y2="59111"/>
                        <a14:foregroundMark x1="68000" y1="27111" x2="63111" y2="57778"/>
                        <a14:foregroundMark x1="63111" y1="57778" x2="61778" y2="58667"/>
                        <a14:foregroundMark x1="62667" y1="36889" x2="60444" y2="61778"/>
                        <a14:foregroundMark x1="56000" y1="32000" x2="38667" y2="63556"/>
                        <a14:foregroundMark x1="55556" y1="26222" x2="27556" y2="54222"/>
                        <a14:foregroundMark x1="37333" y1="32000" x2="30222" y2="44444"/>
                        <a14:foregroundMark x1="39556" y1="29778" x2="38667" y2="38667"/>
                        <a14:foregroundMark x1="38667" y1="51111" x2="38667" y2="61333"/>
                        <a14:foregroundMark x1="38222" y1="51556" x2="30667" y2="72889"/>
                        <a14:foregroundMark x1="30667" y1="52000" x2="36889" y2="72444"/>
                        <a14:foregroundMark x1="56889" y1="50222" x2="57778" y2="73778"/>
                        <a14:foregroundMark x1="51556" y1="55556" x2="51556" y2="55556"/>
                        <a14:foregroundMark x1="15556" y1="78667" x2="15556" y2="78667"/>
                        <a14:foregroundMark x1="6667" y1="52444" x2="5778" y2="50222"/>
                        <a14:foregroundMark x1="5333" y1="46222" x2="5333" y2="43556"/>
                        <a14:foregroundMark x1="5333" y1="42222" x2="5778" y2="40000"/>
                        <a14:foregroundMark x1="6222" y1="39111" x2="7556" y2="36889"/>
                        <a14:foregroundMark x1="8444" y1="35111" x2="10222" y2="32444"/>
                        <a14:foregroundMark x1="11111" y1="29778" x2="12000" y2="28000"/>
                        <a14:foregroundMark x1="12444" y1="27111" x2="12889" y2="26222"/>
                        <a14:foregroundMark x1="15556" y1="24889" x2="16889" y2="23111"/>
                        <a14:foregroundMark x1="20000" y1="21333" x2="20889" y2="20000"/>
                        <a14:foregroundMark x1="23556" y1="16000" x2="23556" y2="16000"/>
                        <a14:foregroundMark x1="12889" y1="20444" x2="12889" y2="20444"/>
                        <a14:foregroundMark x1="13778" y1="20444" x2="16444" y2="18667"/>
                        <a14:foregroundMark x1="18222" y1="17778" x2="19111" y2="16889"/>
                        <a14:foregroundMark x1="45333" y1="4000" x2="46222" y2="3556"/>
                        <a14:foregroundMark x1="47556" y1="3111" x2="48889" y2="3111"/>
                        <a14:foregroundMark x1="52444" y1="3111" x2="53778" y2="3111"/>
                        <a14:foregroundMark x1="96889" y1="45333" x2="96889" y2="45333"/>
                        <a14:foregroundMark x1="96889" y1="45778" x2="96889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567" y="4792174"/>
            <a:ext cx="1472518" cy="147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D103BB-9338-9A27-6BB6-C65FD99CE4E1}"/>
              </a:ext>
            </a:extLst>
          </p:cNvPr>
          <p:cNvSpPr txBox="1"/>
          <p:nvPr/>
        </p:nvSpPr>
        <p:spPr>
          <a:xfrm>
            <a:off x="1587503" y="191197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사용자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0CEAF8-7BE2-99EB-60A0-27A4474F4516}"/>
              </a:ext>
            </a:extLst>
          </p:cNvPr>
          <p:cNvSpPr txBox="1"/>
          <p:nvPr/>
        </p:nvSpPr>
        <p:spPr>
          <a:xfrm>
            <a:off x="1361484" y="426462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비즈니스 </a:t>
            </a:r>
            <a:r>
              <a:rPr lang="ko-KR" altLang="en-US" dirty="0"/>
              <a:t>사용자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00BD4-882B-D901-F6F7-712C6437D124}"/>
              </a:ext>
            </a:extLst>
          </p:cNvPr>
          <p:cNvSpPr txBox="1"/>
          <p:nvPr/>
        </p:nvSpPr>
        <p:spPr>
          <a:xfrm flipH="1">
            <a:off x="3364227" y="4787364"/>
            <a:ext cx="7746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Project management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프로젝트 진행 상황을 실시간으로 확인</a:t>
            </a:r>
            <a:r>
              <a:rPr lang="en-US" altLang="ko-KR" dirty="0"/>
              <a:t> </a:t>
            </a:r>
            <a:r>
              <a:rPr lang="ko-KR" altLang="en-US" dirty="0"/>
              <a:t>및 조율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생산성 향상</a:t>
            </a:r>
          </a:p>
        </p:txBody>
      </p:sp>
    </p:spTree>
    <p:extLst>
      <p:ext uri="{BB962C8B-B14F-4D97-AF65-F5344CB8AC3E}">
        <p14:creationId xmlns:p14="http://schemas.microsoft.com/office/powerpoint/2010/main" val="17750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9">
            <a:extLst>
              <a:ext uri="{FF2B5EF4-FFF2-40B4-BE49-F238E27FC236}">
                <a16:creationId xmlns:a16="http://schemas.microsoft.com/office/drawing/2014/main" id="{A0DE16CD-4776-464C-9A04-09A8D2C0C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테이블 위의 평면도">
            <a:extLst>
              <a:ext uri="{FF2B5EF4-FFF2-40B4-BE49-F238E27FC236}">
                <a16:creationId xmlns:a16="http://schemas.microsoft.com/office/drawing/2014/main" id="{FDDB7B6C-B1EE-4396-B8E5-EF54E31C5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r="16142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221FBB5-8AB0-4055-96C3-C29F15A1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67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개발 및 설계 환경</a:t>
            </a:r>
            <a:endParaRPr lang="en-US" altLang="ko-KR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Environment</a:t>
            </a:r>
            <a:endParaRPr lang="ko-KR" altLang="en-US" sz="1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08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9B7345-3B1A-40AA-837D-AB52EDBF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19719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개발 </a:t>
            </a:r>
            <a:r>
              <a:rPr lang="ko-KR" altLang="en-US" dirty="0" smtClean="0"/>
              <a:t>환경</a:t>
            </a:r>
            <a:endParaRPr lang="en-US" altLang="ko-KR" dirty="0"/>
          </a:p>
          <a:p>
            <a:r>
              <a:rPr lang="en-US" altLang="ko-KR" dirty="0" smtClean="0"/>
              <a:t>C#, </a:t>
            </a:r>
            <a:r>
              <a:rPr lang="en-US" altLang="ko-KR" dirty="0" err="1" smtClean="0"/>
              <a:t>Winform</a:t>
            </a:r>
            <a:endParaRPr lang="en-US" altLang="ko-KR" dirty="0"/>
          </a:p>
          <a:p>
            <a:r>
              <a:rPr lang="en-US" altLang="ko-KR" dirty="0" err="1" smtClean="0"/>
              <a:t>Git</a:t>
            </a:r>
            <a:endParaRPr lang="en-US" altLang="ko-KR" dirty="0"/>
          </a:p>
          <a:p>
            <a:r>
              <a:rPr lang="en-US" altLang="ko-KR" dirty="0" smtClean="0"/>
              <a:t>AWS(Amazon </a:t>
            </a:r>
            <a:r>
              <a:rPr lang="en-US" altLang="ko-KR" dirty="0"/>
              <a:t>Web </a:t>
            </a:r>
            <a:r>
              <a:rPr lang="en-US" altLang="ko-KR" dirty="0" smtClean="0"/>
              <a:t>Service) </a:t>
            </a:r>
            <a:r>
              <a:rPr lang="en-US" altLang="ko-KR" dirty="0"/>
              <a:t>– </a:t>
            </a:r>
            <a:r>
              <a:rPr lang="ko-KR" altLang="en-US" dirty="0"/>
              <a:t>소켓 프로그래밍</a:t>
            </a:r>
            <a:endParaRPr lang="en-US" altLang="ko-KR" dirty="0"/>
          </a:p>
          <a:p>
            <a:r>
              <a:rPr lang="en-US" altLang="ko-KR" dirty="0" err="1"/>
              <a:t>WebRTC</a:t>
            </a:r>
            <a:r>
              <a:rPr lang="en-US" altLang="ko-KR" dirty="0"/>
              <a:t> – </a:t>
            </a:r>
            <a:r>
              <a:rPr lang="ko-KR" altLang="en-US" dirty="0"/>
              <a:t>웹사이트를 통한 영상 송출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Google Drive</a:t>
            </a:r>
            <a:r>
              <a:rPr lang="ko-KR" altLang="en-US" dirty="0"/>
              <a:t>를 통한 문서 동시 작업</a:t>
            </a:r>
            <a:endParaRPr lang="en-US" altLang="ko-KR" dirty="0"/>
          </a:p>
          <a:p>
            <a:r>
              <a:rPr lang="en-US" altLang="ko-KR" dirty="0"/>
              <a:t>Diagrams.net</a:t>
            </a:r>
            <a:r>
              <a:rPr lang="ko-KR" altLang="en-US" dirty="0"/>
              <a:t>을 통한 설계 동시 작업</a:t>
            </a:r>
          </a:p>
          <a:p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A8270E-0C3A-4AA5-BE29-57A575ED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및 설계 환경</a:t>
            </a:r>
          </a:p>
        </p:txBody>
      </p:sp>
    </p:spTree>
    <p:extLst>
      <p:ext uri="{BB962C8B-B14F-4D97-AF65-F5344CB8AC3E}">
        <p14:creationId xmlns:p14="http://schemas.microsoft.com/office/powerpoint/2010/main" val="24889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테이블 위의 평면도">
            <a:extLst>
              <a:ext uri="{FF2B5EF4-FFF2-40B4-BE49-F238E27FC236}">
                <a16:creationId xmlns:a16="http://schemas.microsoft.com/office/drawing/2014/main" id="{C94B87F5-81C3-36C8-C809-A1B4900C4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r="16142" b="-1"/>
          <a:stretch/>
        </p:blipFill>
        <p:spPr>
          <a:xfrm>
            <a:off x="6893317" y="760562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148AE08-E45A-2A8E-B2E8-A71B2619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67" y="1838158"/>
            <a:ext cx="2566307" cy="3181684"/>
          </a:xfrm>
        </p:spPr>
        <p:txBody>
          <a:bodyPr anchor="ctr">
            <a:normAutofit/>
          </a:bodyPr>
          <a:lstStyle/>
          <a:p>
            <a:pPr marL="0" indent="0" algn="dist">
              <a:buNone/>
            </a:pPr>
            <a:r>
              <a:rPr lang="ko-KR" alt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프로젝트 설계</a:t>
            </a:r>
            <a:endParaRPr lang="en-US" altLang="ko-K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dist">
              <a:buNone/>
            </a:pPr>
            <a:r>
              <a:rPr lang="en-US" altLang="ko-KR" sz="1800" dirty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ko-KR" alt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922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4375E4-BDCD-BD34-D58E-8CE01D388AD2}"/>
              </a:ext>
            </a:extLst>
          </p:cNvPr>
          <p:cNvSpPr txBox="1"/>
          <p:nvPr/>
        </p:nvSpPr>
        <p:spPr>
          <a:xfrm>
            <a:off x="1167527" y="2876060"/>
            <a:ext cx="2617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필수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메시지 </a:t>
            </a:r>
            <a:r>
              <a:rPr lang="ko-KR" altLang="en-US" dirty="0" smtClean="0"/>
              <a:t>송수신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 채널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다중 </a:t>
            </a:r>
            <a:r>
              <a:rPr lang="ko-KR" altLang="en-US" dirty="0" err="1" smtClean="0"/>
              <a:t>채팅방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70BEF3-B787-1BB4-09AF-F61959EE061E}"/>
              </a:ext>
            </a:extLst>
          </p:cNvPr>
          <p:cNvSpPr/>
          <p:nvPr/>
        </p:nvSpPr>
        <p:spPr>
          <a:xfrm>
            <a:off x="752474" y="2377440"/>
            <a:ext cx="3448050" cy="3066394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26B14-7690-3B36-54FD-A4EE5E28DB5C}"/>
              </a:ext>
            </a:extLst>
          </p:cNvPr>
          <p:cNvSpPr txBox="1"/>
          <p:nvPr/>
        </p:nvSpPr>
        <p:spPr>
          <a:xfrm>
            <a:off x="1423985" y="2194893"/>
            <a:ext cx="21050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PROTOTYPE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68E4C-462D-7396-FAA7-00F866D0A7AA}"/>
              </a:ext>
            </a:extLst>
          </p:cNvPr>
          <p:cNvSpPr txBox="1"/>
          <p:nvPr/>
        </p:nvSpPr>
        <p:spPr>
          <a:xfrm>
            <a:off x="4953599" y="2894974"/>
            <a:ext cx="23342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주요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캘린더 </a:t>
            </a:r>
            <a:r>
              <a:rPr lang="ko-KR" altLang="en-US" dirty="0" smtClean="0"/>
              <a:t>스케줄러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체크리스트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</a:t>
            </a:r>
            <a:r>
              <a:rPr lang="ko-KR" altLang="en-US" dirty="0"/>
              <a:t>전송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화면 공유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 및 영상 통화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Open Sans" panose="020B0604020202020204" pitchFamily="34" charset="0"/>
              </a:rPr>
              <a:t>⋯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0FC1506-C7B8-4ACB-9E80-F769F0DE801A}"/>
              </a:ext>
            </a:extLst>
          </p:cNvPr>
          <p:cNvSpPr/>
          <p:nvPr/>
        </p:nvSpPr>
        <p:spPr>
          <a:xfrm>
            <a:off x="4399131" y="2377440"/>
            <a:ext cx="3448050" cy="3066394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7C95B-D6BA-CF30-A18E-F65903D5F1F5}"/>
              </a:ext>
            </a:extLst>
          </p:cNvPr>
          <p:cNvSpPr txBox="1"/>
          <p:nvPr/>
        </p:nvSpPr>
        <p:spPr>
          <a:xfrm>
            <a:off x="5070642" y="2202497"/>
            <a:ext cx="21050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6"/>
                </a:solidFill>
              </a:rPr>
              <a:t>D E F A U L T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B3178E-F389-1B6A-F83E-98FB1F62FAA8}"/>
              </a:ext>
            </a:extLst>
          </p:cNvPr>
          <p:cNvSpPr txBox="1"/>
          <p:nvPr/>
        </p:nvSpPr>
        <p:spPr>
          <a:xfrm>
            <a:off x="8406657" y="2858511"/>
            <a:ext cx="2775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보조 </a:t>
            </a:r>
            <a:r>
              <a:rPr lang="ko-KR" altLang="en-US" dirty="0" smtClean="0"/>
              <a:t>기능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투표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명령어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프로필 사진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채팅 내역 검색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⋯</a:t>
            </a:r>
            <a:endParaRPr lang="ko-KR" alt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CBFFE1-631D-D975-6241-1F1203295CBA}"/>
              </a:ext>
            </a:extLst>
          </p:cNvPr>
          <p:cNvSpPr/>
          <p:nvPr/>
        </p:nvSpPr>
        <p:spPr>
          <a:xfrm>
            <a:off x="8037934" y="2377440"/>
            <a:ext cx="3448050" cy="3066394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4F5AA2-11FD-5D42-B43F-32E7C45950C8}"/>
              </a:ext>
            </a:extLst>
          </p:cNvPr>
          <p:cNvSpPr txBox="1"/>
          <p:nvPr/>
        </p:nvSpPr>
        <p:spPr>
          <a:xfrm>
            <a:off x="8717299" y="2202497"/>
            <a:ext cx="21538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chemeClr val="accent2"/>
                </a:solidFill>
              </a:rPr>
              <a:t>ADDITIONAL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143A7B9-DBA9-4DEB-B731-6B4D627E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9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312</Words>
  <Application>Microsoft Office PowerPoint</Application>
  <PresentationFormat>와이드스크린</PresentationFormat>
  <Paragraphs>78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Aharoni</vt:lpstr>
      <vt:lpstr>Open Sans</vt:lpstr>
      <vt:lpstr>맑은 고딕</vt:lpstr>
      <vt:lpstr>맑은 고딕 Semilight</vt:lpstr>
      <vt:lpstr>Arial</vt:lpstr>
      <vt:lpstr>Arial Black</vt:lpstr>
      <vt:lpstr>Calibri</vt:lpstr>
      <vt:lpstr>Helvetica</vt:lpstr>
      <vt:lpstr>Office 테마</vt:lpstr>
      <vt:lpstr>PowerPoint 프레젠테이션</vt:lpstr>
      <vt:lpstr>순서</vt:lpstr>
      <vt:lpstr>PowerPoint 프레젠테이션</vt:lpstr>
      <vt:lpstr>What is MyMate?</vt:lpstr>
      <vt:lpstr>PowerPoint 프레젠테이션</vt:lpstr>
      <vt:lpstr>PowerPoint 프레젠테이션</vt:lpstr>
      <vt:lpstr>개발 및 설계 환경</vt:lpstr>
      <vt:lpstr>PowerPoint 프레젠테이션</vt:lpstr>
      <vt:lpstr>구현 기능</vt:lpstr>
      <vt:lpstr>화면흐름도</vt:lpstr>
      <vt:lpstr>화면 구성 – 로그인, 회원가입</vt:lpstr>
      <vt:lpstr>화면 구성 – 캘린더</vt:lpstr>
      <vt:lpstr>화면 구성 – 캘린더 스케줄 관리</vt:lpstr>
      <vt:lpstr>화면 구성 – 체크리스트</vt:lpstr>
      <vt:lpstr>화면 구성 – 채팅방</vt:lpstr>
      <vt:lpstr>화면 구성 – 통화방</vt:lpstr>
      <vt:lpstr>화면 구성 – 프로필</vt:lpstr>
      <vt:lpstr>솔루션 시연</vt:lpstr>
      <vt:lpstr>개발 일정 및 업무 분장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중간 발표</dc:title>
  <dc:creator>장진</dc:creator>
  <cp:lastModifiedBy>YUHAN</cp:lastModifiedBy>
  <cp:revision>43</cp:revision>
  <dcterms:created xsi:type="dcterms:W3CDTF">2022-05-05T12:21:35Z</dcterms:created>
  <dcterms:modified xsi:type="dcterms:W3CDTF">2022-05-31T02:47:04Z</dcterms:modified>
</cp:coreProperties>
</file>