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notesMasterIdLst>
    <p:notesMasterId r:id="rId27"/>
  </p:notesMasterIdLst>
  <p:sldIdLst>
    <p:sldId id="256" r:id="rId2"/>
    <p:sldId id="262" r:id="rId3"/>
    <p:sldId id="266" r:id="rId4"/>
    <p:sldId id="272" r:id="rId5"/>
    <p:sldId id="273" r:id="rId6"/>
    <p:sldId id="275" r:id="rId7"/>
    <p:sldId id="286" r:id="rId8"/>
    <p:sldId id="287" r:id="rId9"/>
    <p:sldId id="288" r:id="rId10"/>
    <p:sldId id="289" r:id="rId11"/>
    <p:sldId id="283" r:id="rId12"/>
    <p:sldId id="290" r:id="rId13"/>
    <p:sldId id="295" r:id="rId14"/>
    <p:sldId id="296" r:id="rId15"/>
    <p:sldId id="291" r:id="rId16"/>
    <p:sldId id="292" r:id="rId17"/>
    <p:sldId id="263" r:id="rId18"/>
    <p:sldId id="297" r:id="rId19"/>
    <p:sldId id="293" r:id="rId20"/>
    <p:sldId id="294" r:id="rId21"/>
    <p:sldId id="277" r:id="rId22"/>
    <p:sldId id="279" r:id="rId23"/>
    <p:sldId id="278" r:id="rId24"/>
    <p:sldId id="280" r:id="rId25"/>
    <p:sldId id="27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D8008-8CF1-4418-891C-381983176FCB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FD430-719F-4963-BD13-9BAB43BED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26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E72D7-CA35-B503-BE46-227032E5F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CCC530-0A82-A9C6-45EC-CB283151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80708-2293-2C2D-AC15-CB68F25B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05EC9-9ABA-6B73-74C0-52A06D62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ED808-3743-A9D8-3462-E1A7510B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439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5A046-FE44-4932-9808-342D0246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4A3F71-E8E8-9561-55CE-19C96E910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C3E33-449C-46C1-C07C-0FF19B66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D2B0F-46F0-5ACF-700B-10DF728B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6E678-2F5A-3A4B-B302-957F7395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411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8DFB12-FFD9-42D6-C4D5-A4B874C29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7FC95D-4DA1-6D1C-9ED5-419231BF1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15D15-7925-A337-43D7-FC02F73C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569A1-9BB5-C106-FACA-8C9C0F53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7BD58-3D71-39EF-261E-5B7C04D9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436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7FF75-9687-F72F-241A-2FCAF7F27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3648B-A48D-B99B-FC01-0F8F5568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BBECC-F1FF-FE1D-E39D-2A61AEF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6CC4D-C1E3-DA79-FE13-88CC1707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8FE77E-8EB7-80E5-F8F3-38410C2B3A93}"/>
              </a:ext>
            </a:extLst>
          </p:cNvPr>
          <p:cNvSpPr/>
          <p:nvPr userDrawn="1"/>
        </p:nvSpPr>
        <p:spPr>
          <a:xfrm>
            <a:off x="0" y="-5293"/>
            <a:ext cx="12191996" cy="1590741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7C5CFC-D74B-9334-6151-695F93B8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257768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8980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DB59-5182-409C-5386-06DE438F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2E250-38BE-B5A9-AB50-BDB5F4825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0CF28-A95D-57FA-405F-9CDF9E5F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19CF1-AED0-F344-3DB6-D11407F7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0223-BB10-B765-094F-BE85F1E0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068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33307-0D04-8B6F-35C2-2884DC01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BD6C2-7BAA-A174-A159-36089DCF4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0EFBD-495C-7ECA-FECD-7ED963F4D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30D6D-A582-4ED8-FD96-B6FA2599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E03237-1495-CE4A-7333-D2FF3D8F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3EE71-4010-6D55-F893-4DD600C8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710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89B0D-AC26-3638-97C1-030F05BC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F9B02-02D1-655A-745C-42B586453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52EBEF-03F1-1250-4888-EE325606B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D23865-CC0E-7D48-7C98-FA2B45133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681436-B88D-1809-8DC3-75C5A1DF6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44C51-78AB-EECF-96F9-0D66A883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7F337B-0E1C-BC84-37B5-3C9F5F97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C48DDD-C34A-2170-0C4E-480D0CA9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958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33312-A959-031E-1AE9-A922F005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F92A8A-70C6-F0BE-D5DF-951E322A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5D22E7-49B4-E4C8-E00A-234A60C9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AD1FB1-5F10-5AF5-F79E-76CF77E0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348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4830ED-0BD6-3B27-1E84-B8FD319C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E691B9-C34D-7890-1655-4CCCB44F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35AADB-2545-2C73-4A57-9F185518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434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A3B85-57FE-7BBA-CD76-A41D91E5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6749A-CD5A-156D-F732-B05E6419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B28EE7-23BF-7656-2878-55E5B9AA7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10E78-E4F2-BCC6-61EC-1C9BCF2E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BDD4D-0526-7B53-0B1B-62B46DD4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003A3-A5C2-C09B-DAE3-0BF8A368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452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462E1-15FC-2B3A-FA04-C48E72A4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8CDDBD-909D-593B-C23D-3B5B80691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6D994F-EB61-7829-E2EE-AA2142692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FA83D-2B20-59FF-6D41-8D0D6F33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16C15-E0BA-4CF2-AE0A-2C4F5AC8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0F2986-3793-3791-399D-E6D8428C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342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AE0AEE-194A-DFC7-9977-DECCEB55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927C2-7D83-4187-6969-55D45D9CF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40D8D-0456-608F-6E3A-9131AE6D8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432DE-9654-8500-CF3B-0475F64AD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D5EBE-1A47-AECD-E260-D0127B11B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8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ro912/MyMa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88" y="34290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D0429AB-BA23-901F-E7C4-8B7D6594C4C7}"/>
              </a:ext>
            </a:extLst>
          </p:cNvPr>
          <p:cNvSpPr>
            <a:spLocks noGrp="1"/>
          </p:cNvSpPr>
          <p:nvPr/>
        </p:nvSpPr>
        <p:spPr>
          <a:xfrm>
            <a:off x="4572000" y="1381812"/>
            <a:ext cx="12191999" cy="2047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dirty="0" err="1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MyMate</a:t>
            </a:r>
            <a:r>
              <a:rPr lang="en-US" altLang="ko-KR" sz="54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</a:t>
            </a:r>
            <a:br>
              <a:rPr lang="en-US" altLang="ko-KR" sz="54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 sz="54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협업을 위한 메신저</a:t>
            </a:r>
            <a:endParaRPr lang="en-US" altLang="ko-KR" sz="5400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31935D57-7C8F-FE7F-761B-AC121E28DF79}"/>
              </a:ext>
            </a:extLst>
          </p:cNvPr>
          <p:cNvSpPr>
            <a:spLocks noGrp="1"/>
          </p:cNvSpPr>
          <p:nvPr/>
        </p:nvSpPr>
        <p:spPr>
          <a:xfrm>
            <a:off x="4826221" y="5146216"/>
            <a:ext cx="2539558" cy="117884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201807042  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팀 장 </a:t>
            </a:r>
            <a:r>
              <a:rPr lang="ko-KR" altLang="en-US" sz="1200" b="0" i="0" u="none" strike="noStrike" dirty="0" err="1">
                <a:effectLst/>
                <a:latin typeface="Arial" panose="020B0604020202020204" pitchFamily="34" charset="0"/>
              </a:rPr>
              <a:t>이무현</a:t>
            </a:r>
            <a:endParaRPr lang="ko-KR" altLang="en-US" sz="12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202007052  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김예지</a:t>
            </a:r>
            <a:endParaRPr lang="ko-KR" altLang="en-US" sz="12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201807070  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</a:t>
            </a:r>
            <a:r>
              <a:rPr lang="ko-KR" altLang="en-US" sz="1200" b="0" i="0" u="none" strike="noStrike" dirty="0" err="1">
                <a:effectLst/>
                <a:latin typeface="Arial" panose="020B0604020202020204" pitchFamily="34" charset="0"/>
              </a:rPr>
              <a:t>김호경</a:t>
            </a:r>
            <a:endParaRPr lang="en-US" altLang="ko-KR" sz="12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202007064  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장    진</a:t>
            </a:r>
            <a:endParaRPr lang="ko-KR" altLang="en-US" sz="12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202007043  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최민호</a:t>
            </a:r>
            <a:endParaRPr lang="ko-KR" altLang="en-US" sz="12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201807048  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</a:t>
            </a:r>
            <a:r>
              <a:rPr lang="ko-KR" altLang="en-US" sz="1200" b="0" i="0" u="none" strike="noStrike" dirty="0" err="1">
                <a:effectLst/>
                <a:latin typeface="Arial" panose="020B0604020202020204" pitchFamily="34" charset="0"/>
              </a:rPr>
              <a:t>편성윤</a:t>
            </a:r>
            <a:endParaRPr lang="ko-KR" altLang="en-US" sz="1200" b="0" dirty="0">
              <a:effectLst/>
            </a:endParaRPr>
          </a:p>
          <a:p>
            <a:pPr>
              <a:lnSpc>
                <a:spcPct val="100000"/>
              </a:lnSpc>
            </a:pPr>
            <a:br>
              <a:rPr lang="ko-KR" altLang="en-US" sz="400" b="0" dirty="0">
                <a:effectLst/>
              </a:rPr>
            </a:br>
            <a:endParaRPr lang="ko-KR" altLang="en-US" sz="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4E717B-BCD5-3FD5-9C6A-9F0F6C30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59" y="1429525"/>
            <a:ext cx="1871683" cy="187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9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4B5B111-0126-092F-2A2D-1FBDE8E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.NET MAUI</a:t>
            </a:r>
            <a:endParaRPr lang="ko-KR" altLang="en-US" dirty="0"/>
          </a:p>
        </p:txBody>
      </p:sp>
      <p:pic>
        <p:nvPicPr>
          <p:cNvPr id="2050" name="Picture 2" descr="NET] .NET MAUI 소개 - 하나의 Codebase, 다양한 Platforms :: Jump To VB.NET">
            <a:extLst>
              <a:ext uri="{FF2B5EF4-FFF2-40B4-BE49-F238E27FC236}">
                <a16:creationId xmlns:a16="http://schemas.microsoft.com/office/drawing/2014/main" id="{AEA917FF-107C-C789-406E-294793BBF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0"/>
            <a:ext cx="9340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7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분담 재구성</a:t>
            </a:r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34F58937-DFF5-0285-E244-F919CBEC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매 주 회의를 진행하면서 사전 조사 및 의견 공유 도중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업무 효율이 떨어진다는 문제점 지적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 분야에</a:t>
            </a:r>
            <a:r>
              <a:rPr lang="en-US" altLang="ko-KR" dirty="0"/>
              <a:t> </a:t>
            </a:r>
            <a:r>
              <a:rPr lang="ko-KR" altLang="en-US" dirty="0"/>
              <a:t>대한 조원 전체의 이해도가 다르기 때문에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집중적으로 개발할 수 있도록 업무 분담을 재구성함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866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1CB19DD-7251-71DA-BCE3-E746FF09CF04}"/>
              </a:ext>
            </a:extLst>
          </p:cNvPr>
          <p:cNvGrpSpPr/>
          <p:nvPr/>
        </p:nvGrpSpPr>
        <p:grpSpPr>
          <a:xfrm>
            <a:off x="1790692" y="834159"/>
            <a:ext cx="8458208" cy="4290792"/>
            <a:chOff x="907982" y="316181"/>
            <a:chExt cx="10190819" cy="516973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91538BE-7AF1-83FD-A249-876D5DE9A63F}"/>
                </a:ext>
              </a:extLst>
            </p:cNvPr>
            <p:cNvSpPr/>
            <p:nvPr/>
          </p:nvSpPr>
          <p:spPr>
            <a:xfrm>
              <a:off x="907982" y="2560417"/>
              <a:ext cx="2606697" cy="1064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 </a:t>
              </a:r>
              <a:r>
                <a:rPr lang="ko-KR" altLang="en-US" dirty="0"/>
                <a:t>담당자</a:t>
              </a:r>
              <a:br>
                <a:rPr lang="en-US" altLang="ko-KR" dirty="0"/>
              </a:br>
              <a:r>
                <a:rPr lang="ko-KR" altLang="en-US" dirty="0" err="1"/>
                <a:t>김호경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B90703A-2C01-36AD-24E0-308E67498D3A}"/>
                </a:ext>
              </a:extLst>
            </p:cNvPr>
            <p:cNvSpPr/>
            <p:nvPr/>
          </p:nvSpPr>
          <p:spPr>
            <a:xfrm>
              <a:off x="4700043" y="4421885"/>
              <a:ext cx="2606697" cy="1064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통신 담당자</a:t>
              </a:r>
              <a:br>
                <a:rPr lang="en-US" altLang="ko-KR" dirty="0"/>
              </a:br>
              <a:r>
                <a:rPr lang="ko-KR" altLang="en-US" dirty="0" err="1"/>
                <a:t>이무현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79E3BA-0F85-0E96-FC75-63DB86E4BCC2}"/>
                </a:ext>
              </a:extLst>
            </p:cNvPr>
            <p:cNvSpPr/>
            <p:nvPr/>
          </p:nvSpPr>
          <p:spPr>
            <a:xfrm>
              <a:off x="8492104" y="2564790"/>
              <a:ext cx="2606697" cy="1064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디자인 담당자</a:t>
              </a:r>
              <a:br>
                <a:rPr lang="en-US" altLang="ko-KR" dirty="0"/>
              </a:br>
              <a:r>
                <a:rPr lang="ko-KR" altLang="en-US" dirty="0"/>
                <a:t>김예지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01D186-9C4E-3B0F-EF61-21E49327AF42}"/>
                </a:ext>
              </a:extLst>
            </p:cNvPr>
            <p:cNvSpPr/>
            <p:nvPr/>
          </p:nvSpPr>
          <p:spPr>
            <a:xfrm>
              <a:off x="907982" y="4421885"/>
              <a:ext cx="2606697" cy="1064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서버 모듈 담당자</a:t>
              </a:r>
              <a:br>
                <a:rPr lang="en-US" altLang="ko-KR" dirty="0"/>
              </a:br>
              <a:r>
                <a:rPr lang="ko-KR" altLang="en-US" dirty="0" err="1"/>
                <a:t>편성윤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1AA49B-AC23-BD00-3E72-4C30C716B51F}"/>
                </a:ext>
              </a:extLst>
            </p:cNvPr>
            <p:cNvSpPr/>
            <p:nvPr/>
          </p:nvSpPr>
          <p:spPr>
            <a:xfrm>
              <a:off x="8492104" y="4421885"/>
              <a:ext cx="2606697" cy="1064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클라이언트 모듈 담당자</a:t>
              </a:r>
              <a:br>
                <a:rPr lang="en-US" altLang="ko-KR" dirty="0"/>
              </a:br>
              <a:r>
                <a:rPr lang="ko-KR" altLang="en-US" dirty="0"/>
                <a:t>장진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1367144-C7A8-4593-E756-3AD793653D28}"/>
                </a:ext>
              </a:extLst>
            </p:cNvPr>
            <p:cNvSpPr/>
            <p:nvPr/>
          </p:nvSpPr>
          <p:spPr>
            <a:xfrm>
              <a:off x="4700043" y="316181"/>
              <a:ext cx="2606697" cy="1064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QA </a:t>
              </a:r>
              <a:r>
                <a:rPr lang="ko-KR" altLang="en-US" dirty="0"/>
                <a:t>담당자</a:t>
              </a:r>
              <a:br>
                <a:rPr lang="en-US" altLang="ko-KR" dirty="0"/>
              </a:br>
              <a:r>
                <a:rPr lang="ko-KR" altLang="en-US" dirty="0"/>
                <a:t>최민호</a:t>
              </a:r>
              <a:endParaRPr lang="en-US" altLang="ko-KR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24EAD58-4938-0931-7EF5-6052C80E2B99}"/>
                </a:ext>
              </a:extLst>
            </p:cNvPr>
            <p:cNvGrpSpPr/>
            <p:nvPr/>
          </p:nvGrpSpPr>
          <p:grpSpPr>
            <a:xfrm rot="16200000">
              <a:off x="3926233" y="4361217"/>
              <a:ext cx="362256" cy="1185364"/>
              <a:chOff x="1956072" y="2108514"/>
              <a:chExt cx="362256" cy="797440"/>
            </a:xfrm>
          </p:grpSpPr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FB809BDC-6114-5109-43E0-D56FBE70F6BF}"/>
                  </a:ext>
                </a:extLst>
              </p:cNvPr>
              <p:cNvCxnSpPr/>
              <p:nvPr/>
            </p:nvCxnSpPr>
            <p:spPr>
              <a:xfrm flipV="1">
                <a:off x="2318328" y="2108514"/>
                <a:ext cx="0" cy="79743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3E583777-A74F-C977-68CF-F1AF11EA8B84}"/>
                  </a:ext>
                </a:extLst>
              </p:cNvPr>
              <p:cNvCxnSpPr/>
              <p:nvPr/>
            </p:nvCxnSpPr>
            <p:spPr>
              <a:xfrm>
                <a:off x="1956072" y="2108515"/>
                <a:ext cx="0" cy="79743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1AA176B-02ED-5BBD-22BA-D8E99D401928}"/>
                </a:ext>
              </a:extLst>
            </p:cNvPr>
            <p:cNvGrpSpPr/>
            <p:nvPr/>
          </p:nvGrpSpPr>
          <p:grpSpPr>
            <a:xfrm rot="16200000">
              <a:off x="7718294" y="4361217"/>
              <a:ext cx="362256" cy="1185364"/>
              <a:chOff x="1956072" y="2108514"/>
              <a:chExt cx="362256" cy="797440"/>
            </a:xfrm>
          </p:grpSpPr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D849BA83-0C90-9AF1-F65C-47928F52D80D}"/>
                  </a:ext>
                </a:extLst>
              </p:cNvPr>
              <p:cNvCxnSpPr/>
              <p:nvPr/>
            </p:nvCxnSpPr>
            <p:spPr>
              <a:xfrm flipV="1">
                <a:off x="2318328" y="2108514"/>
                <a:ext cx="0" cy="79743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8C762990-B97C-7798-0F5E-D0E57245E652}"/>
                  </a:ext>
                </a:extLst>
              </p:cNvPr>
              <p:cNvCxnSpPr/>
              <p:nvPr/>
            </p:nvCxnSpPr>
            <p:spPr>
              <a:xfrm>
                <a:off x="1956072" y="2108515"/>
                <a:ext cx="0" cy="79743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E9C761A-4F40-CFAE-2AFA-AEDD135F3398}"/>
                </a:ext>
              </a:extLst>
            </p:cNvPr>
            <p:cNvGrpSpPr/>
            <p:nvPr/>
          </p:nvGrpSpPr>
          <p:grpSpPr>
            <a:xfrm rot="18000000">
              <a:off x="3940326" y="3394018"/>
              <a:ext cx="362256" cy="1185364"/>
              <a:chOff x="1956072" y="2108514"/>
              <a:chExt cx="362256" cy="797440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5E8DA383-4D2B-18D6-90CF-F0C1DC74D8A1}"/>
                  </a:ext>
                </a:extLst>
              </p:cNvPr>
              <p:cNvCxnSpPr/>
              <p:nvPr/>
            </p:nvCxnSpPr>
            <p:spPr>
              <a:xfrm flipV="1">
                <a:off x="2318328" y="2108514"/>
                <a:ext cx="0" cy="79743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517B30A9-5C8B-0346-0E51-806F8E22E22D}"/>
                  </a:ext>
                </a:extLst>
              </p:cNvPr>
              <p:cNvCxnSpPr/>
              <p:nvPr/>
            </p:nvCxnSpPr>
            <p:spPr>
              <a:xfrm>
                <a:off x="1956072" y="2108515"/>
                <a:ext cx="0" cy="79743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10B5579-0285-5268-F7F4-FBCA304DEB39}"/>
                </a:ext>
              </a:extLst>
            </p:cNvPr>
            <p:cNvGrpSpPr/>
            <p:nvPr/>
          </p:nvGrpSpPr>
          <p:grpSpPr>
            <a:xfrm>
              <a:off x="2030203" y="3624446"/>
              <a:ext cx="362256" cy="815458"/>
              <a:chOff x="1956072" y="2108514"/>
              <a:chExt cx="362256" cy="797440"/>
            </a:xfrm>
          </p:grpSpPr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C1A0792B-F058-F04B-038F-A099A2F2CA16}"/>
                  </a:ext>
                </a:extLst>
              </p:cNvPr>
              <p:cNvCxnSpPr/>
              <p:nvPr/>
            </p:nvCxnSpPr>
            <p:spPr>
              <a:xfrm flipV="1">
                <a:off x="2318328" y="2108514"/>
                <a:ext cx="0" cy="79743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E5D52A6F-5B66-86CE-A5E8-84988E8CDAA7}"/>
                  </a:ext>
                </a:extLst>
              </p:cNvPr>
              <p:cNvCxnSpPr/>
              <p:nvPr/>
            </p:nvCxnSpPr>
            <p:spPr>
              <a:xfrm>
                <a:off x="1956072" y="2108515"/>
                <a:ext cx="0" cy="79743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E4E19D6-9E06-C9C5-C3BA-4CEE1905E0F4}"/>
                </a:ext>
              </a:extLst>
            </p:cNvPr>
            <p:cNvGrpSpPr/>
            <p:nvPr/>
          </p:nvGrpSpPr>
          <p:grpSpPr>
            <a:xfrm>
              <a:off x="9614324" y="3624446"/>
              <a:ext cx="362256" cy="815458"/>
              <a:chOff x="1956072" y="2108514"/>
              <a:chExt cx="362256" cy="797440"/>
            </a:xfrm>
          </p:grpSpPr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E40D2C59-8DB7-39F3-F0A4-59BE69632FC1}"/>
                  </a:ext>
                </a:extLst>
              </p:cNvPr>
              <p:cNvCxnSpPr/>
              <p:nvPr/>
            </p:nvCxnSpPr>
            <p:spPr>
              <a:xfrm flipV="1">
                <a:off x="2318328" y="2108514"/>
                <a:ext cx="0" cy="79743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1080D817-5BB8-D17B-C3C6-7F36325BE290}"/>
                  </a:ext>
                </a:extLst>
              </p:cNvPr>
              <p:cNvCxnSpPr/>
              <p:nvPr/>
            </p:nvCxnSpPr>
            <p:spPr>
              <a:xfrm>
                <a:off x="1956072" y="2108515"/>
                <a:ext cx="0" cy="79743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AA62ECC-71B1-8F72-E493-A979BCBB645F}"/>
                </a:ext>
              </a:extLst>
            </p:cNvPr>
            <p:cNvCxnSpPr/>
            <p:nvPr/>
          </p:nvCxnSpPr>
          <p:spPr>
            <a:xfrm flipH="1">
              <a:off x="3514679" y="1380210"/>
              <a:ext cx="1166420" cy="652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5AA18DC-4FE0-67B7-69B6-FD8836046B32}"/>
                </a:ext>
              </a:extLst>
            </p:cNvPr>
            <p:cNvCxnSpPr>
              <a:stCxn id="10" idx="2"/>
            </p:cNvCxnSpPr>
            <p:nvPr/>
          </p:nvCxnSpPr>
          <p:spPr>
            <a:xfrm>
              <a:off x="6003392" y="1380210"/>
              <a:ext cx="0" cy="224423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D9A6E9E-69C7-B867-4F90-0FF0AEB1C089}"/>
                </a:ext>
              </a:extLst>
            </p:cNvPr>
            <p:cNvCxnSpPr/>
            <p:nvPr/>
          </p:nvCxnSpPr>
          <p:spPr>
            <a:xfrm>
              <a:off x="7306740" y="1380210"/>
              <a:ext cx="1185364" cy="652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4FEF6B7-2120-1F64-2EF3-2CE58DFCF5AE}"/>
                </a:ext>
              </a:extLst>
            </p:cNvPr>
            <p:cNvCxnSpPr/>
            <p:nvPr/>
          </p:nvCxnSpPr>
          <p:spPr>
            <a:xfrm flipH="1">
              <a:off x="4331855" y="1380210"/>
              <a:ext cx="960581" cy="141840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ECF50B0-086C-72FD-8FFA-9999E072D973}"/>
                </a:ext>
              </a:extLst>
            </p:cNvPr>
            <p:cNvCxnSpPr/>
            <p:nvPr/>
          </p:nvCxnSpPr>
          <p:spPr>
            <a:xfrm>
              <a:off x="6767458" y="1380210"/>
              <a:ext cx="972615" cy="14815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E2A1247-DB9F-6801-04F0-C1C760B018A2}"/>
              </a:ext>
            </a:extLst>
          </p:cNvPr>
          <p:cNvSpPr txBox="1"/>
          <p:nvPr/>
        </p:nvSpPr>
        <p:spPr>
          <a:xfrm>
            <a:off x="714374" y="6023841"/>
            <a:ext cx="1126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QA(Quality Assurance): </a:t>
            </a:r>
            <a:r>
              <a:rPr lang="ko-KR" altLang="en-US" dirty="0"/>
              <a:t>품질 보증</a:t>
            </a:r>
            <a:r>
              <a:rPr lang="en-US" altLang="ko-KR" dirty="0"/>
              <a:t>, </a:t>
            </a:r>
            <a:r>
              <a:rPr lang="ko-KR" altLang="en-US" dirty="0"/>
              <a:t>산출물에 대한 테스트 케이스를 작성하고 </a:t>
            </a:r>
            <a:r>
              <a:rPr lang="ko-KR" altLang="en-US" dirty="0" err="1"/>
              <a:t>피드백하는</a:t>
            </a:r>
            <a:r>
              <a:rPr lang="ko-KR" altLang="en-US" dirty="0"/>
              <a:t> 역할</a:t>
            </a:r>
          </a:p>
        </p:txBody>
      </p:sp>
    </p:spTree>
    <p:extLst>
      <p:ext uri="{BB962C8B-B14F-4D97-AF65-F5344CB8AC3E}">
        <p14:creationId xmlns:p14="http://schemas.microsoft.com/office/powerpoint/2010/main" val="97895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AB74638-BAE5-B1D3-5C6D-B7286EB1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업무 분담이 재구성됨에 따라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QA</a:t>
            </a:r>
            <a:r>
              <a:rPr lang="ko-KR" altLang="en-US" dirty="0"/>
              <a:t>를 진행하는 </a:t>
            </a:r>
            <a:r>
              <a:rPr lang="en-US" altLang="ko-KR" dirty="0"/>
              <a:t>Main </a:t>
            </a:r>
            <a:r>
              <a:rPr lang="ko-KR" altLang="en-US" dirty="0" err="1"/>
              <a:t>레포지터리</a:t>
            </a:r>
            <a:endParaRPr lang="en-US" altLang="ko-KR" dirty="0"/>
          </a:p>
          <a:p>
            <a:r>
              <a:rPr lang="ko-KR" altLang="en-US" dirty="0"/>
              <a:t>클라이언트 프로그램</a:t>
            </a:r>
          </a:p>
          <a:p>
            <a:r>
              <a:rPr lang="ko-KR" altLang="en-US" dirty="0"/>
              <a:t>서버 프로그램</a:t>
            </a:r>
            <a:endParaRPr lang="en-US" altLang="ko-KR" dirty="0"/>
          </a:p>
          <a:p>
            <a:r>
              <a:rPr lang="ko-KR" altLang="en-US" dirty="0"/>
              <a:t>네트워크 </a:t>
            </a:r>
            <a:r>
              <a:rPr lang="ko-KR" altLang="en-US" dirty="0" err="1"/>
              <a:t>모듈별</a:t>
            </a:r>
            <a:r>
              <a:rPr lang="ko-KR" altLang="en-US" dirty="0"/>
              <a:t> </a:t>
            </a:r>
            <a:r>
              <a:rPr lang="ko-KR" altLang="en-US" dirty="0" err="1"/>
              <a:t>레포지터리로</a:t>
            </a:r>
            <a:r>
              <a:rPr lang="ko-KR" altLang="en-US" dirty="0"/>
              <a:t> 구성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187404-BE75-0C4D-A45A-18FE8279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레포지터리</a:t>
            </a:r>
            <a:r>
              <a:rPr lang="ko-KR" altLang="en-US" dirty="0"/>
              <a:t> 재구성</a:t>
            </a:r>
          </a:p>
        </p:txBody>
      </p:sp>
    </p:spTree>
    <p:extLst>
      <p:ext uri="{BB962C8B-B14F-4D97-AF65-F5344CB8AC3E}">
        <p14:creationId xmlns:p14="http://schemas.microsoft.com/office/powerpoint/2010/main" val="3137703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2C503E-56EB-0A53-3379-E1CA08AF9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4"/>
          <a:stretch/>
        </p:blipFill>
        <p:spPr>
          <a:xfrm>
            <a:off x="2975954" y="0"/>
            <a:ext cx="8619497" cy="6759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C67335-5850-28BA-6837-0902AFD2C213}"/>
              </a:ext>
            </a:extLst>
          </p:cNvPr>
          <p:cNvSpPr txBox="1"/>
          <p:nvPr/>
        </p:nvSpPr>
        <p:spPr>
          <a:xfrm>
            <a:off x="196645" y="200578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하위 </a:t>
            </a:r>
            <a:r>
              <a:rPr lang="ko-KR" altLang="en-US" dirty="0" err="1"/>
              <a:t>레포지터리로</a:t>
            </a:r>
            <a:r>
              <a:rPr lang="ko-KR" altLang="en-US" dirty="0"/>
              <a:t> 관리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0ED4CD-AE2D-65D2-8B25-3A2DD42E85FF}"/>
              </a:ext>
            </a:extLst>
          </p:cNvPr>
          <p:cNvSpPr/>
          <p:nvPr/>
        </p:nvSpPr>
        <p:spPr>
          <a:xfrm>
            <a:off x="2975954" y="1052052"/>
            <a:ext cx="1802523" cy="825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A6E5F8A-10C5-6CBC-342E-C3605F103565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1980036" y="1009864"/>
            <a:ext cx="540774" cy="14510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23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31EB4C-2F08-1571-3F43-86E260AB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사전 조사 작업으로 인해 개발 속도가 </a:t>
            </a:r>
            <a:r>
              <a:rPr lang="ko-KR" altLang="en-US" dirty="0" err="1"/>
              <a:t>더뎌짐에</a:t>
            </a:r>
            <a:r>
              <a:rPr lang="ko-KR" altLang="en-US" dirty="0"/>
              <a:t> 따라</a:t>
            </a:r>
            <a:br>
              <a:rPr lang="en-US" altLang="ko-KR" dirty="0"/>
            </a:br>
            <a:r>
              <a:rPr lang="ko-KR" altLang="en-US" dirty="0"/>
              <a:t>개발 일정과 부가 기능 명세를 검토하고 재구성함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8DA7C31-8DEB-24CF-6F03-63253C8E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 재구성</a:t>
            </a:r>
          </a:p>
        </p:txBody>
      </p:sp>
    </p:spTree>
    <p:extLst>
      <p:ext uri="{BB962C8B-B14F-4D97-AF65-F5344CB8AC3E}">
        <p14:creationId xmlns:p14="http://schemas.microsoft.com/office/powerpoint/2010/main" val="268070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96493B8-580B-AEC7-B1C0-ECB8B1056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078"/>
            <a:ext cx="12192000" cy="25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18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테이블 위의 평면도">
            <a:extLst>
              <a:ext uri="{FF2B5EF4-FFF2-40B4-BE49-F238E27FC236}">
                <a16:creationId xmlns:a16="http://schemas.microsoft.com/office/drawing/2014/main" id="{C94B87F5-81C3-36C8-C809-A1B4900C4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r="16142" b="-1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148AE08-E45A-2A8E-B2E8-A71B2619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67" y="1838158"/>
            <a:ext cx="2566307" cy="3181684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프로젝트 설계</a:t>
            </a:r>
            <a:endParaRPr lang="en-US" altLang="ko-K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dist">
              <a:buNone/>
            </a:pPr>
            <a:r>
              <a:rPr lang="en-US" altLang="ko-KR" sz="1800" dirty="0"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ko-KR" alt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7922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CD19477-87AB-89AA-DC24-CB9AC8F3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프로젝트의 특징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파일 전송과 채팅 등 전형적인 메신저의 기능들을 비롯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a. </a:t>
            </a:r>
            <a:r>
              <a:rPr lang="ko-KR" altLang="en-US" dirty="0"/>
              <a:t>캘린더 탭을 두어</a:t>
            </a:r>
            <a:br>
              <a:rPr lang="en-US" altLang="ko-KR" dirty="0"/>
            </a:br>
            <a:r>
              <a:rPr lang="en-US" altLang="ko-KR" dirty="0"/>
              <a:t>To-Do List</a:t>
            </a:r>
            <a:r>
              <a:rPr lang="ko-KR" altLang="en-US" dirty="0"/>
              <a:t>를 통한 개인의 일정 관리</a:t>
            </a:r>
            <a:r>
              <a:rPr lang="en-US" altLang="ko-KR" dirty="0"/>
              <a:t> </a:t>
            </a:r>
            <a:r>
              <a:rPr lang="ko-KR" altLang="en-US" dirty="0"/>
              <a:t>기능 제공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b. </a:t>
            </a:r>
            <a:r>
              <a:rPr lang="ko-KR" altLang="en-US" dirty="0"/>
              <a:t>프로젝트 관리 탭을 두어</a:t>
            </a:r>
            <a:br>
              <a:rPr lang="en-US" altLang="ko-KR" dirty="0"/>
            </a:br>
            <a:r>
              <a:rPr lang="ko-KR" altLang="en-US" dirty="0"/>
              <a:t>프로젝트 일정 조율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  <a:r>
              <a:rPr lang="en-US" altLang="ko-KR" dirty="0"/>
              <a:t>, </a:t>
            </a:r>
            <a:r>
              <a:rPr lang="ko-KR" altLang="en-US" dirty="0"/>
              <a:t>공유 및</a:t>
            </a:r>
            <a:br>
              <a:rPr lang="en-US" altLang="ko-KR" dirty="0"/>
            </a:br>
            <a:r>
              <a:rPr lang="ko-KR" altLang="en-US" dirty="0"/>
              <a:t>진행 사항에 대한 피드백을 위한 차트 기능 제공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A6B7A4-77CC-C650-62F0-378280FF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설계 사항</a:t>
            </a:r>
          </a:p>
        </p:txBody>
      </p:sp>
    </p:spTree>
    <p:extLst>
      <p:ext uri="{BB962C8B-B14F-4D97-AF65-F5344CB8AC3E}">
        <p14:creationId xmlns:p14="http://schemas.microsoft.com/office/powerpoint/2010/main" val="1624716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3FC73B6-3E46-639C-E611-86EC7D2B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구성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63588E1-9F4E-BC10-791B-2878B6A2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4" y="1583331"/>
            <a:ext cx="10304206" cy="52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5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827F6-A6D5-E6A9-BF89-9AFB62EF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93" y="1838158"/>
            <a:ext cx="2553432" cy="3181684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프로젝트 개요</a:t>
            </a:r>
            <a:endParaRPr lang="en-US" altLang="ko-K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dist">
              <a:buNone/>
            </a:pPr>
            <a:r>
              <a:rPr lang="en-US" altLang="ko-KR" sz="1800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ko-KR" alt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테이블 위의 평면도">
            <a:extLst>
              <a:ext uri="{FF2B5EF4-FFF2-40B4-BE49-F238E27FC236}">
                <a16:creationId xmlns:a16="http://schemas.microsoft.com/office/drawing/2014/main" id="{C94B87F5-81C3-36C8-C809-A1B4900C4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85" r="11050" b="-1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5296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3099A2D-1045-A36F-5CC6-89226C60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346D99-686A-5207-8D59-727526974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4" y="1583331"/>
            <a:ext cx="9153833" cy="481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47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21E8791-89FD-4763-B64C-65AF62A6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화면 구성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7187" t="19616" r="7812" b="1922"/>
          <a:stretch/>
        </p:blipFill>
        <p:spPr>
          <a:xfrm>
            <a:off x="1776000" y="1583331"/>
            <a:ext cx="8640000" cy="48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07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21E8791-89FD-4763-B64C-65AF62A6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화면 구성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7222" t="19743" r="7708" b="2179"/>
          <a:stretch/>
        </p:blipFill>
        <p:spPr>
          <a:xfrm>
            <a:off x="1776000" y="1583331"/>
            <a:ext cx="8640000" cy="486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76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21E8791-89FD-4763-B64C-65AF62A6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화면 구성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7084" t="19615" r="7778" b="2051"/>
          <a:stretch/>
        </p:blipFill>
        <p:spPr>
          <a:xfrm>
            <a:off x="1776000" y="1583331"/>
            <a:ext cx="8640000" cy="4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54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21E8791-89FD-4763-B64C-65AF62A6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화면 구성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7153" t="19757" r="7778" b="2051"/>
          <a:stretch/>
        </p:blipFill>
        <p:spPr>
          <a:xfrm>
            <a:off x="1776000" y="1583331"/>
            <a:ext cx="8640000" cy="487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60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D8C804A4-7609-47D8-BB5B-8D52C61AC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F24FF446-3FFD-414D-A319-974427F9D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9534774-50B7-4207-AE26-2D3C3052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994" y="1838158"/>
            <a:ext cx="2566307" cy="3181684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감사합니다</a:t>
            </a:r>
            <a:endParaRPr lang="en-US" altLang="ko-K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dist">
              <a:buNone/>
            </a:pPr>
            <a:r>
              <a:rPr lang="en-US" altLang="ko-KR" sz="1800" dirty="0">
                <a:latin typeface="Aharoni" panose="02010803020104030203" pitchFamily="2" charset="-79"/>
                <a:cs typeface="Aharoni" panose="02010803020104030203" pitchFamily="2" charset="-79"/>
              </a:rPr>
              <a:t>Thank you for Listening</a:t>
            </a:r>
            <a:endParaRPr lang="ko-KR" alt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8" name="Picture 4" descr="blue check png에 대한 이미지 검색결과">
            <a:extLst>
              <a:ext uri="{FF2B5EF4-FFF2-40B4-BE49-F238E27FC236}">
                <a16:creationId xmlns:a16="http://schemas.microsoft.com/office/drawing/2014/main" id="{614D899E-DAFE-4ACA-A878-77834FD6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97" b="88525" l="8197" r="90164">
                        <a14:foregroundMark x1="9016" y1="50000" x2="10656" y2="50820"/>
                        <a14:foregroundMark x1="41803" y1="89344" x2="41803" y2="89344"/>
                        <a14:foregroundMark x1="41803" y1="89344" x2="41803" y2="89344"/>
                        <a14:foregroundMark x1="59016" y1="89344" x2="59016" y2="89344"/>
                        <a14:foregroundMark x1="90164" y1="51639" x2="90164" y2="51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23" y="2847974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665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1F124B0B-33F0-CF19-4B57-684343E5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9610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  <a:latin typeface="Arial Black" panose="020B0A04020102020204" pitchFamily="34" charset="0"/>
              </a:rPr>
              <a:t>What is </a:t>
            </a:r>
            <a:r>
              <a:rPr lang="en-US" altLang="ko-KR" dirty="0" err="1">
                <a:solidFill>
                  <a:srgbClr val="FFFFFF"/>
                </a:solidFill>
              </a:rPr>
              <a:t>MyMate</a:t>
            </a:r>
            <a:r>
              <a:rPr lang="en-US" altLang="ko-KR" sz="4000" dirty="0">
                <a:solidFill>
                  <a:srgbClr val="FFFFFF"/>
                </a:solidFill>
                <a:latin typeface="Arial Black" panose="020B0A04020102020204" pitchFamily="34" charset="0"/>
              </a:rPr>
              <a:t>?</a:t>
            </a:r>
            <a:endParaRPr lang="ko-KR" altLang="en-US" sz="4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D0517580-A16D-E07E-3DD1-AD6F4BD8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24" y="4354795"/>
            <a:ext cx="10725151" cy="2623635"/>
          </a:xfrm>
        </p:spPr>
        <p:txBody>
          <a:bodyPr anchor="t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altLang="ko-KR" sz="2000" dirty="0" err="1"/>
              <a:t>MyMate</a:t>
            </a:r>
            <a:r>
              <a:rPr lang="ko-KR" altLang="en-US" sz="2000" dirty="0"/>
              <a:t>는 협업 효율 증진을 위한 기능이 탑재된 메신저 프로그램입니다</a:t>
            </a:r>
            <a:r>
              <a:rPr lang="en-US" altLang="ko-KR" sz="2000" dirty="0"/>
              <a:t>.</a:t>
            </a:r>
          </a:p>
          <a:p>
            <a:pPr marL="0" indent="0" algn="r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 algn="r">
              <a:lnSpc>
                <a:spcPct val="100000"/>
              </a:lnSpc>
              <a:buNone/>
            </a:pPr>
            <a:r>
              <a:rPr lang="ko-KR" altLang="en-US" sz="2000" dirty="0"/>
              <a:t>프로젝트 일정을 간단히 조율하고</a:t>
            </a:r>
            <a:r>
              <a:rPr lang="en-US" altLang="ko-KR" sz="2000" dirty="0"/>
              <a:t> </a:t>
            </a:r>
            <a:r>
              <a:rPr lang="ko-KR" altLang="en-US" sz="2000" dirty="0"/>
              <a:t>공유하며</a:t>
            </a:r>
            <a:br>
              <a:rPr lang="en-US" altLang="ko-KR" sz="2000" dirty="0"/>
            </a:br>
            <a:r>
              <a:rPr lang="ko-KR" altLang="en-US" sz="2000" dirty="0"/>
              <a:t>캘린더나 차트를 통해 공유된 내용을 한 눈에 확인할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2EA541-5330-C78D-A17C-1C16551B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19" y="2346788"/>
            <a:ext cx="1333708" cy="133370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65C7DCE-1D0D-CE09-0853-82F3231A2D25}"/>
              </a:ext>
            </a:extLst>
          </p:cNvPr>
          <p:cNvGrpSpPr/>
          <p:nvPr/>
        </p:nvGrpSpPr>
        <p:grpSpPr>
          <a:xfrm>
            <a:off x="3189007" y="2107986"/>
            <a:ext cx="8078543" cy="1909660"/>
            <a:chOff x="3435170" y="2110284"/>
            <a:chExt cx="8078543" cy="1909660"/>
          </a:xfrm>
        </p:grpSpPr>
        <p:pic>
          <p:nvPicPr>
            <p:cNvPr id="23" name="Picture 2" descr="스케줄 그림 | Ftipng">
              <a:extLst>
                <a:ext uri="{FF2B5EF4-FFF2-40B4-BE49-F238E27FC236}">
                  <a16:creationId xmlns:a16="http://schemas.microsoft.com/office/drawing/2014/main" id="{D3D5276F-026A-8767-E5B0-5E5D61ACC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4817" y="2192462"/>
              <a:ext cx="16764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삼성 멤버스">
              <a:extLst>
                <a:ext uri="{FF2B5EF4-FFF2-40B4-BE49-F238E27FC236}">
                  <a16:creationId xmlns:a16="http://schemas.microsoft.com/office/drawing/2014/main" id="{2F283119-438F-AED1-9349-38117BD181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7048" y="2566176"/>
              <a:ext cx="980451" cy="980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십자형 24">
              <a:extLst>
                <a:ext uri="{FF2B5EF4-FFF2-40B4-BE49-F238E27FC236}">
                  <a16:creationId xmlns:a16="http://schemas.microsoft.com/office/drawing/2014/main" id="{3C4EE929-100C-EA5F-2B3F-D3FA8B2C74EC}"/>
                </a:ext>
              </a:extLst>
            </p:cNvPr>
            <p:cNvSpPr/>
            <p:nvPr/>
          </p:nvSpPr>
          <p:spPr>
            <a:xfrm>
              <a:off x="7261814" y="2790201"/>
              <a:ext cx="532403" cy="532403"/>
            </a:xfrm>
            <a:prstGeom prst="plus">
              <a:avLst>
                <a:gd name="adj" fmla="val 42891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Picture 14" descr="파일 아이콘 에 Multimedia">
              <a:extLst>
                <a:ext uri="{FF2B5EF4-FFF2-40B4-BE49-F238E27FC236}">
                  <a16:creationId xmlns:a16="http://schemas.microsoft.com/office/drawing/2014/main" id="{F753168A-4C40-D423-7FE6-6D29C0A658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583033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2DB625-C181-72E8-969A-6630B7BBB6D8}"/>
                </a:ext>
              </a:extLst>
            </p:cNvPr>
            <p:cNvSpPr txBox="1"/>
            <p:nvPr/>
          </p:nvSpPr>
          <p:spPr>
            <a:xfrm>
              <a:off x="10497815" y="2707813"/>
              <a:ext cx="793151" cy="654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sz="54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Open Sans" panose="020B0604020202020204" pitchFamily="34" charset="0"/>
                </a:rPr>
                <a:t>⋯</a:t>
              </a:r>
              <a:endParaRPr lang="ko-KR" altLang="en-US" sz="5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29" name="Picture 18" descr="스케줄 노트북 아이콘 일정, 시간표, 공책, 상 PNG, 일러스트 및 벡터 에 대한 무료 다운로드 - Pngtree">
              <a:extLst>
                <a:ext uri="{FF2B5EF4-FFF2-40B4-BE49-F238E27FC236}">
                  <a16:creationId xmlns:a16="http://schemas.microsoft.com/office/drawing/2014/main" id="{F1A924F1-DACF-86B9-6FFE-62FB7BAF5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2683" y="2110284"/>
              <a:ext cx="1909660" cy="1909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02D3393-8320-8BFB-06C7-6426EF13E96B}"/>
                </a:ext>
              </a:extLst>
            </p:cNvPr>
            <p:cNvSpPr/>
            <p:nvPr/>
          </p:nvSpPr>
          <p:spPr>
            <a:xfrm>
              <a:off x="3435170" y="2192462"/>
              <a:ext cx="8078543" cy="17145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Picture 12" descr="Phone, Whatsapp Clipart, Telephone, Call PNG and Vector with Transparent  Background for Free Download | 아이콘, 메시지, 통신">
              <a:extLst>
                <a:ext uri="{FF2B5EF4-FFF2-40B4-BE49-F238E27FC236}">
                  <a16:creationId xmlns:a16="http://schemas.microsoft.com/office/drawing/2014/main" id="{9EBAFDBD-D243-201F-CCDD-4522E50A8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4030" y="2346788"/>
              <a:ext cx="141922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994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9">
            <a:extLst>
              <a:ext uri="{FF2B5EF4-FFF2-40B4-BE49-F238E27FC236}">
                <a16:creationId xmlns:a16="http://schemas.microsoft.com/office/drawing/2014/main" id="{A0DE16CD-4776-464C-9A04-09A8D2C0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테이블 위의 평면도">
            <a:extLst>
              <a:ext uri="{FF2B5EF4-FFF2-40B4-BE49-F238E27FC236}">
                <a16:creationId xmlns:a16="http://schemas.microsoft.com/office/drawing/2014/main" id="{FDDB7B6C-B1EE-4396-B8E5-EF54E31C5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r="16142" b="-1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221FBB5-8AB0-4055-96C3-C29F15A1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67" y="1838158"/>
            <a:ext cx="2566307" cy="3181684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개발 및 설계 환경</a:t>
            </a:r>
            <a:endParaRPr lang="en-US" altLang="ko-KR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dist">
              <a:buNone/>
            </a:pPr>
            <a:r>
              <a:rPr lang="en-US" altLang="ko-KR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Environment</a:t>
            </a:r>
            <a:endParaRPr lang="ko-KR" altLang="en-US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081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9B7345-3B1A-40AA-837D-AB52EDBF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04" y="197192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개발 언어 </a:t>
            </a:r>
            <a:r>
              <a:rPr lang="en-US" altLang="ko-KR" dirty="0"/>
              <a:t>– C#</a:t>
            </a:r>
          </a:p>
          <a:p>
            <a:r>
              <a:rPr lang="ko-KR" altLang="en-US" dirty="0"/>
              <a:t>개발 플랫폼 </a:t>
            </a:r>
            <a:r>
              <a:rPr lang="en-US" altLang="ko-KR" dirty="0"/>
              <a:t>– .NET MAUI(Multi-platform App UI)</a:t>
            </a:r>
          </a:p>
          <a:p>
            <a:r>
              <a:rPr lang="en-US" altLang="ko-KR" dirty="0"/>
              <a:t>DB – MySQL 8.0</a:t>
            </a:r>
          </a:p>
          <a:p>
            <a:r>
              <a:rPr lang="en-US" altLang="ko-KR" dirty="0" err="1"/>
              <a:t>Github</a:t>
            </a:r>
            <a:br>
              <a:rPr lang="en-US" altLang="ko-KR" dirty="0"/>
            </a:br>
            <a:r>
              <a:rPr lang="en-US" altLang="ko-KR" sz="1800" dirty="0"/>
              <a:t>(</a:t>
            </a:r>
            <a:r>
              <a:rPr lang="en-US" altLang="ko-KR" sz="1800" dirty="0">
                <a:hlinkClick r:id="rId2"/>
              </a:rPr>
              <a:t>https://github.com/poro912/MyMate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A8270E-0C3A-4AA5-BE29-57A575ED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248891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B162A9-9C1E-42D7-8ED6-F571F10F5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505" y="1967292"/>
            <a:ext cx="10515600" cy="4351338"/>
          </a:xfrm>
        </p:spPr>
        <p:txBody>
          <a:bodyPr/>
          <a:lstStyle/>
          <a:p>
            <a:r>
              <a:rPr lang="en-US" altLang="ko-KR" dirty="0"/>
              <a:t>Google Drive</a:t>
            </a:r>
            <a:r>
              <a:rPr lang="ko-KR" altLang="en-US" dirty="0"/>
              <a:t>의 문서 공유</a:t>
            </a:r>
            <a:endParaRPr lang="en-US" altLang="ko-KR" dirty="0"/>
          </a:p>
          <a:p>
            <a:r>
              <a:rPr lang="en-US" altLang="ko-KR" dirty="0"/>
              <a:t>Google Slides</a:t>
            </a:r>
            <a:r>
              <a:rPr lang="ko-KR" altLang="en-US" dirty="0"/>
              <a:t>를 통한 </a:t>
            </a:r>
            <a:r>
              <a:rPr lang="en-US" altLang="ko-KR" dirty="0"/>
              <a:t>PowerPoint </a:t>
            </a:r>
            <a:r>
              <a:rPr lang="ko-KR" altLang="en-US" dirty="0"/>
              <a:t>문서 동시 작업</a:t>
            </a:r>
            <a:endParaRPr lang="en-US" altLang="ko-KR" dirty="0"/>
          </a:p>
          <a:p>
            <a:r>
              <a:rPr lang="en-US" altLang="ko-KR" dirty="0"/>
              <a:t>Diagrams.net</a:t>
            </a:r>
            <a:r>
              <a:rPr lang="ko-KR" altLang="en-US" dirty="0"/>
              <a:t>을 통한 설계 동시 작업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67A967-6B07-4368-8792-176EF488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환경</a:t>
            </a:r>
          </a:p>
        </p:txBody>
      </p:sp>
    </p:spTree>
    <p:extLst>
      <p:ext uri="{BB962C8B-B14F-4D97-AF65-F5344CB8AC3E}">
        <p14:creationId xmlns:p14="http://schemas.microsoft.com/office/powerpoint/2010/main" val="46903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37457A2-8F3C-11DE-FD43-2B6F846875DA}"/>
              </a:ext>
            </a:extLst>
          </p:cNvPr>
          <p:cNvSpPr/>
          <p:nvPr/>
        </p:nvSpPr>
        <p:spPr>
          <a:xfrm>
            <a:off x="6706673" y="605306"/>
            <a:ext cx="6545687" cy="654568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테이블 위의 평면도">
            <a:extLst>
              <a:ext uri="{FF2B5EF4-FFF2-40B4-BE49-F238E27FC236}">
                <a16:creationId xmlns:a16="http://schemas.microsoft.com/office/drawing/2014/main" id="{C94B87F5-81C3-36C8-C809-A1B4900C4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r="16142" b="-1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148AE08-E45A-2A8E-B2E8-A71B2619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67" y="1838158"/>
            <a:ext cx="2566307" cy="3181684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프로젝트 경과</a:t>
            </a:r>
            <a:endParaRPr lang="en-US" altLang="ko-KR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dist">
              <a:buNone/>
            </a:pPr>
            <a:r>
              <a:rPr lang="en-US" altLang="ko-KR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Progress</a:t>
            </a:r>
            <a:endParaRPr lang="ko-KR" altLang="en-US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115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E365F85-999C-FDDA-6E46-6BF19E09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.NET MAUI</a:t>
            </a:r>
            <a:r>
              <a:rPr lang="ko-KR" altLang="en-US" dirty="0"/>
              <a:t>의 개발 가능성 검증 및 사전조사</a:t>
            </a:r>
            <a:endParaRPr lang="en-US" altLang="ko-KR" dirty="0"/>
          </a:p>
          <a:p>
            <a:r>
              <a:rPr lang="ko-KR" altLang="en-US" dirty="0"/>
              <a:t>업무 분담 재구성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ko-KR" altLang="en-US" dirty="0" err="1"/>
              <a:t>레포지터리</a:t>
            </a:r>
            <a:r>
              <a:rPr lang="ko-KR" altLang="en-US" dirty="0"/>
              <a:t> 재구성</a:t>
            </a:r>
            <a:endParaRPr lang="en-US" altLang="ko-KR" dirty="0"/>
          </a:p>
          <a:p>
            <a:r>
              <a:rPr lang="ko-KR" altLang="en-US" dirty="0"/>
              <a:t>설계 재구성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A2F045-FF33-E436-28F2-D19FAA9A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방학 기간의 경과</a:t>
            </a:r>
          </a:p>
        </p:txBody>
      </p:sp>
    </p:spTree>
    <p:extLst>
      <p:ext uri="{BB962C8B-B14F-4D97-AF65-F5344CB8AC3E}">
        <p14:creationId xmlns:p14="http://schemas.microsoft.com/office/powerpoint/2010/main" val="278297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F6AE96-4E7B-6574-C747-56BD65361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8194279" cy="75287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Xamarin </a:t>
            </a:r>
            <a:r>
              <a:rPr lang="ko-KR" altLang="en-US" dirty="0"/>
              <a:t>기반의 멀티플랫폼 프레임워크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Android, iOS, macOS, Windows API</a:t>
            </a:r>
            <a:r>
              <a:rPr lang="ko-KR" altLang="en-US" dirty="0"/>
              <a:t>에서 동작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 네이티브 플랫폼에 대한 </a:t>
            </a:r>
            <a:r>
              <a:rPr lang="en-US" altLang="ko-KR" dirty="0"/>
              <a:t>UI</a:t>
            </a:r>
            <a:r>
              <a:rPr lang="ko-KR" altLang="en-US" dirty="0"/>
              <a:t>를 </a:t>
            </a:r>
            <a:r>
              <a:rPr lang="en-US" altLang="ko-KR" dirty="0"/>
              <a:t>XAML</a:t>
            </a:r>
            <a:r>
              <a:rPr lang="ko-KR" altLang="en-US" dirty="0"/>
              <a:t>로 작성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동일한 비즈니스 로직을 공유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B5B111-0126-092F-2A2D-1FBDE8E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.NET MAUI</a:t>
            </a:r>
            <a:endParaRPr lang="ko-KR" altLang="en-US" dirty="0"/>
          </a:p>
        </p:txBody>
      </p:sp>
      <p:pic>
        <p:nvPicPr>
          <p:cNvPr id="1030" name="Picture 6" descr="NET MAUI Preview 9 발표 - 📰 닷넷 소식 - 닷넷데브">
            <a:extLst>
              <a:ext uri="{FF2B5EF4-FFF2-40B4-BE49-F238E27FC236}">
                <a16:creationId xmlns:a16="http://schemas.microsoft.com/office/drawing/2014/main" id="{0AEE6441-0477-446E-2571-8818BCD50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170" y="2111632"/>
            <a:ext cx="22383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75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</TotalTime>
  <Words>390</Words>
  <Application>Microsoft Office PowerPoint</Application>
  <PresentationFormat>와이드스크린</PresentationFormat>
  <Paragraphs>74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맑은 고딕</vt:lpstr>
      <vt:lpstr>맑은 고딕 Semilight</vt:lpstr>
      <vt:lpstr>Aharoni</vt:lpstr>
      <vt:lpstr>Arial</vt:lpstr>
      <vt:lpstr>Arial Black</vt:lpstr>
      <vt:lpstr>Calibri</vt:lpstr>
      <vt:lpstr>Open Sans</vt:lpstr>
      <vt:lpstr>Office 테마</vt:lpstr>
      <vt:lpstr>PowerPoint 프레젠테이션</vt:lpstr>
      <vt:lpstr>PowerPoint 프레젠테이션</vt:lpstr>
      <vt:lpstr>What is MyMate?</vt:lpstr>
      <vt:lpstr>PowerPoint 프레젠테이션</vt:lpstr>
      <vt:lpstr>개발 환경</vt:lpstr>
      <vt:lpstr>설계 환경</vt:lpstr>
      <vt:lpstr>PowerPoint 프레젠테이션</vt:lpstr>
      <vt:lpstr>방학 기간의 경과</vt:lpstr>
      <vt:lpstr>.NET MAUI</vt:lpstr>
      <vt:lpstr>.NET MAUI</vt:lpstr>
      <vt:lpstr>업무 분담 재구성</vt:lpstr>
      <vt:lpstr>PowerPoint 프레젠테이션</vt:lpstr>
      <vt:lpstr>Github 레포지터리 재구성</vt:lpstr>
      <vt:lpstr>PowerPoint 프레젠테이션</vt:lpstr>
      <vt:lpstr>개발 일정 재구성</vt:lpstr>
      <vt:lpstr>PowerPoint 프레젠테이션</vt:lpstr>
      <vt:lpstr>PowerPoint 프레젠테이션</vt:lpstr>
      <vt:lpstr>주요 설계 사항</vt:lpstr>
      <vt:lpstr>페이지 구성</vt:lpstr>
      <vt:lpstr>메서드 구성</vt:lpstr>
      <vt:lpstr>주요 기능 화면 구성</vt:lpstr>
      <vt:lpstr>주요 기능 화면 구성</vt:lpstr>
      <vt:lpstr>주요 기능 화면 구성</vt:lpstr>
      <vt:lpstr>주요 기능 화면 구성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 중간 발표</dc:title>
  <dc:creator>장진</dc:creator>
  <cp:lastModifiedBy>장진</cp:lastModifiedBy>
  <cp:revision>52</cp:revision>
  <dcterms:created xsi:type="dcterms:W3CDTF">2022-05-05T12:21:35Z</dcterms:created>
  <dcterms:modified xsi:type="dcterms:W3CDTF">2022-09-04T04:53:59Z</dcterms:modified>
</cp:coreProperties>
</file>