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05DE-192A-6C99-1BA5-158D7E5F9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824BF-8B64-F86C-302A-7A97D4689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83732-823B-89B7-DBDD-81C32482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637A6-8D02-4518-DA7E-1687734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F21E-E677-DF1E-A31A-90671E88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2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0801D-CB13-4BCD-A838-AAEED30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B316D4-BC20-5945-3D7A-378BD92D6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1C617-B8DB-FC3F-31BD-C0749E7E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8BAB2-8B7A-2D88-9AF4-7433AB7F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F45F2-1214-45B9-E426-BF8930D3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4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CD6B1C-9153-0DF2-B070-28DB6B8F8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26E48-DE60-C399-C4C7-903D1B5BA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B618-4E9F-169C-8DA8-2D8AC59C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9556C-E015-EC90-1355-F11032A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A5F07-B56D-2D06-9DB6-20C88744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3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4F37C-19AF-111F-75A3-D5309FBA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EA298-A8DC-116F-6236-B7FCEBB3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74654-C1ED-4E51-DACD-BF1C30C0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8D935-4305-27FD-318A-A004FCF8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64384-2B11-438B-5C59-74EDF801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6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0473D-7BDD-CCE0-D079-1CE3CC54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635D-1BE2-85A2-76B7-BCB62DF6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4F0D5-1FF5-7EA6-E529-2EDCB74C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CC62-987F-477C-104F-342211D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9771D-34A7-CF81-162A-CA442052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6C2B2-C6D9-4B0C-3809-F5141E4E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F6560-1C5F-01AE-ED22-BCB97DA9F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A86CD-1233-6CCE-5E05-D026161E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016A0-BA8C-B17D-7D71-6A15CD40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3CD44-2FAA-7F74-FBD6-3B048FA4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DD465-1D46-6E24-71E3-43EC02A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5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665F-3DAB-BDC0-F34D-D5AA8F2A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A2686-B78C-0DF3-AD86-5741F838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492E3-89EA-16F2-1A65-EC980497D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441DB-3C9F-04BE-CB22-78DC00829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7CF92-C0CA-1949-FBA9-CD20C8F50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7A51F-687A-265D-7874-10190BB8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02F64-AFC4-9EC2-117E-785074C1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F071F-D8C5-8323-CA16-C988E482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3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48C2-596D-EAC9-DB0C-409F8A64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B960E-6646-A53C-FDB5-A50D1504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F77B1-0FD2-59FC-2630-1600DF66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9E741-850B-604D-7BAF-D7AB382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A88FE2-5926-920C-9B0C-AEA5DF17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226B3D-7FAF-DD18-81C5-E6B5B488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ADB927-3C4E-8524-EDCC-3D84F8A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4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845B1-DEAC-A19A-E60E-837FB8EF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9ED37-1C2E-BD15-9C72-51A3F8C6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ED280-B2C5-0120-98E0-BC546AC9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69827-AFAB-4C52-3189-F4503203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C961B-1C1B-D60A-2A66-61F1A92B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F462F-058E-5D78-316C-CF943A44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8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DAC2E-CF5B-508B-2DE1-47DC21E1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E315D-E54D-5BCD-88ED-AC813503F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13F57-20A4-CBDD-06BA-879045BA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AA85D-E431-7F8B-B9E6-EF1B3731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F6EAB-96A8-179D-0946-BB63349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6D4C2-0E82-DA0F-9496-15B06CF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805A5E-2448-6209-65C1-447F75F4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E4911-8372-7CBB-CBE3-163C7C5C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FDD3E-7257-17B8-7835-1F61FB384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2772-DBE3-4ACE-BA5E-5F606BCAF3B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FC308-A490-041E-E009-1937E453B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8C865-C443-D173-A775-72C37DAB7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C57F-3760-44F1-85C4-E6FD1175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4541E-9B5A-838F-2868-FBC23A561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06836" cy="8449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35B3F-9BD2-3301-AFFA-077F9862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08364"/>
            <a:ext cx="12192000" cy="41494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ArrayList</a:t>
            </a:r>
            <a:r>
              <a:rPr lang="ko-KR" altLang="en-US" dirty="0"/>
              <a:t>는 기존의 </a:t>
            </a:r>
            <a:r>
              <a:rPr lang="en-US" altLang="ko-KR" dirty="0"/>
              <a:t>Vector</a:t>
            </a:r>
            <a:r>
              <a:rPr lang="ko-KR" altLang="en-US" dirty="0"/>
              <a:t>를 개선한 것</a:t>
            </a:r>
            <a:r>
              <a:rPr lang="en-US" altLang="ko-KR" dirty="0"/>
              <a:t>, </a:t>
            </a:r>
            <a:r>
              <a:rPr lang="ko-KR" altLang="en-US" dirty="0"/>
              <a:t>구현원리와 기능적으로 동일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List</a:t>
            </a:r>
            <a:r>
              <a:rPr lang="ko-KR" altLang="en-US" dirty="0"/>
              <a:t>인터페이스를 구현하므로</a:t>
            </a:r>
            <a:r>
              <a:rPr lang="en-US" altLang="ko-KR" dirty="0"/>
              <a:t>, </a:t>
            </a:r>
            <a:r>
              <a:rPr lang="ko-KR" altLang="en-US" dirty="0"/>
              <a:t>저장순서가 유지되고 중복을 허용한다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데이터의 저장공간으로 배열을 사용한다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배열은 크기가 고정인 반면 </a:t>
            </a:r>
            <a:r>
              <a:rPr lang="en-US" altLang="ko-KR" dirty="0" err="1"/>
              <a:t>ArrayList</a:t>
            </a:r>
            <a:r>
              <a:rPr lang="ko-KR" altLang="en-US" dirty="0"/>
              <a:t>는 크기가 가변적으로 변함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err="1"/>
              <a:t>가용량</a:t>
            </a:r>
            <a:r>
              <a:rPr lang="ko-KR" altLang="en-US" dirty="0"/>
              <a:t> 이상을 저장하려고 할 때 더 큰 공간의 메모리를 새롭게 할당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A85EF-00DC-42F0-D603-B1FFE345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309" y="3429000"/>
            <a:ext cx="4419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9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BF3AEF3-774E-64D9-72FF-7619D4DDC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8525"/>
            <a:ext cx="12192000" cy="590550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0E4995B-3784-DBFF-2414-2CF3F55699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472218" cy="84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/>
              <a:t>ArrayList </a:t>
            </a:r>
            <a:r>
              <a:rPr lang="ko-KR" altLang="en-US" sz="5400"/>
              <a:t>기본 메서드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8749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ArrayList 개념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김민성</dc:creator>
  <cp:lastModifiedBy>김민성</cp:lastModifiedBy>
  <cp:revision>2</cp:revision>
  <dcterms:created xsi:type="dcterms:W3CDTF">2023-06-05T07:15:20Z</dcterms:created>
  <dcterms:modified xsi:type="dcterms:W3CDTF">2023-06-05T09:34:58Z</dcterms:modified>
</cp:coreProperties>
</file>