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5" r:id="rId3"/>
    <p:sldId id="260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58" r:id="rId20"/>
    <p:sldId id="300" r:id="rId21"/>
    <p:sldId id="301" r:id="rId22"/>
    <p:sldId id="302" r:id="rId23"/>
    <p:sldId id="303" r:id="rId24"/>
    <p:sldId id="304" r:id="rId25"/>
    <p:sldId id="261" r:id="rId26"/>
    <p:sldId id="305" r:id="rId27"/>
    <p:sldId id="306" r:id="rId28"/>
    <p:sldId id="307" r:id="rId29"/>
    <p:sldId id="308" r:id="rId30"/>
    <p:sldId id="310" r:id="rId31"/>
    <p:sldId id="309" r:id="rId32"/>
    <p:sldId id="311" r:id="rId33"/>
    <p:sldId id="314" r:id="rId34"/>
    <p:sldId id="317" r:id="rId35"/>
    <p:sldId id="315" r:id="rId36"/>
    <p:sldId id="316" r:id="rId37"/>
    <p:sldId id="318" r:id="rId38"/>
    <p:sldId id="312" r:id="rId39"/>
    <p:sldId id="319" r:id="rId40"/>
    <p:sldId id="321" r:id="rId41"/>
    <p:sldId id="320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265" r:id="rId51"/>
    <p:sldId id="33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B8C"/>
    <a:srgbClr val="6389A0"/>
    <a:srgbClr val="9F6C69"/>
    <a:srgbClr val="E09508"/>
    <a:srgbClr val="ED6439"/>
    <a:srgbClr val="F6BEA0"/>
    <a:srgbClr val="E8D6D4"/>
    <a:srgbClr val="51504C"/>
    <a:srgbClr val="293C42"/>
    <a:srgbClr val="40728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BADBA-A116-4A07-A881-9A6DE66B5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3E8C-73E5-488C-BE00-B695F4196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1D813-FB4C-42A3-B948-EF1EB00B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C982-7E9B-4C1E-8126-4C498B0C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739B8-AFB2-4889-9AFD-70059FC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8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D42DF-66F0-4E0A-A7C9-D4536927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07F85-4AEC-435B-9758-B386E7A68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B39C0-62CA-4817-99CA-7D7C33A35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5B451-7B82-4D3D-B531-3D585BE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6F2B7-2CDE-44F0-B4E8-6A930381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C8E59-4BB8-498A-B03D-6C8031FC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0B732-EB67-4A30-A01A-3AFA6DDE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EC06-6A0A-43CC-A27E-43C0154A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CBEB-7647-4251-9295-4503524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B34B5-7B13-40D2-9D5C-63871D5B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BB112-600C-454C-9F7E-0DA31BEA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9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72B6A-0B03-4D8F-84D1-F9D33378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65833-78E9-4A87-AD9D-4FDAEB37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1A8EC-B4CD-4877-9EB7-D1803EB9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10923-DD71-4BD1-99DB-6BB78EAC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B1343-6BF1-4D13-BA6D-7AEEFD15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1C15-ACA7-4CF1-B3FD-AD1D4D2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C6C54-6286-4700-B5AF-E673F626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4A5D-283D-4353-A925-7869821D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237F1-F3E7-4C81-BB11-C23F6B14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1EEAD-EBB4-4AFF-95E4-7A487342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8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F3E79-DC74-4BCB-B7BC-7172D089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5522-F702-4EDB-83E8-ABA6269A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881FE-BE64-48CB-A1D4-D0042DF7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9763D-2DDC-4265-BB82-A84640E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B2C9C-BC9F-4CBA-A9C7-99FC1559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3346C-F614-4215-AAEC-C4A108E3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6D59E-17E0-4936-B493-EB26A5F9D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88B07-D0F9-46FA-96FF-E96BB55E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0AE29-E6EE-4DB7-97B7-66D4A491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E1942-F454-4009-A0E9-AB81F9D5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631F6-8644-4BA2-9E9A-9D1C972D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8D1A4-DB45-4A58-B1AF-0CD3E70F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6E081-0C90-4D91-9AD7-DEF6D7A8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2AA2A-405C-40DB-BB43-4A29A269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07FF4-AEA9-40EE-B620-CD623783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BC4515-48CE-4CB9-9165-5F0417B34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017CC-3882-4E2B-9F3C-18F1700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8403AC-4BA3-4FE1-ABD6-84404F1B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58F475-A3B8-4242-BE74-74D287A9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E048-842C-4938-9607-1C2C574D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D9D3-E351-4223-A1F8-47960DE4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C6F84A-B70C-49AD-A8B3-AADC4C5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5B50F2-D22C-47DC-A0F5-632CB26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3E430-0B7F-4F49-A486-8A8C887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CB54A-A829-430A-882F-0ECB54F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D1811-BB4D-449D-B77E-9E6F60AC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116C5-9E2D-4236-B205-9F63B8A62D1C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3E430-0B7F-4F49-A486-8A8C887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CB54A-A829-430A-882F-0ECB54F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D1811-BB4D-449D-B77E-9E6F60AC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116C5-9E2D-4236-B205-9F63B8A62D1C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1">
                    <a:lumMod val="9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C4E1-D459-4729-A19A-5275E19D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FB4AD-75E6-4FCD-9DFE-84482144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F482C-B38A-43A5-8695-ACD3670B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3D76B-BEB9-45FC-B6B6-DD46018D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5257F-DD5C-4F9E-8DCE-A67CBB76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1610-FBE9-4564-B859-A9384BC5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DD6D4-00EE-4C5D-8629-4A76FDA9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CEB80-5BB6-4292-81DF-6C2A7A7B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93CE3-D105-4E96-9D3C-9F36DF57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16F6-A6D0-4C5E-A22B-0D2F8B83B48E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4816-9A4A-4BDD-80BC-73184A170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593C9-84B9-4E5C-9662-AD19AF56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A44396-AA5B-48EB-8BBB-B30989DD03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58A3F3-F675-4FB9-B3AA-40A0C764FF81}"/>
              </a:ext>
            </a:extLst>
          </p:cNvPr>
          <p:cNvSpPr txBox="1"/>
          <p:nvPr/>
        </p:nvSpPr>
        <p:spPr>
          <a:xfrm>
            <a:off x="4452732" y="5382901"/>
            <a:ext cx="3286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TarotA</a:t>
            </a:r>
            <a:r>
              <a:rPr lang="en-US" altLang="ko-KR" sz="4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pp</a:t>
            </a:r>
            <a:r>
              <a:rPr lang="ko-KR" altLang="en-US" sz="4000">
                <a:solidFill>
                  <a:schemeClr val="bg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ko-KR" altLang="en-US" sz="4000" dirty="0">
              <a:solidFill>
                <a:schemeClr val="bg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E4992B12-8CAC-4819-8DEC-C7752B50378F}"/>
              </a:ext>
            </a:extLst>
          </p:cNvPr>
          <p:cNvSpPr/>
          <p:nvPr/>
        </p:nvSpPr>
        <p:spPr>
          <a:xfrm>
            <a:off x="3606800" y="5118100"/>
            <a:ext cx="279400" cy="11811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8BB73BC2-20E1-4072-AACE-4EF9609DB2AF}"/>
              </a:ext>
            </a:extLst>
          </p:cNvPr>
          <p:cNvSpPr/>
          <p:nvPr/>
        </p:nvSpPr>
        <p:spPr>
          <a:xfrm>
            <a:off x="8305802" y="5146294"/>
            <a:ext cx="279400" cy="1181100"/>
          </a:xfrm>
          <a:prstGeom prst="rightBracke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본인은 알람을 받는것을 선택하지 않아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카드를 뽑을 때 마다 이 화면이 뜬다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DA8992-3F73-E3A9-7271-A7E1C90857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29" y="990594"/>
            <a:ext cx="2726092" cy="53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카드를 뽑는 화면이며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카드는 슬라이드 형식으로 넘기며 선택이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가능하다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카드를 뽑는 개수의 따라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하단 메시지가 바뀌며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카드 섞기 클릭 시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슬라이드가 움직이는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애니메이션을 보인다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섞였는지는 확인이 불가능하다</a:t>
            </a:r>
            <a:r>
              <a:rPr lang="en-US" altLang="ko-KR">
                <a:solidFill>
                  <a:schemeClr val="tx1"/>
                </a:solidFill>
              </a:rPr>
              <a:t>.)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38287D-1792-AE07-9EFB-E12E2DA779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33" y="990594"/>
            <a:ext cx="2726092" cy="53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모든 카드 선택 후 카드를 다 골랐어</a:t>
            </a:r>
            <a:r>
              <a:rPr lang="en-US" altLang="ko-KR">
                <a:solidFill>
                  <a:schemeClr val="tx1"/>
                </a:solidFill>
              </a:rPr>
              <a:t>! </a:t>
            </a:r>
            <a:r>
              <a:rPr lang="ko-KR" altLang="en-US">
                <a:solidFill>
                  <a:schemeClr val="tx1"/>
                </a:solidFill>
              </a:rPr>
              <a:t>라는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하단 메시지가 생성되며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뽑지 않은 카드는 사라진다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07FE8-223C-C03F-D075-8047DDD969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50" y="990594"/>
            <a:ext cx="2759343" cy="53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6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무료 결과 보기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하루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회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광고를 시청하거나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소정의 비용을 지불하여 바로 확인이 가능하다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46F12B-C655-304B-5D1A-AFEFBB3B88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2" y="1050866"/>
            <a:ext cx="2664454" cy="51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운세보기 기준으로 결과 출력시간은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분정도 소요 되었으며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옆 사진과 같이 출력 되며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새로운 고민 말하기 또는 이어서 질문이 가능하다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다른질문 같은 경우 </a:t>
            </a:r>
            <a:r>
              <a:rPr lang="en-US" altLang="ko-KR">
                <a:solidFill>
                  <a:schemeClr val="tx1"/>
                </a:solidFill>
              </a:rPr>
              <a:t>53.78</a:t>
            </a:r>
            <a:r>
              <a:rPr lang="ko-KR" altLang="en-US">
                <a:solidFill>
                  <a:schemeClr val="tx1"/>
                </a:solidFill>
              </a:rPr>
              <a:t>초가 소요되었다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이어서 질문 같은 경우 </a:t>
            </a:r>
            <a:r>
              <a:rPr lang="en-US" altLang="ko-KR">
                <a:solidFill>
                  <a:schemeClr val="tx1"/>
                </a:solidFill>
              </a:rPr>
              <a:t>30</a:t>
            </a:r>
            <a:r>
              <a:rPr lang="ko-KR" altLang="en-US">
                <a:solidFill>
                  <a:schemeClr val="tx1"/>
                </a:solidFill>
              </a:rPr>
              <a:t>초가 소요되며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직접 질문을 입력을 해야한다</a:t>
            </a:r>
            <a:r>
              <a:rPr lang="en-US" altLang="ko-KR">
                <a:solidFill>
                  <a:schemeClr val="tx1"/>
                </a:solidFill>
              </a:rPr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D213F-5B45-22D2-37F2-9251E53BC1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52" y="997620"/>
            <a:ext cx="2742718" cy="5348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29C149-E5C0-B937-141C-7C696C63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04" y="957436"/>
            <a:ext cx="4477268" cy="15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타로챗을 이용한 타로를 본 경우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나의 타로에서는 기록을 전혀 볼 수 없다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8796F-DEF2-FB15-E756-6491E264FA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07" y="990594"/>
            <a:ext cx="2759343" cy="53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마지막 페이지인 마이페이지이며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해당 페이지에서 재화를 충전 할 수 있다</a:t>
            </a:r>
            <a:r>
              <a:rPr lang="en-US" altLang="ko-KR">
                <a:solidFill>
                  <a:schemeClr val="tx1"/>
                </a:solidFill>
              </a:rPr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FCD2CD-2215-356C-3E3C-D9B543B00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72" y="990594"/>
            <a:ext cx="2570614" cy="50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 어플은 라이프스타일 부분 최고매출 </a:t>
            </a:r>
            <a:r>
              <a:rPr lang="en-US" altLang="ko-KR">
                <a:solidFill>
                  <a:schemeClr val="tx1"/>
                </a:solidFill>
              </a:rPr>
              <a:t>10</a:t>
            </a:r>
            <a:r>
              <a:rPr lang="ko-KR" altLang="en-US">
                <a:solidFill>
                  <a:schemeClr val="tx1"/>
                </a:solidFill>
              </a:rPr>
              <a:t>위에 위치 하고 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해당 리뷰를 참고 하면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유튜브에 광고를 하여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유입유저를 늘리는 것으로 보인다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AB5DED-5D0D-CA88-4FD3-4052C19437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25" y="990594"/>
            <a:ext cx="2726092" cy="53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장점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해석시간이 그렇게 길지 않았고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초보자나 일반인 같은 경우도 접하기 좋았다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단순하고 직관적인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r>
              <a:rPr lang="ko-KR" altLang="en-US">
                <a:solidFill>
                  <a:schemeClr val="tx1"/>
                </a:solidFill>
              </a:rPr>
              <a:t>를 사용하여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쉽게 사용이 가능하다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이어 질문하기 같은 경우도 잘 이해하고 해석을 해주는 것이 좋았다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단점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무료로 이용하기엔 제한적인 부분이 많았으며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슬라이드로 인한 선택이 불편했고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타로챗을 이용한 이전 내역 확인을 하려면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매번 올려서 질문과 결과를 확인해야한다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Ai</a:t>
            </a:r>
            <a:r>
              <a:rPr lang="ko-KR" altLang="en-US">
                <a:solidFill>
                  <a:schemeClr val="tx1"/>
                </a:solidFill>
              </a:rPr>
              <a:t>가 입력할땐 위에 채팅 확인이 불가능하다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전문가가 사용하긴 어려워보인다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F9E7-E245-42FB-8052-5E621F37C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419100-98A4-4AFD-96BA-432981ECB532}"/>
              </a:ext>
            </a:extLst>
          </p:cNvPr>
          <p:cNvSpPr/>
          <p:nvPr/>
        </p:nvSpPr>
        <p:spPr>
          <a:xfrm>
            <a:off x="540083" y="3848242"/>
            <a:ext cx="5555917" cy="1130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83D5A-CB84-4743-AEA5-9C531B414F64}"/>
              </a:ext>
            </a:extLst>
          </p:cNvPr>
          <p:cNvSpPr/>
          <p:nvPr/>
        </p:nvSpPr>
        <p:spPr>
          <a:xfrm>
            <a:off x="540084" y="2104246"/>
            <a:ext cx="2340000" cy="1743996"/>
          </a:xfrm>
          <a:prstGeom prst="rect">
            <a:avLst/>
          </a:prstGeom>
          <a:solidFill>
            <a:srgbClr val="4F7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26F0FF-F9A3-4C7F-9354-F8CB6881AA76}"/>
              </a:ext>
            </a:extLst>
          </p:cNvPr>
          <p:cNvCxnSpPr/>
          <p:nvPr/>
        </p:nvCxnSpPr>
        <p:spPr>
          <a:xfrm>
            <a:off x="540084" y="5181600"/>
            <a:ext cx="11651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775BF9-1A88-4904-8029-21EA94648A60}"/>
              </a:ext>
            </a:extLst>
          </p:cNvPr>
          <p:cNvSpPr txBox="1"/>
          <p:nvPr/>
        </p:nvSpPr>
        <p:spPr>
          <a:xfrm flipH="1">
            <a:off x="718818" y="2318404"/>
            <a:ext cx="155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Part 2,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912C2-8A1D-413F-842D-DD4797C6B6F0}"/>
              </a:ext>
            </a:extLst>
          </p:cNvPr>
          <p:cNvSpPr txBox="1"/>
          <p:nvPr/>
        </p:nvSpPr>
        <p:spPr>
          <a:xfrm>
            <a:off x="718819" y="4090153"/>
            <a:ext cx="172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accent1"/>
                </a:solidFill>
              </a:rPr>
              <a:t>Tarot  GPT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ACCCB7-A590-4800-A474-1313D7C07C1E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3C9237-9B5D-4A47-A75D-0D05B7D39AA2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679BD1-902C-4A31-9C5C-81387C5156A5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1B5C830-04B0-4F35-BDEA-D237D1907A7B}"/>
              </a:ext>
            </a:extLst>
          </p:cNvPr>
          <p:cNvSpPr txBox="1"/>
          <p:nvPr/>
        </p:nvSpPr>
        <p:spPr>
          <a:xfrm>
            <a:off x="3200023" y="2796454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i="1">
                <a:solidFill>
                  <a:schemeClr val="accent3"/>
                </a:solidFill>
              </a:rPr>
              <a:t>개인적인 사용 후기 이며</a:t>
            </a:r>
            <a:r>
              <a:rPr lang="en-US" altLang="ko-KR" sz="2800" i="1">
                <a:solidFill>
                  <a:schemeClr val="accent3"/>
                </a:solidFill>
              </a:rPr>
              <a:t>, </a:t>
            </a:r>
            <a:r>
              <a:rPr lang="ko-KR" altLang="en-US" sz="2800" i="1">
                <a:solidFill>
                  <a:schemeClr val="accent3"/>
                </a:solidFill>
              </a:rPr>
              <a:t>실제 앱과 </a:t>
            </a:r>
            <a:endParaRPr lang="en-US" altLang="ko-KR" sz="2800" i="1">
              <a:solidFill>
                <a:schemeClr val="accent3"/>
              </a:solidFill>
            </a:endParaRPr>
          </a:p>
          <a:p>
            <a:pPr algn="ctr"/>
            <a:r>
              <a:rPr lang="ko-KR" altLang="en-US" sz="2800" i="1">
                <a:solidFill>
                  <a:schemeClr val="accent3"/>
                </a:solidFill>
              </a:rPr>
              <a:t>다른 점이 있을 수 있습니다</a:t>
            </a:r>
            <a:r>
              <a:rPr lang="en-US" altLang="ko-KR" sz="2800" i="1">
                <a:solidFill>
                  <a:schemeClr val="accent3"/>
                </a:solidFill>
              </a:rPr>
              <a:t>.</a:t>
            </a:r>
            <a:endParaRPr lang="ko-KR" altLang="en-US" sz="2800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82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 GPT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2,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GPT</a:t>
            </a:r>
            <a:r>
              <a:rPr lang="ko-KR" altLang="en-US">
                <a:solidFill>
                  <a:schemeClr val="tx1"/>
                </a:solidFill>
              </a:rPr>
              <a:t>를 이용한 타로 어플로 확인이 되고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이름조차 </a:t>
            </a:r>
            <a:r>
              <a:rPr lang="en-US" altLang="ko-KR">
                <a:solidFill>
                  <a:schemeClr val="tx1"/>
                </a:solidFill>
              </a:rPr>
              <a:t>GPT</a:t>
            </a:r>
            <a:r>
              <a:rPr lang="ko-KR" altLang="en-US">
                <a:solidFill>
                  <a:schemeClr val="tx1"/>
                </a:solidFill>
              </a:rPr>
              <a:t>라고 적혀 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그리고 무려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A7C85F-F63E-C6D6-8F80-7A73F4377A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6" y="990594"/>
            <a:ext cx="2689206" cy="52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82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 GPT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2,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실행이 안된다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A7C85F-F63E-C6D6-8F80-7A73F4377A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6" y="990594"/>
            <a:ext cx="2689206" cy="52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82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 GPT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2,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상점페이지 캡쳐 화면으로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카드 뽑는 방식은 사진과 같을 것으로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예상이 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C9BA22-B604-701F-D672-ACF679D403F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27" y="1059984"/>
            <a:ext cx="2655103" cy="51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82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 GPT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2,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질문과 뽑은 카드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결과 등이 저장되는 것으로 보이며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복사와 삭제도 가능한 것으로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추측된다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4CD4EB-A334-ADB5-0545-0064D6CB1F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97" y="854707"/>
            <a:ext cx="2575087" cy="55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82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 GPT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2,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QR</a:t>
            </a:r>
            <a:r>
              <a:rPr lang="ko-KR" altLang="en-US">
                <a:solidFill>
                  <a:schemeClr val="tx1"/>
                </a:solidFill>
              </a:rPr>
              <a:t>코드를 이용한 내용 보내기가 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 UI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altLang="ko-KR">
                <a:solidFill>
                  <a:schemeClr val="tx1"/>
                </a:solidFill>
              </a:rPr>
              <a:t>GPT </a:t>
            </a:r>
            <a:r>
              <a:rPr lang="ko-KR" altLang="en-US">
                <a:solidFill>
                  <a:schemeClr val="tx1"/>
                </a:solidFill>
              </a:rPr>
              <a:t>언어를 각각 선택 할 수 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09A714-2C4A-434E-0FFD-0BCA74FBF7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59" y="923387"/>
            <a:ext cx="2507717" cy="53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AFB79B-1BA2-4438-8B19-ECC6E260B4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9D1AA9-02FA-412D-B953-F382635086F5}"/>
              </a:ext>
            </a:extLst>
          </p:cNvPr>
          <p:cNvSpPr/>
          <p:nvPr/>
        </p:nvSpPr>
        <p:spPr>
          <a:xfrm>
            <a:off x="540083" y="3848242"/>
            <a:ext cx="5555917" cy="1130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DD8A05-B525-4276-BFD3-054B35C1DFE6}"/>
              </a:ext>
            </a:extLst>
          </p:cNvPr>
          <p:cNvSpPr/>
          <p:nvPr/>
        </p:nvSpPr>
        <p:spPr>
          <a:xfrm>
            <a:off x="540084" y="2104246"/>
            <a:ext cx="2340000" cy="1743996"/>
          </a:xfrm>
          <a:prstGeom prst="rect">
            <a:avLst/>
          </a:prstGeom>
          <a:solidFill>
            <a:srgbClr val="4F7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C7BC60-E722-4516-8C96-45C25FC3ED2C}"/>
              </a:ext>
            </a:extLst>
          </p:cNvPr>
          <p:cNvCxnSpPr/>
          <p:nvPr/>
        </p:nvCxnSpPr>
        <p:spPr>
          <a:xfrm>
            <a:off x="540084" y="5181600"/>
            <a:ext cx="11651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A79116-385D-4474-8484-2E9220528D74}"/>
              </a:ext>
            </a:extLst>
          </p:cNvPr>
          <p:cNvSpPr txBox="1"/>
          <p:nvPr/>
        </p:nvSpPr>
        <p:spPr>
          <a:xfrm flipH="1">
            <a:off x="718818" y="2318404"/>
            <a:ext cx="155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Part 3,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9B42D-BA7B-48AA-84F3-4A0A9B64378F}"/>
              </a:ext>
            </a:extLst>
          </p:cNvPr>
          <p:cNvSpPr txBox="1"/>
          <p:nvPr/>
        </p:nvSpPr>
        <p:spPr>
          <a:xfrm>
            <a:off x="718819" y="4090153"/>
            <a:ext cx="1260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accent1"/>
                </a:solidFill>
              </a:rPr>
              <a:t>TarotAI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2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첫 페이지 같은 경우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언어 선택을 할 수 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155A5E-3904-43B2-609A-95A908A9E4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02" y="923387"/>
            <a:ext cx="2742718" cy="53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로그인 없이 카드 리딩 스타일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선택 페이지로 넘어간다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1D277-A71D-F502-1F6B-808E2C31E3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82" y="990594"/>
            <a:ext cx="2697732" cy="52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직접 질문을 입력 해야하며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번역이 뒤로가기가 아닌 반품으로 되어있다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91DAC-3D45-79CE-6B55-2BC65FA3E9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33" y="923388"/>
            <a:ext cx="2757775" cy="53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카드 선택 페이지에서 내 마음대로 이리저리 카드를 섞을 수는 있지만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선택이 불가능하다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하단에 있는 타로 읽기 결과보기를 선택하여 페이지를 넘길 수 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368969-48ED-ED9B-7E45-315C7431F37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36" y="923387"/>
            <a:ext cx="2754913" cy="53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F7607A-16C1-4061-B8B2-7B88A55C18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" y="0"/>
            <a:ext cx="12190981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9C3366C-F554-41EA-A7FC-E0BBE650ECCB}"/>
              </a:ext>
            </a:extLst>
          </p:cNvPr>
          <p:cNvSpPr/>
          <p:nvPr/>
        </p:nvSpPr>
        <p:spPr>
          <a:xfrm>
            <a:off x="540083" y="3848242"/>
            <a:ext cx="5555917" cy="1130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BBC35F-A00F-4925-9782-1152D12E5D59}"/>
              </a:ext>
            </a:extLst>
          </p:cNvPr>
          <p:cNvSpPr/>
          <p:nvPr/>
        </p:nvSpPr>
        <p:spPr>
          <a:xfrm>
            <a:off x="540084" y="2104246"/>
            <a:ext cx="2340000" cy="1743996"/>
          </a:xfrm>
          <a:prstGeom prst="rect">
            <a:avLst/>
          </a:prstGeom>
          <a:solidFill>
            <a:srgbClr val="4F7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33E13E-4057-4E12-9281-C0041EAE47BC}"/>
              </a:ext>
            </a:extLst>
          </p:cNvPr>
          <p:cNvCxnSpPr/>
          <p:nvPr/>
        </p:nvCxnSpPr>
        <p:spPr>
          <a:xfrm>
            <a:off x="540084" y="5181600"/>
            <a:ext cx="11651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959FBE-54F7-447E-BD7B-09A55B319F12}"/>
              </a:ext>
            </a:extLst>
          </p:cNvPr>
          <p:cNvSpPr txBox="1"/>
          <p:nvPr/>
        </p:nvSpPr>
        <p:spPr>
          <a:xfrm flipH="1">
            <a:off x="718819" y="2318404"/>
            <a:ext cx="128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Part 1,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C97D7-F128-4B61-8096-396738DB83B6}"/>
              </a:ext>
            </a:extLst>
          </p:cNvPr>
          <p:cNvSpPr txBox="1"/>
          <p:nvPr/>
        </p:nvSpPr>
        <p:spPr>
          <a:xfrm>
            <a:off x="718819" y="4090153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1"/>
                </a:solidFill>
              </a:rPr>
              <a:t>마이타로  </a:t>
            </a:r>
            <a:r>
              <a:rPr lang="en-US" altLang="ko-KR" sz="3600" spc="-300">
                <a:solidFill>
                  <a:schemeClr val="accent1"/>
                </a:solidFill>
              </a:rPr>
              <a:t>AI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349135" y="854708"/>
            <a:ext cx="6134791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해당 로딩화면이 </a:t>
            </a:r>
            <a:r>
              <a:rPr lang="en-US" altLang="ko-KR">
                <a:solidFill>
                  <a:schemeClr val="tx1"/>
                </a:solidFill>
              </a:rPr>
              <a:t>30</a:t>
            </a:r>
            <a:r>
              <a:rPr lang="ko-KR" altLang="en-US">
                <a:solidFill>
                  <a:schemeClr val="tx1"/>
                </a:solidFill>
              </a:rPr>
              <a:t>초 간 뜬 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카드가 표시 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23BB4C-7861-567C-CC43-A39D879998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5" y="1039398"/>
            <a:ext cx="2676216" cy="5218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4E38E1-FF3F-B329-3061-0E6A8BD996E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56" y="1039398"/>
            <a:ext cx="2676216" cy="52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8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결과를 보기 위해선 광고 보기가 필수이며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그 외의 방법은 없는 것으로 보인다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95455D-CFDA-781B-F793-960C66D24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27" y="990594"/>
            <a:ext cx="2689206" cy="52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광고 끝난 후 결과 페이지는 이렇게 뜨며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다른 어플로 보내기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 다운받기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복사하기가 가능하다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7D46E-2EF5-7B5B-4B1E-F427C67693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27" y="990594"/>
            <a:ext cx="2726092" cy="53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349135" y="854708"/>
            <a:ext cx="6134791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장이상의 카드를 뽑을 경우 해당 페이지와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같이 상세 확인이 가능하다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71C67-BD1E-F315-91CC-0195A3D9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6" y="990594"/>
            <a:ext cx="2757866" cy="53778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618B38-EA35-859D-3319-98A5F430E0E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17" y="1014951"/>
            <a:ext cx="2745375" cy="535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카톡으로 보내기를 했을때의 페이지이다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사진과 같이 페이지에 나왔던 내용을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타인 또는 자신에게 보낼 수 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888FC5-1E0F-DE98-3BF6-9F4CF46C2B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14" y="990594"/>
            <a:ext cx="2711654" cy="52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놀랍게도 이게 시작페이지를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클릭했을때의 화면이다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여기서부터 다시 시작이 가능하다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155A5E-3904-43B2-609A-95A908A9E4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02" y="923387"/>
            <a:ext cx="2742718" cy="53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내비게이션바에선 사진과 같은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타로카드의 의미를 확인 할 수 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37E22-55C3-645C-B2F0-8B274E6242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75" y="990594"/>
            <a:ext cx="2709467" cy="52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6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349135" y="854708"/>
            <a:ext cx="6134791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네비게이션바에 연결된 페이지이다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모든 카드와 카드의 해석을 볼 수 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1E070-052E-E8B9-8274-C41EBBAD2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0" y="990594"/>
            <a:ext cx="2733443" cy="53302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703F59-C188-8909-6856-7FFD63E51B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08" y="990594"/>
            <a:ext cx="2795955" cy="54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139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TarotAI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장점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무료라고 볼 수 있을 것 같으며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따로 결제하는 페이지조차 존재 하지 않는다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카드의 대한 내용이 담긴 페이지가 있다는게 신기했다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질문에 맞는 결과가 나오며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속도가 빠르다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단점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광고를 무조건 봐야한다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환경설정이 존재 하지 않아 매번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언어 선택페이지를 봐야한다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타로 내역이 따로 저장되지 않는다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F7607A-16C1-4061-B8B2-7B88A55C18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" y="0"/>
            <a:ext cx="12190981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9C3366C-F554-41EA-A7FC-E0BBE650ECCB}"/>
              </a:ext>
            </a:extLst>
          </p:cNvPr>
          <p:cNvSpPr/>
          <p:nvPr/>
        </p:nvSpPr>
        <p:spPr>
          <a:xfrm>
            <a:off x="540083" y="3848242"/>
            <a:ext cx="5555917" cy="1130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BBC35F-A00F-4925-9782-1152D12E5D59}"/>
              </a:ext>
            </a:extLst>
          </p:cNvPr>
          <p:cNvSpPr/>
          <p:nvPr/>
        </p:nvSpPr>
        <p:spPr>
          <a:xfrm>
            <a:off x="540084" y="2104246"/>
            <a:ext cx="2340000" cy="1743996"/>
          </a:xfrm>
          <a:prstGeom prst="rect">
            <a:avLst/>
          </a:prstGeom>
          <a:solidFill>
            <a:srgbClr val="4F7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33E13E-4057-4E12-9281-C0041EAE47BC}"/>
              </a:ext>
            </a:extLst>
          </p:cNvPr>
          <p:cNvCxnSpPr/>
          <p:nvPr/>
        </p:nvCxnSpPr>
        <p:spPr>
          <a:xfrm>
            <a:off x="540084" y="5181600"/>
            <a:ext cx="11651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959FBE-54F7-447E-BD7B-09A55B319F12}"/>
              </a:ext>
            </a:extLst>
          </p:cNvPr>
          <p:cNvSpPr txBox="1"/>
          <p:nvPr/>
        </p:nvSpPr>
        <p:spPr>
          <a:xfrm flipH="1">
            <a:off x="718819" y="2318404"/>
            <a:ext cx="128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95000"/>
                  </a:schemeClr>
                </a:solidFill>
              </a:rPr>
              <a:t>Part 4,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C97D7-F128-4B61-8096-396738DB83B6}"/>
              </a:ext>
            </a:extLst>
          </p:cNvPr>
          <p:cNvSpPr txBox="1"/>
          <p:nvPr/>
        </p:nvSpPr>
        <p:spPr>
          <a:xfrm>
            <a:off x="718819" y="4090153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1"/>
                </a:solidFill>
              </a:rPr>
              <a:t>그 외의 어플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5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회원가입을 하지 않는 이상 사용이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 불가능한것으로 보이며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처음은 약관 동의 페이지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먼저 뜨는 것으로 확인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570C77-2848-4E0C-C47F-C4F81657C7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94" y="807719"/>
            <a:ext cx="2909121" cy="56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2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C805E5-8443-4976-856B-3720FFE2455B}"/>
              </a:ext>
            </a:extLst>
          </p:cNvPr>
          <p:cNvSpPr txBox="1"/>
          <p:nvPr/>
        </p:nvSpPr>
        <p:spPr>
          <a:xfrm>
            <a:off x="2854221" y="2951946"/>
            <a:ext cx="64684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>
                <a:solidFill>
                  <a:schemeClr val="bg1"/>
                </a:solidFill>
              </a:rPr>
              <a:t>어플을 삭제 하여 이름 조차 알 수 없어 </a:t>
            </a:r>
            <a:endParaRPr lang="en-US" altLang="ko-KR" sz="2800" i="1">
              <a:solidFill>
                <a:schemeClr val="bg1"/>
              </a:solidFill>
            </a:endParaRPr>
          </a:p>
          <a:p>
            <a:r>
              <a:rPr lang="ko-KR" altLang="en-US" sz="2800" i="1">
                <a:solidFill>
                  <a:schemeClr val="bg1"/>
                </a:solidFill>
              </a:rPr>
              <a:t>그 외로 묶게 되었습니다</a:t>
            </a:r>
            <a:r>
              <a:rPr lang="en-US" altLang="ko-KR" sz="2800" i="1">
                <a:solidFill>
                  <a:schemeClr val="bg1"/>
                </a:solidFill>
              </a:rPr>
              <a:t>. :P</a:t>
            </a:r>
          </a:p>
          <a:p>
            <a:pPr algn="r"/>
            <a:r>
              <a:rPr lang="en-US" altLang="ko-KR" sz="1200" i="1">
                <a:solidFill>
                  <a:schemeClr val="bg1"/>
                </a:solidFill>
              </a:rPr>
              <a:t>-</a:t>
            </a:r>
            <a:r>
              <a:rPr lang="ko-KR" altLang="en-US" sz="1200" i="1">
                <a:solidFill>
                  <a:schemeClr val="bg1"/>
                </a:solidFill>
              </a:rPr>
              <a:t>스크린샷만 남기고 갔단다</a:t>
            </a:r>
            <a:r>
              <a:rPr lang="en-US" altLang="ko-KR" sz="1200" i="1">
                <a:solidFill>
                  <a:schemeClr val="bg1"/>
                </a:solidFill>
              </a:rPr>
              <a:t>.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B466C-0289-4AE4-B654-7A63DA2B26CA}"/>
              </a:ext>
            </a:extLst>
          </p:cNvPr>
          <p:cNvSpPr/>
          <p:nvPr/>
        </p:nvSpPr>
        <p:spPr>
          <a:xfrm>
            <a:off x="2083982" y="2289841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E277AA-1940-4A80-9DFF-95A588B7AC66}"/>
              </a:ext>
            </a:extLst>
          </p:cNvPr>
          <p:cNvSpPr/>
          <p:nvPr/>
        </p:nvSpPr>
        <p:spPr>
          <a:xfrm rot="5400000">
            <a:off x="2464979" y="1819942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그 외의 어플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4,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환경설정에서 언어선택이 가능하다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08C41F-72E9-5C9B-AD32-1AE54C95CA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8" y="990594"/>
            <a:ext cx="2761532" cy="53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그 외의 어플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4,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따로 질문이 불가능하며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옆 사진과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같은 선택지에서만 선택이 가능하다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A2D0C-D063-45C7-B04A-84A4B044A96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26" y="972422"/>
            <a:ext cx="2744906" cy="53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그 외의 어플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4,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애니메이션과 함께 카드가 나열되며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섞기를 선택시 다시 나열이 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사진과 같은 화면에서 카드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장을 선택시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결과페이지로 바로 넘어간다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9C149C-9A4E-42F8-23C1-8B1368305E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26" y="990594"/>
            <a:ext cx="2788164" cy="54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그 외의 어플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4,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선택한 카드가 나오며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그에 따른 해석이 나온다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놀랍게도 이게 끝이다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더 이상의 페이지도 존재하지 않는다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DB4991-7718-781C-3243-3341D31A23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77" y="990594"/>
            <a:ext cx="2692841" cy="52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그 외의 어플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4,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처음 페이지로 생일을 선택하라고 나오며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그에 따른 별자리가 나온다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F523C-7F9D-B8BB-F3DD-142EB55C5E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89" y="990594"/>
            <a:ext cx="2695029" cy="52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그 외의 어플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4,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생일을 입력하게 되면 나의 대해 분석을 시작하며 잠시만 기다려주세요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라는 메시지가 출력된다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09DDF5-8EC5-C5A9-CD5F-D36E1F0A21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1" y="990594"/>
            <a:ext cx="2714784" cy="52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그 외의 어플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4,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복원하기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결제내역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나의 대한 맞춤내역이 나온다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결과를 확인 하려면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결제가 필요하다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38874F-30A1-7463-AAF2-B19E8EF7A7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27" y="1059984"/>
            <a:ext cx="2655103" cy="51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8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그 외의 어플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4,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비용은 옆 사진과 같다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4A0524-A29A-D5F6-0193-0D262E8E4A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61" y="985169"/>
            <a:ext cx="2731835" cy="53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그 외의 어플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4,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40621" y="854704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의 장점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누구나 편하게 볼 수 있게 직관적인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처음보는 카드 애니메이션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결과를 보기위한 광고가 필요없음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의 단점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색이 쨍해 보기 힘들었다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누가봐도 세기말 감성의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카드 선택 개수의 대한 제한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아래 계속 나오고 있는 광고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의 장점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누가봐도 미국인을 노린 별자리 감성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화려한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의 단점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누가봐도 미국인을 노린 별자리 감성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완전 유료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아이디나 비밀번호는 필요가 없으며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휴대폰 인증 후 닉네임 입력하면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바로 사용가능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D0B9A6-A174-6A1E-4B75-B6FEBE8C18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56" y="990594"/>
            <a:ext cx="276664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4489B-3772-49C0-8EC4-6F17795C21C4}"/>
              </a:ext>
            </a:extLst>
          </p:cNvPr>
          <p:cNvSpPr txBox="1"/>
          <p:nvPr/>
        </p:nvSpPr>
        <p:spPr>
          <a:xfrm>
            <a:off x="1383013" y="3105834"/>
            <a:ext cx="9425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>
                <a:solidFill>
                  <a:schemeClr val="bg1"/>
                </a:solidFill>
              </a:rPr>
              <a:t>50</a:t>
            </a:r>
            <a:r>
              <a:rPr lang="ko-KR" altLang="en-US" sz="3600" spc="-300">
                <a:solidFill>
                  <a:schemeClr val="bg1"/>
                </a:solidFill>
              </a:rPr>
              <a:t>페이지 작성했습니다</a:t>
            </a:r>
            <a:r>
              <a:rPr lang="en-US" altLang="ko-KR" sz="3600" spc="-300">
                <a:solidFill>
                  <a:schemeClr val="bg1"/>
                </a:solidFill>
              </a:rPr>
              <a:t>. </a:t>
            </a:r>
            <a:r>
              <a:rPr lang="ko-KR" altLang="en-US" sz="3600" spc="-300">
                <a:solidFill>
                  <a:schemeClr val="bg1"/>
                </a:solidFill>
              </a:rPr>
              <a:t>사장님</a:t>
            </a:r>
            <a:r>
              <a:rPr lang="en-US" altLang="ko-KR" sz="3600" spc="-3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3600" spc="-300">
                <a:solidFill>
                  <a:schemeClr val="bg1"/>
                </a:solidFill>
              </a:rPr>
              <a:t>신한 </a:t>
            </a:r>
            <a:r>
              <a:rPr lang="en-US" altLang="ko-KR" sz="3600" spc="-300">
                <a:solidFill>
                  <a:schemeClr val="bg1"/>
                </a:solidFill>
              </a:rPr>
              <a:t>110-425-176299  </a:t>
            </a:r>
            <a:r>
              <a:rPr lang="ko-KR" altLang="en-US" sz="3600" spc="-300">
                <a:solidFill>
                  <a:schemeClr val="bg1"/>
                </a:solidFill>
              </a:rPr>
              <a:t>ㅈㅇㅈ 입금 부탁드리겠습니다</a:t>
            </a:r>
            <a:r>
              <a:rPr lang="en-US" altLang="ko-KR" sz="3600" spc="-300">
                <a:solidFill>
                  <a:schemeClr val="bg1"/>
                </a:solidFill>
              </a:rPr>
              <a:t>.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3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4489B-3772-49C0-8EC4-6F17795C21C4}"/>
              </a:ext>
            </a:extLst>
          </p:cNvPr>
          <p:cNvSpPr txBox="1"/>
          <p:nvPr/>
        </p:nvSpPr>
        <p:spPr>
          <a:xfrm>
            <a:off x="1819033" y="3105834"/>
            <a:ext cx="8553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>
                <a:solidFill>
                  <a:schemeClr val="bg1"/>
                </a:solidFill>
              </a:rPr>
              <a:t>그리고 터져버린 제 핸드폰 용량을 보여드리고</a:t>
            </a:r>
            <a:endParaRPr lang="en-US" altLang="ko-KR" sz="3600" spc="-300">
              <a:solidFill>
                <a:schemeClr val="bg1"/>
              </a:solidFill>
            </a:endParaRPr>
          </a:p>
          <a:p>
            <a:pPr algn="ctr"/>
            <a:r>
              <a:rPr lang="ko-KR" altLang="en-US" sz="3600" spc="-300">
                <a:solidFill>
                  <a:schemeClr val="bg1"/>
                </a:solidFill>
              </a:rPr>
              <a:t>마치겠습니다</a:t>
            </a:r>
            <a:r>
              <a:rPr lang="en-US" altLang="ko-KR" sz="3600" spc="-300">
                <a:solidFill>
                  <a:schemeClr val="bg1"/>
                </a:solidFill>
              </a:rPr>
              <a:t>. </a:t>
            </a:r>
            <a:r>
              <a:rPr lang="ko-KR" altLang="en-US" sz="3600" spc="-300">
                <a:solidFill>
                  <a:schemeClr val="bg1"/>
                </a:solidFill>
              </a:rPr>
              <a:t>감사합니다</a:t>
            </a:r>
            <a:r>
              <a:rPr lang="en-US" altLang="ko-KR" sz="3600" spc="-300">
                <a:solidFill>
                  <a:schemeClr val="bg1"/>
                </a:solidFill>
              </a:rPr>
              <a:t>.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501EA1-5396-473E-604A-710BEE91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5" y="316491"/>
            <a:ext cx="10078350" cy="20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페이지로 비용을 지불하지 않는 이상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메인 페이지는 사용이 불가능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042A1B-2C9A-3A74-5CE1-F2B92D0C131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33" y="990594"/>
            <a:ext cx="2758891" cy="53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클로버의 가격은 옆 사진과 같다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A82E35-74BB-AF06-380E-E014DD2046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20" y="990594"/>
            <a:ext cx="2742718" cy="53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하단에 있는 타로챗은 부분 무료로 사용이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가능하며 사진과 같이 선택지 또는 채팅창을 이용하여 사용이 가능하다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6A6FF-5231-9166-99E7-BEEEC51630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7" y="923387"/>
            <a:ext cx="2764910" cy="53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>
                <a:solidFill>
                  <a:srgbClr val="554F4D"/>
                </a:solidFill>
              </a:rPr>
              <a:t>마이타로 </a:t>
            </a:r>
            <a:r>
              <a:rPr lang="en-US" altLang="ko-KR" sz="3600" spc="-150">
                <a:solidFill>
                  <a:srgbClr val="554F4D"/>
                </a:solidFill>
              </a:rPr>
              <a:t>AI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854708"/>
            <a:ext cx="4796234" cy="5588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854707"/>
            <a:ext cx="4796234" cy="5587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오늘 운세를 선택한 장면이고</a:t>
            </a:r>
            <a:r>
              <a:rPr lang="en-US" altLang="ko-KR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하단의 좋아</a:t>
            </a:r>
            <a:r>
              <a:rPr lang="en-US" altLang="ko-KR">
                <a:solidFill>
                  <a:schemeClr val="tx1"/>
                </a:solidFill>
              </a:rPr>
              <a:t>! </a:t>
            </a:r>
            <a:r>
              <a:rPr lang="ko-KR" altLang="en-US">
                <a:solidFill>
                  <a:schemeClr val="tx1"/>
                </a:solidFill>
              </a:rPr>
              <a:t>카드를 뽑아볼래를 선택하면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다음 페이지와 같은 페이지가 나타난다</a:t>
            </a:r>
            <a:r>
              <a:rPr lang="en-US" altLang="ko-KR">
                <a:solidFill>
                  <a:schemeClr val="tx1"/>
                </a:solidFill>
              </a:rPr>
              <a:t>.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DB5938-A79D-222C-6E5B-D9EED2DDC7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52" y="990594"/>
            <a:ext cx="2759343" cy="53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tea_2010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3C42"/>
      </a:accent1>
      <a:accent2>
        <a:srgbClr val="407283"/>
      </a:accent2>
      <a:accent3>
        <a:srgbClr val="DFC0A8"/>
      </a:accent3>
      <a:accent4>
        <a:srgbClr val="E09508"/>
      </a:accent4>
      <a:accent5>
        <a:srgbClr val="727A7C"/>
      </a:accent5>
      <a:accent6>
        <a:srgbClr val="51504C"/>
      </a:accent6>
      <a:hlink>
        <a:srgbClr val="323F4F"/>
      </a:hlink>
      <a:folHlink>
        <a:srgbClr val="323F4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1053</Words>
  <Application>Microsoft Office PowerPoint</Application>
  <PresentationFormat>와이드스크린</PresentationFormat>
  <Paragraphs>260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나눔스퀘어_ac Bold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은지</cp:lastModifiedBy>
  <cp:revision>50</cp:revision>
  <dcterms:created xsi:type="dcterms:W3CDTF">2020-10-18T02:36:22Z</dcterms:created>
  <dcterms:modified xsi:type="dcterms:W3CDTF">2023-08-29T11:58:26Z</dcterms:modified>
</cp:coreProperties>
</file>