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9" autoAdjust="0"/>
    <p:restoredTop sz="94660"/>
  </p:normalViewPr>
  <p:slideViewPr>
    <p:cSldViewPr snapToGrid="0">
      <p:cViewPr>
        <p:scale>
          <a:sx n="100" d="100"/>
          <a:sy n="100" d="100"/>
        </p:scale>
        <p:origin x="156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6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5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8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9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7C2AA-E853-44D9-A32A-86CA6D0A7C91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D2D7-271B-4E35-9E9A-783410C42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95061"/>
              </p:ext>
            </p:extLst>
          </p:nvPr>
        </p:nvGraphicFramePr>
        <p:xfrm>
          <a:off x="0" y="1324373"/>
          <a:ext cx="6799006" cy="2142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1908">
                  <a:extLst>
                    <a:ext uri="{9D8B030D-6E8A-4147-A177-3AD203B41FA5}">
                      <a16:colId xmlns:a16="http://schemas.microsoft.com/office/drawing/2014/main" val="819253552"/>
                    </a:ext>
                  </a:extLst>
                </a:gridCol>
                <a:gridCol w="4707098">
                  <a:extLst>
                    <a:ext uri="{9D8B030D-6E8A-4147-A177-3AD203B41FA5}">
                      <a16:colId xmlns:a16="http://schemas.microsoft.com/office/drawing/2014/main" val="3709022918"/>
                    </a:ext>
                  </a:extLst>
                </a:gridCol>
              </a:tblGrid>
              <a:tr h="53568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27924" marR="127924" marT="63963" marB="6396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27924" marR="127924" marT="63963" marB="63963" anchor="ctr"/>
                </a:tc>
                <a:extLst>
                  <a:ext uri="{0D108BD9-81ED-4DB2-BD59-A6C34878D82A}">
                    <a16:rowId xmlns:a16="http://schemas.microsoft.com/office/drawing/2014/main" val="1768423191"/>
                  </a:ext>
                </a:extLst>
              </a:tr>
              <a:tr h="53568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27924" marR="127924" marT="63963" marB="6396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27924" marR="127924" marT="63963" marB="63963" anchor="ctr"/>
                </a:tc>
                <a:extLst>
                  <a:ext uri="{0D108BD9-81ED-4DB2-BD59-A6C34878D82A}">
                    <a16:rowId xmlns:a16="http://schemas.microsoft.com/office/drawing/2014/main" val="3263488157"/>
                  </a:ext>
                </a:extLst>
              </a:tr>
              <a:tr h="53568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27924" marR="127924" marT="63963" marB="6396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진행</a:t>
                      </a:r>
                      <a:endParaRPr lang="ko-KR" altLang="en-US" sz="1400" dirty="0"/>
                    </a:p>
                  </a:txBody>
                  <a:tcPr marL="127924" marR="127924" marT="63963" marB="63963" anchor="ctr"/>
                </a:tc>
                <a:extLst>
                  <a:ext uri="{0D108BD9-81ED-4DB2-BD59-A6C34878D82A}">
                    <a16:rowId xmlns:a16="http://schemas.microsoft.com/office/drawing/2014/main" val="2916768595"/>
                  </a:ext>
                </a:extLst>
              </a:tr>
              <a:tr h="53568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27924" marR="127924" marT="63963" marB="6396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취소</a:t>
                      </a:r>
                      <a:endParaRPr lang="ko-KR" altLang="en-US" sz="1400" dirty="0"/>
                    </a:p>
                  </a:txBody>
                  <a:tcPr marL="127924" marR="127924" marT="63963" marB="63963" anchor="ctr"/>
                </a:tc>
                <a:extLst>
                  <a:ext uri="{0D108BD9-81ED-4DB2-BD59-A6C34878D82A}">
                    <a16:rowId xmlns:a16="http://schemas.microsoft.com/office/drawing/2014/main" val="339030676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67305" y="2696051"/>
            <a:ext cx="1699656" cy="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67305" y="3266325"/>
            <a:ext cx="1699656" cy="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92689"/>
              </p:ext>
            </p:extLst>
          </p:nvPr>
        </p:nvGraphicFramePr>
        <p:xfrm>
          <a:off x="23412" y="4660491"/>
          <a:ext cx="683458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4587">
                  <a:extLst>
                    <a:ext uri="{9D8B030D-6E8A-4147-A177-3AD203B41FA5}">
                      <a16:colId xmlns:a16="http://schemas.microsoft.com/office/drawing/2014/main" val="2454692321"/>
                    </a:ext>
                  </a:extLst>
                </a:gridCol>
              </a:tblGrid>
              <a:tr h="283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차별화된 기능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87047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다양한 카드 </a:t>
                      </a:r>
                      <a:r>
                        <a:rPr lang="ko-KR" altLang="en-US" sz="1800" dirty="0" err="1" smtClean="0"/>
                        <a:t>등록기능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50978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 smtClean="0"/>
                        <a:t>유니버셜</a:t>
                      </a:r>
                      <a:r>
                        <a:rPr lang="ko-KR" altLang="en-US" sz="1800" dirty="0" smtClean="0"/>
                        <a:t> 이외의 카드 지원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63501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유연한 카드 설정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카드 개수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키워드 변경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51790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카드를 자율적으로 배치 가능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baseline="0" dirty="0" smtClean="0"/>
                        <a:t>직접 카드 선택 버튼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42045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GPT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해석 기능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43388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기본 해석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4748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다중언어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3511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스토어에서 스프레드를 판매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91436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스토어에서 다양한 카드를 판매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8722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스토어에서 스프레드</a:t>
                      </a:r>
                      <a:r>
                        <a:rPr lang="ko-KR" altLang="en-US" sz="1800" baseline="0" dirty="0" smtClean="0"/>
                        <a:t> 세트를 구매해 직접 등록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32120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오늘의 카드 지원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51927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24132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64713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7652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3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6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7607" y="190430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4257" y="2820656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6457" y="3499297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233" y="5501391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09716" y="6019864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Cards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8348" y="1449372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73654" y="4066938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1121" y="9312492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Interpret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6142" y="5462173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476" y="7788052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GPT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Interpret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2097" y="267241"/>
            <a:ext cx="1308797" cy="704478"/>
          </a:xfrm>
          <a:prstGeom prst="ellipse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앱 실행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5" idx="6"/>
            <a:endCxn id="4" idx="1"/>
          </p:cNvCxnSpPr>
          <p:nvPr/>
        </p:nvCxnSpPr>
        <p:spPr>
          <a:xfrm>
            <a:off x="1630894" y="619480"/>
            <a:ext cx="926713" cy="33317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2"/>
            <a:endCxn id="5" idx="0"/>
          </p:cNvCxnSpPr>
          <p:nvPr/>
        </p:nvCxnSpPr>
        <p:spPr>
          <a:xfrm flipH="1">
            <a:off x="3062405" y="1714871"/>
            <a:ext cx="3350" cy="110578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1"/>
            <a:endCxn id="10" idx="3"/>
          </p:cNvCxnSpPr>
          <p:nvPr/>
        </p:nvCxnSpPr>
        <p:spPr>
          <a:xfrm flipH="1" flipV="1">
            <a:off x="1484644" y="2211593"/>
            <a:ext cx="1069613" cy="1371284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1"/>
            <a:endCxn id="6" idx="3"/>
          </p:cNvCxnSpPr>
          <p:nvPr/>
        </p:nvCxnSpPr>
        <p:spPr>
          <a:xfrm flipH="1">
            <a:off x="1462753" y="3582877"/>
            <a:ext cx="1091504" cy="67864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" idx="3"/>
            <a:endCxn id="11" idx="0"/>
          </p:cNvCxnSpPr>
          <p:nvPr/>
        </p:nvCxnSpPr>
        <p:spPr>
          <a:xfrm>
            <a:off x="3570553" y="3582877"/>
            <a:ext cx="911249" cy="48406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2"/>
            <a:endCxn id="9" idx="0"/>
          </p:cNvCxnSpPr>
          <p:nvPr/>
        </p:nvCxnSpPr>
        <p:spPr>
          <a:xfrm>
            <a:off x="4481802" y="5591379"/>
            <a:ext cx="36062" cy="42848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9" idx="1"/>
            <a:endCxn id="13" idx="3"/>
          </p:cNvCxnSpPr>
          <p:nvPr/>
        </p:nvCxnSpPr>
        <p:spPr>
          <a:xfrm flipH="1" flipV="1">
            <a:off x="3542438" y="6224394"/>
            <a:ext cx="467278" cy="55769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2"/>
            <a:endCxn id="12" idx="0"/>
          </p:cNvCxnSpPr>
          <p:nvPr/>
        </p:nvCxnSpPr>
        <p:spPr>
          <a:xfrm flipH="1">
            <a:off x="1679269" y="6986614"/>
            <a:ext cx="1355021" cy="2325878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4" idx="0"/>
          </p:cNvCxnSpPr>
          <p:nvPr/>
        </p:nvCxnSpPr>
        <p:spPr>
          <a:xfrm flipH="1">
            <a:off x="888624" y="6981024"/>
            <a:ext cx="1581290" cy="807028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1512758" y="6375666"/>
            <a:ext cx="957156" cy="1912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3" idx="0"/>
            <a:endCxn id="5" idx="2"/>
          </p:cNvCxnSpPr>
          <p:nvPr/>
        </p:nvCxnSpPr>
        <p:spPr>
          <a:xfrm flipV="1">
            <a:off x="3034290" y="4345097"/>
            <a:ext cx="28115" cy="1117076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1422037" y="4345097"/>
            <a:ext cx="1229320" cy="118422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573909" y="5966335"/>
            <a:ext cx="896005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168005" y="9575047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62405" y="9575047"/>
            <a:ext cx="1016296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Symbol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5" idx="3"/>
            <a:endCxn id="65" idx="0"/>
          </p:cNvCxnSpPr>
          <p:nvPr/>
        </p:nvCxnSpPr>
        <p:spPr>
          <a:xfrm>
            <a:off x="3570553" y="3582877"/>
            <a:ext cx="2105600" cy="5992170"/>
          </a:xfrm>
          <a:prstGeom prst="bentConnector2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65" idx="1"/>
          </p:cNvCxnSpPr>
          <p:nvPr/>
        </p:nvCxnSpPr>
        <p:spPr>
          <a:xfrm>
            <a:off x="3539527" y="7025832"/>
            <a:ext cx="1628478" cy="3311436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66" idx="3"/>
          </p:cNvCxnSpPr>
          <p:nvPr/>
        </p:nvCxnSpPr>
        <p:spPr>
          <a:xfrm flipH="1">
            <a:off x="4078701" y="10337267"/>
            <a:ext cx="1087549" cy="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251895" y="793232"/>
            <a:ext cx="1139380" cy="1524441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Autonomy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Cards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54212"/>
              </p:ext>
            </p:extLst>
          </p:nvPr>
        </p:nvGraphicFramePr>
        <p:xfrm>
          <a:off x="0" y="619433"/>
          <a:ext cx="685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845">
                  <a:extLst>
                    <a:ext uri="{9D8B030D-6E8A-4147-A177-3AD203B41FA5}">
                      <a16:colId xmlns:a16="http://schemas.microsoft.com/office/drawing/2014/main" val="2454692321"/>
                    </a:ext>
                  </a:extLst>
                </a:gridCol>
                <a:gridCol w="5442155">
                  <a:extLst>
                    <a:ext uri="{9D8B030D-6E8A-4147-A177-3AD203B41FA5}">
                      <a16:colId xmlns:a16="http://schemas.microsoft.com/office/drawing/2014/main" val="3579073428"/>
                    </a:ext>
                  </a:extLst>
                </a:gridCol>
              </a:tblGrid>
              <a:tr h="283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뒤로가기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프로그램 종료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87047"/>
                  </a:ext>
                </a:extLst>
              </a:tr>
              <a:tr h="28390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페이지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/>
                        <a:t>select spread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28235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record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39069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setting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86486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card print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42595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store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69268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setting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89449"/>
                  </a:ext>
                </a:extLst>
              </a:tr>
              <a:tr h="2839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요구명세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각 페이지로 이동할 수 있어야 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20444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0349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6597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2684206" cy="619433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15641"/>
              </p:ext>
            </p:extLst>
          </p:nvPr>
        </p:nvGraphicFramePr>
        <p:xfrm>
          <a:off x="0" y="7438104"/>
          <a:ext cx="68580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845">
                  <a:extLst>
                    <a:ext uri="{9D8B030D-6E8A-4147-A177-3AD203B41FA5}">
                      <a16:colId xmlns:a16="http://schemas.microsoft.com/office/drawing/2014/main" val="2454692321"/>
                    </a:ext>
                  </a:extLst>
                </a:gridCol>
                <a:gridCol w="5442155">
                  <a:extLst>
                    <a:ext uri="{9D8B030D-6E8A-4147-A177-3AD203B41FA5}">
                      <a16:colId xmlns:a16="http://schemas.microsoft.com/office/drawing/2014/main" val="3579073428"/>
                    </a:ext>
                  </a:extLst>
                </a:gridCol>
              </a:tblGrid>
              <a:tr h="283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뒤로가기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프로그램 종료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87047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페이지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/>
                        <a:t>Main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28235"/>
                  </a:ext>
                </a:extLst>
              </a:tr>
              <a:tr h="2839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요구명세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각 모듈과 클래스의 초기설정이 완료되어야 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20444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초기 설정이 종료되면 사용자 입력을 받아 </a:t>
                      </a:r>
                      <a:r>
                        <a:rPr lang="en-US" altLang="ko-KR" sz="1800" dirty="0" smtClean="0"/>
                        <a:t>Main</a:t>
                      </a:r>
                      <a:r>
                        <a:rPr lang="ko-KR" altLang="en-US" sz="1800" dirty="0" smtClean="0"/>
                        <a:t>페이지로 넘어가야 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0349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mtClean="0"/>
                        <a:t>화면을 넘어가며 애니메이션을 줘야함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6597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6818671"/>
            <a:ext cx="2684206" cy="619433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684206" cy="619433"/>
          </a:xfrm>
          <a:prstGeom prst="rect">
            <a:avLst/>
          </a:prstGeom>
          <a:solidFill>
            <a:srgbClr val="C9A4E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Selecct</a:t>
            </a:r>
            <a:r>
              <a:rPr lang="en-US" altLang="ko-KR" dirty="0" smtClean="0">
                <a:solidFill>
                  <a:schemeClr val="tx1"/>
                </a:solidFill>
              </a:rPr>
              <a:t> Spread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72970"/>
              </p:ext>
            </p:extLst>
          </p:nvPr>
        </p:nvGraphicFramePr>
        <p:xfrm>
          <a:off x="0" y="619433"/>
          <a:ext cx="68580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845">
                  <a:extLst>
                    <a:ext uri="{9D8B030D-6E8A-4147-A177-3AD203B41FA5}">
                      <a16:colId xmlns:a16="http://schemas.microsoft.com/office/drawing/2014/main" val="2454692321"/>
                    </a:ext>
                  </a:extLst>
                </a:gridCol>
                <a:gridCol w="5442155">
                  <a:extLst>
                    <a:ext uri="{9D8B030D-6E8A-4147-A177-3AD203B41FA5}">
                      <a16:colId xmlns:a16="http://schemas.microsoft.com/office/drawing/2014/main" val="3579073428"/>
                    </a:ext>
                  </a:extLst>
                </a:gridCol>
              </a:tblGrid>
              <a:tr h="283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뒤로가기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Main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87047"/>
                  </a:ext>
                </a:extLst>
              </a:tr>
              <a:tr h="2839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페이지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Select Card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28235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Autonomy Select Cards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39069"/>
                  </a:ext>
                </a:extLst>
              </a:tr>
              <a:tr h="28390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요구명세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스프레드를 선택할 수 있어야 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20444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선택한 스프레드 데이터를 다음 페이지에 전달 할 수 있어야 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0349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스프레드 데이터는 다음과 같은 데이터를 포함 함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ko-KR" altLang="en-US" sz="1800" dirty="0" smtClean="0"/>
                        <a:t>카드 순서</a:t>
                      </a:r>
                      <a:r>
                        <a:rPr lang="en-US" altLang="ko-KR" sz="1800" dirty="0" smtClean="0"/>
                        <a:t>, (x, y) </a:t>
                      </a:r>
                      <a:r>
                        <a:rPr lang="ko-KR" altLang="en-US" sz="1800" dirty="0" smtClean="0"/>
                        <a:t>좌표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자리에 해당하는 키워드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65972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Store</a:t>
                      </a:r>
                      <a:r>
                        <a:rPr lang="ko-KR" altLang="en-US" sz="1800" dirty="0" smtClean="0"/>
                        <a:t>에서 구매한 스프레드를 가져올 수 있어야 함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54169"/>
                  </a:ext>
                </a:extLst>
              </a:tr>
              <a:tr h="283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랜덤 출력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카드 선택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카드 직접 선택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dirty="0" smtClean="0"/>
                        <a:t>세가지 형태의 선택지가 주어짐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7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179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PORO</cp:lastModifiedBy>
  <cp:revision>22</cp:revision>
  <dcterms:created xsi:type="dcterms:W3CDTF">2023-06-02T11:31:43Z</dcterms:created>
  <dcterms:modified xsi:type="dcterms:W3CDTF">2023-06-13T12:09:02Z</dcterms:modified>
</cp:coreProperties>
</file>