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102AD-4B57-551F-94AD-19F3A4FD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8A1418-D95E-EF80-D492-A0251E4A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E4A21-5D64-B35B-F555-8D657BD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3F660-F064-B594-4EE7-3BCB81DE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A0B-4612-DDD6-9AD4-33913B4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59FC-68C8-4F63-84FF-C93E03E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BC0B0-B8E4-8465-79AE-615C2D97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BD826-AEA6-2B1F-A673-321A323B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B409-F577-51B6-F9B8-447B3203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D063D-6F5B-8D2C-D2FC-8156A91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37C23-7BC4-86C7-DE9E-1EFDA7829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5C76-F70E-CD55-3F6A-BDEDEE10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A6776-57A2-5462-F37E-6A72BD80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98489-DAD4-8807-A3B0-18EAE372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764E-7B45-E5F3-2288-A02BA14C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46DB-A408-A51A-E79B-9B963D8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7AB15-68DC-431F-4915-5F49615F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B73AB-646C-4156-86A0-6E9CF058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9ED50-F619-5475-FDE3-65B7650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1D4B-4653-A7D5-9FE2-458E52A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5F391-2207-C6EC-A6FB-1AB12C3E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5D907-6EBE-C8D4-ADFF-BD78DE52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160AB-CF71-773D-9688-A8D4CF3D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72AD0-8225-105D-76BD-BC5F258F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69209-D301-BF09-D4E8-93985F8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3C998-D903-33A8-05AE-85729052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2C70-4902-FE6E-1F04-981103ED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A44FA-D251-94E1-3B8F-F6E51C9D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809C6-623A-C369-058E-1A066C16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EBFCB-DE7F-84EC-43ED-4BFA2959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F3149-C393-4777-4B1E-18CD6A1C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4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703D-DC5D-C704-A2AC-220B7B21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AF7C8-80CB-C386-6026-E85077EA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375E7-29E7-1E49-2602-71D951F5F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2C4D0-B969-D4FB-3C53-B7FD1691D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B35A4-80EE-F218-1A48-5C5BCA2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20084-9679-D9A8-1A49-85B0F1D4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AED40-716B-1923-8DB3-8E028FBE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08B83-D6D7-437C-CEDB-8AFAD5CB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040C6-E029-6BAA-A272-511185B0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3EA87-E267-8434-E932-2A66FDF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689014-03AE-8D0C-F5C1-B0DD5357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F440A-8C2A-F310-F515-3675919F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8A9F7C-E45A-8D88-B52B-B9DD4768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6E15C-55CF-FD61-7A33-F60EF44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4EA98-DF27-BAA7-AE12-5959182E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C63C-8306-9660-18EE-9AF7856E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A76E0-BFD3-2004-AE45-1B7A0986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B41A4-24C9-32C8-CEE8-23A5CC27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14592-1640-6CC4-A241-B4A3A87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F6A5A-E72A-F4D3-DDAF-0BE3E690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8BDFA-A83D-C221-2C3C-6DC89D2C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5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DF4F-8818-44CD-C4F1-631DDF3D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774D58-8E31-0C1F-EDDD-9B6E21CD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3E191-469C-F436-4810-07FB207B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DB621-B2E5-8563-7C16-9823D8A7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23FAE-CDBF-D2C0-6669-3D27DC2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9064E-1B30-AE96-223C-E71673E0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440DC-327F-A799-6929-22C9ED2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A75D6-785E-DE09-D45B-2FEA903A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E0256-5A2A-77AD-6CC6-F93ECD642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6129-C9D3-4946-A66B-E895EDB8F9F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1D1AB-E81B-A439-E165-D45E000DF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7AD37-F1A0-18FA-6E5A-24969ED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2F39-2406-411B-A0CF-D8E036CE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11BC-CEF0-DF09-1172-782285E6A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591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400" dirty="0"/>
              <a:t>Recycler View </a:t>
            </a:r>
            <a:r>
              <a:rPr lang="ko-KR" altLang="en-US" sz="5400" dirty="0"/>
              <a:t>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0A7E0-405F-A49F-C078-73BD9B80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59125"/>
            <a:ext cx="12192000" cy="60988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사용자가 관리하는 데이터 셋을 아이템 단위로 구성하여 화면에 출력하는 뷰 그룹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제한된 화면에 제공하기 위해 스크롤 가능한 리스트로 표시해주는 위젯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en-US" altLang="ko-KR" dirty="0" err="1"/>
              <a:t>ListView</a:t>
            </a:r>
            <a:r>
              <a:rPr lang="ko-KR" altLang="en-US" dirty="0"/>
              <a:t>차이점</a:t>
            </a:r>
            <a:endParaRPr lang="en-US" altLang="ko-KR" dirty="0"/>
          </a:p>
          <a:p>
            <a:pPr algn="l"/>
            <a:r>
              <a:rPr lang="ko-KR" altLang="en-US" sz="1600" dirty="0"/>
              <a:t>기존에 사용했던 아이템 뷰들을 재활용 하기 때문</a:t>
            </a:r>
            <a:endParaRPr lang="en-US" altLang="ko-KR" sz="1600" dirty="0"/>
          </a:p>
          <a:p>
            <a:pPr algn="l"/>
            <a:r>
              <a:rPr lang="ko-KR" altLang="en-US" sz="1600" dirty="0"/>
              <a:t>기본적으로 </a:t>
            </a:r>
            <a:r>
              <a:rPr lang="en-US" altLang="ko-KR" sz="1600" dirty="0"/>
              <a:t>View Holder</a:t>
            </a:r>
            <a:r>
              <a:rPr lang="ko-KR" altLang="en-US" sz="1600" dirty="0"/>
              <a:t> 패턴을 사용하도록 만듦</a:t>
            </a:r>
            <a:r>
              <a:rPr lang="en-US" altLang="ko-KR" sz="1600" dirty="0"/>
              <a:t>(</a:t>
            </a:r>
            <a:r>
              <a:rPr lang="ko-KR" altLang="en-US" sz="1600" dirty="0"/>
              <a:t>필수적으로 사용</a:t>
            </a:r>
            <a:r>
              <a:rPr lang="en-US" altLang="ko-KR" sz="1600" dirty="0"/>
              <a:t>)</a:t>
            </a:r>
          </a:p>
          <a:p>
            <a:pPr algn="l"/>
            <a:endParaRPr lang="en-US" altLang="ko-KR" sz="1600" dirty="0"/>
          </a:p>
          <a:p>
            <a:pPr algn="l"/>
            <a:r>
              <a:rPr lang="ko-KR" altLang="en-US" dirty="0"/>
              <a:t>장점</a:t>
            </a:r>
            <a:endParaRPr lang="en-US" altLang="ko-KR" dirty="0"/>
          </a:p>
          <a:p>
            <a:pPr algn="l"/>
            <a:r>
              <a:rPr lang="en-US" altLang="ko-KR" sz="1800" dirty="0" err="1"/>
              <a:t>ListView</a:t>
            </a:r>
            <a:r>
              <a:rPr lang="ko-KR" altLang="en-US" sz="1800" dirty="0"/>
              <a:t> 화면 나열 시 수직</a:t>
            </a:r>
            <a:r>
              <a:rPr lang="en-US" altLang="ko-KR" sz="1800" dirty="0"/>
              <a:t>, </a:t>
            </a:r>
            <a:r>
              <a:rPr lang="ko-KR" altLang="en-US" sz="1800" dirty="0"/>
              <a:t>수평 등으로 바꾸기 위해선 상당부분 </a:t>
            </a:r>
            <a:r>
              <a:rPr lang="ko-KR" altLang="en-US" sz="1800" dirty="0" err="1"/>
              <a:t>재구현</a:t>
            </a:r>
            <a:r>
              <a:rPr lang="ko-KR" altLang="en-US" sz="1800" dirty="0"/>
              <a:t> 해야 하지만 </a:t>
            </a:r>
            <a:r>
              <a:rPr lang="en-US" altLang="ko-KR" sz="1800" dirty="0" err="1"/>
              <a:t>RecyclerView</a:t>
            </a:r>
            <a:r>
              <a:rPr lang="ko-KR" altLang="en-US" sz="1800" dirty="0"/>
              <a:t>사용 시 </a:t>
            </a:r>
            <a:endParaRPr lang="en-US" altLang="ko-KR" sz="1800" dirty="0"/>
          </a:p>
          <a:p>
            <a:pPr algn="l"/>
            <a:r>
              <a:rPr lang="ko-KR" altLang="en-US" sz="1800" dirty="0"/>
              <a:t>어댑터 부분에서 개발자가 직접 처리하여 뷰를 보여줌으로써 더 유연함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dirty="0" err="1"/>
              <a:t>ViewHolder</a:t>
            </a:r>
            <a:endParaRPr lang="en-US" altLang="ko-KR" dirty="0"/>
          </a:p>
          <a:p>
            <a:pPr algn="l"/>
            <a:r>
              <a:rPr lang="en-US" altLang="ko-KR" sz="1800" dirty="0"/>
              <a:t>View</a:t>
            </a:r>
            <a:r>
              <a:rPr lang="ko-KR" altLang="en-US" sz="1800" dirty="0"/>
              <a:t>를 보관하는 </a:t>
            </a:r>
            <a:r>
              <a:rPr lang="en-US" altLang="ko-KR" sz="1800" dirty="0"/>
              <a:t>Holder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algn="l"/>
            <a:r>
              <a:rPr lang="en-US" altLang="ko-KR" sz="1800" dirty="0" err="1"/>
              <a:t>ViewHolder</a:t>
            </a:r>
            <a:r>
              <a:rPr lang="ko-KR" altLang="en-US" sz="1800" dirty="0"/>
              <a:t>에 아이템을 넣어 뷰에 뿌려주도록 하는 객체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081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6EE9C-AE3E-FD15-BACA-48FCC06C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743" y="3342915"/>
            <a:ext cx="8013940" cy="351508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-apple-system"/>
              </a:rPr>
              <a:t>LinearLayoutManager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수직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(vertical)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또는 수평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(horizontal)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방향으로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아이템뷰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 배치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-apple-system"/>
              </a:rPr>
              <a:t>GridLayoutManager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비율이 같은 격자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(Grid)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형태로 배치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-apple-system"/>
              </a:rPr>
              <a:t>StaggeredGridLayoutManager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엇갈린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(Staggered)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격자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(Grid)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형태로 배치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3AAC6C-ED33-3D5E-F155-99D694D7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76" y="0"/>
            <a:ext cx="6254151" cy="3295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5C56C-D8B7-FD27-2A3C-185307E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43" y="3295290"/>
            <a:ext cx="2952750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3EDC8B-5BE8-0AD9-FCDF-3C8C0B95B91B}"/>
              </a:ext>
            </a:extLst>
          </p:cNvPr>
          <p:cNvSpPr txBox="1"/>
          <p:nvPr/>
        </p:nvSpPr>
        <p:spPr>
          <a:xfrm>
            <a:off x="1601457" y="5044558"/>
            <a:ext cx="271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LinearLayoutManager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A4F9E8-9EA0-A90B-EC89-4676EEF79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79" y="3342914"/>
            <a:ext cx="1209675" cy="1704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9C58D-DA99-49EC-C73E-CB4A6F446F4A}"/>
              </a:ext>
            </a:extLst>
          </p:cNvPr>
          <p:cNvSpPr txBox="1"/>
          <p:nvPr/>
        </p:nvSpPr>
        <p:spPr>
          <a:xfrm>
            <a:off x="4436492" y="5046175"/>
            <a:ext cx="271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dirty="0" err="1">
                <a:solidFill>
                  <a:srgbClr val="212529"/>
                </a:solidFill>
                <a:effectLst/>
                <a:latin typeface="-apple-system"/>
              </a:rPr>
              <a:t>GridLayoutManager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255FFE-0287-4C40-9F7B-3E667ABE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874" y="3342914"/>
            <a:ext cx="1143000" cy="1657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85511E-383A-FEBE-12D8-40C13951464B}"/>
              </a:ext>
            </a:extLst>
          </p:cNvPr>
          <p:cNvSpPr txBox="1"/>
          <p:nvPr/>
        </p:nvSpPr>
        <p:spPr>
          <a:xfrm>
            <a:off x="7014713" y="5044558"/>
            <a:ext cx="271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dirty="0" err="1">
                <a:solidFill>
                  <a:srgbClr val="212529"/>
                </a:solidFill>
                <a:effectLst/>
                <a:latin typeface="-apple-system"/>
              </a:rPr>
              <a:t>StaggeredGridLayoutManager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68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5F1D-981C-0C13-848A-DB162D01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Adapter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4F15E-8FA6-0D50-55D4-34A59FC0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577" y="1343819"/>
            <a:ext cx="7008423" cy="26243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600" dirty="0" err="1"/>
              <a:t>RecyclerView.Adapter</a:t>
            </a:r>
            <a:r>
              <a:rPr lang="ko-KR" altLang="en-US" sz="1600" dirty="0"/>
              <a:t>를 상속 구현할 것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onCreateViewHolder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 err="1"/>
              <a:t>뷰홀더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레이아웃 생성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리사이클러뷰와</a:t>
            </a:r>
            <a:r>
              <a:rPr lang="ko-KR" altLang="en-US" sz="1600" dirty="0"/>
              <a:t> 연결해주는 함수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onBindViewHolder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 err="1"/>
              <a:t>뷰홀더가</a:t>
            </a:r>
            <a:r>
              <a:rPr lang="ko-KR" altLang="en-US" sz="1600" dirty="0"/>
              <a:t> 재활용 될 때 실행되는 함수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getItemCount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아이템의 개수를 나타내기 위한 함수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4D22A-F07F-2829-F895-9DCF5345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5183577" cy="2624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8DF7F3-14D4-49D4-A762-E9F619A5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68151"/>
            <a:ext cx="5183577" cy="16383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69D2085-714C-F0A8-82D8-ABA5D41BA016}"/>
              </a:ext>
            </a:extLst>
          </p:cNvPr>
          <p:cNvSpPr txBox="1">
            <a:spLocks/>
          </p:cNvSpPr>
          <p:nvPr/>
        </p:nvSpPr>
        <p:spPr>
          <a:xfrm>
            <a:off x="5183576" y="3968151"/>
            <a:ext cx="7008423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RecyclerView.ViewHolder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상속 후 구현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/>
              <a:t>리사이클러뷰에</a:t>
            </a:r>
            <a:r>
              <a:rPr lang="ko-KR" altLang="en-US" sz="1600" dirty="0"/>
              <a:t> 들어갈 아이템들을 처리하는 함수</a:t>
            </a:r>
            <a:r>
              <a:rPr lang="en-US" altLang="ko-KR" sz="1600" dirty="0"/>
              <a:t>(</a:t>
            </a:r>
            <a:r>
              <a:rPr lang="ko-KR" altLang="en-US" sz="1600" dirty="0"/>
              <a:t>타이틀</a:t>
            </a:r>
            <a:r>
              <a:rPr lang="en-US" altLang="ko-KR" sz="1600" dirty="0"/>
              <a:t>, </a:t>
            </a:r>
            <a:r>
              <a:rPr lang="ko-KR" altLang="en-US" sz="1600" dirty="0"/>
              <a:t>사진 등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124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174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Recycler View 개념</vt:lpstr>
      <vt:lpstr>PowerPoint 프레젠테이션</vt:lpstr>
      <vt:lpstr>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 View 개념</dc:title>
  <dc:creator>김민성</dc:creator>
  <cp:lastModifiedBy>김민성</cp:lastModifiedBy>
  <cp:revision>2</cp:revision>
  <dcterms:created xsi:type="dcterms:W3CDTF">2023-06-07T07:02:44Z</dcterms:created>
  <dcterms:modified xsi:type="dcterms:W3CDTF">2023-06-08T09:22:33Z</dcterms:modified>
</cp:coreProperties>
</file>