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55B4-471F-7140-A271-814708D6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AB5D-A53B-7540-8EC4-C42D6FF6B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35B3-5AD6-2A4F-9BC4-DD070068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FA0C-6978-CD46-B834-0CD04804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2E35-E44E-8848-BEDA-6B20BE4B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C25F-8FDA-694F-B5F8-12D9BA1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F8C7-2D88-4B40-9C6B-8219FCB0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42A7-BDD5-9845-977F-D230B7E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62D0-8ACE-1042-AB1B-6B9AC00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3FDC-5C6D-5A40-9336-69506B96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81258-7177-2140-B64C-C4571471A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7A47-1C0C-2B46-B933-B0A51BA6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BB5B-54F3-6744-84A7-C2FE5BA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2385-BC56-C043-AF5C-E3EA7A1A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AE11-C1CE-AE4E-90C6-5248F428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E48-8AFE-8142-9D0B-68F4A03D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B33A-36D8-C840-921F-E90B90F9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1AD4-4B85-A340-A036-780B581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E339-6D33-6D47-B17D-DEA69AEF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A18E-70C2-9348-8395-80AF487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88EA-F131-3A44-8FD7-16D136C6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59A2-0ECE-0341-A7F9-B51CDDE7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963B-A788-7641-A7AA-22295BD3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70B-E7B2-8F4B-9EFD-FAB00009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68FD-348E-524C-9078-BF3A811A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B9-2CAD-0E46-A68C-31888BF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46C3-6F5F-A145-8FB7-BDA1EA7A4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5B3C4-54A2-EE49-81D3-4AADA9BE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D1F2-3DA5-6341-8819-3167F061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799A-F870-E843-BA84-A06D52BC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FCFC-DF3F-D840-A2AC-76E53CDD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3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7EF4-086F-CF45-B36E-9830EF30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EAD7-6F1C-D749-9E2F-4D0220A6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0873E-2B26-C54A-984D-540B6B75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4F77B-7595-D541-B3FA-553D0E3B5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CA6C6-754B-3647-9EC7-EB02D7CC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EB039-0540-564F-8428-B1A8F1F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106FC-8306-6D4A-A4E9-44D7648B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6CC61-D89B-614A-B62D-0A808AC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51D2-0EAA-4D46-9E10-6700C9F6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C4001-C436-E348-A3B2-BDB521D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CC42E-A146-BF43-9B18-2F48EB52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0E5D3-06BF-3545-9AEA-95AB6356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9A2A5-08F9-C147-BA80-76D488AE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2C5C-E28D-CE4C-88B3-88A21BE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A97D-1402-E04C-8643-59E3E7B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2A8F-E2FF-3B48-9692-594984EC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CDA0-25F5-6542-BC92-9C0A4821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B63C-71B4-674B-BEFB-B7E434E9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9F9B-535C-C34F-884F-C51693D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4325-9F67-CD47-9EE1-E7A51C9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DD7CE-18C9-3541-9944-0BCA6165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E54B-253E-8043-A00B-6EFEA3A2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ACE3-AA2A-FF4C-98D4-A6B54FDA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9638F-DF43-7240-9E37-0E64AB2A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5555-47FC-A74C-9C72-5FD87D9A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AEC5-1FEA-6D4A-884A-5613CF8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2E7A-18D7-BC41-AF56-7C644A6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7EAED-1829-E941-B38D-C2E885F6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DB91-FABC-4343-82D2-8C884DBC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C54D-9769-5C4F-80F8-E87126E8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BF7F-7BA9-BA49-B64E-83CB8E2995E4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5339-7DBC-A44C-80F3-7A8BAC15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E5-9F75-4F40-B571-2D4A2987B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8666-1C93-304D-9640-3256542E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89678-927B-E248-9BA6-0038D0104699}"/>
              </a:ext>
            </a:extLst>
          </p:cNvPr>
          <p:cNvSpPr txBox="1"/>
          <p:nvPr/>
        </p:nvSpPr>
        <p:spPr>
          <a:xfrm>
            <a:off x="3019452" y="2017986"/>
            <a:ext cx="6153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00B0F0"/>
                </a:solidFill>
              </a:rPr>
              <a:t>EXPLORATORY DATA ANALYSIS : TASK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FD980-A849-954B-BB32-FB5D3479C36F}"/>
              </a:ext>
            </a:extLst>
          </p:cNvPr>
          <p:cNvSpPr txBox="1"/>
          <p:nvPr/>
        </p:nvSpPr>
        <p:spPr>
          <a:xfrm>
            <a:off x="4762814" y="3336667"/>
            <a:ext cx="266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Poromendro Nath Burman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9/15/20</a:t>
            </a:r>
          </a:p>
        </p:txBody>
      </p:sp>
    </p:spTree>
    <p:extLst>
      <p:ext uri="{BB962C8B-B14F-4D97-AF65-F5344CB8AC3E}">
        <p14:creationId xmlns:p14="http://schemas.microsoft.com/office/powerpoint/2010/main" val="11942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8FC29-C82B-1C4C-9242-C70F8F1E3CA1}"/>
              </a:ext>
            </a:extLst>
          </p:cNvPr>
          <p:cNvSpPr txBox="1"/>
          <p:nvPr/>
        </p:nvSpPr>
        <p:spPr>
          <a:xfrm>
            <a:off x="4565837" y="126124"/>
            <a:ext cx="3060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DATA 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3ECCD-6785-A14A-BA62-960B20DC5CFB}"/>
              </a:ext>
            </a:extLst>
          </p:cNvPr>
          <p:cNvSpPr txBox="1"/>
          <p:nvPr/>
        </p:nvSpPr>
        <p:spPr>
          <a:xfrm>
            <a:off x="378373" y="767255"/>
            <a:ext cx="4034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Visual representation of numerical columns of the dataset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It seems most of the customers are below the age of 50.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Most of the transaction amounts are below $50.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46B97-879C-404B-98FE-58B9E3D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99" y="577241"/>
            <a:ext cx="4953126" cy="2996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C8C90-CE1D-964F-8095-989CFD6E6410}"/>
              </a:ext>
            </a:extLst>
          </p:cNvPr>
          <p:cNvSpPr txBox="1"/>
          <p:nvPr/>
        </p:nvSpPr>
        <p:spPr>
          <a:xfrm>
            <a:off x="378373" y="3725917"/>
            <a:ext cx="2069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 Top 5 transaction amounts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563F48F-D249-FC44-A6DD-814045E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74017"/>
              </p:ext>
            </p:extLst>
          </p:nvPr>
        </p:nvGraphicFramePr>
        <p:xfrm>
          <a:off x="5149599" y="3725917"/>
          <a:ext cx="318113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176">
                  <a:extLst>
                    <a:ext uri="{9D8B030D-6E8A-4147-A177-3AD203B41FA5}">
                      <a16:colId xmlns:a16="http://schemas.microsoft.com/office/drawing/2014/main" val="2466310914"/>
                    </a:ext>
                  </a:extLst>
                </a:gridCol>
                <a:gridCol w="1667956">
                  <a:extLst>
                    <a:ext uri="{9D8B030D-6E8A-4147-A177-3AD203B41FA5}">
                      <a16:colId xmlns:a16="http://schemas.microsoft.com/office/drawing/2014/main" val="2976981512"/>
                    </a:ext>
                  </a:extLst>
                </a:gridCol>
              </a:tblGrid>
              <a:tr h="2566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Transaction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48432"/>
                  </a:ext>
                </a:extLst>
              </a:tr>
              <a:tr h="2566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99426"/>
                  </a:ext>
                </a:extLst>
              </a:tr>
              <a:tr h="2566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88810"/>
                  </a:ext>
                </a:extLst>
              </a:tr>
              <a:tr h="2566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11662"/>
                  </a:ext>
                </a:extLst>
              </a:tr>
              <a:tr h="2566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32290"/>
                  </a:ext>
                </a:extLst>
              </a:tr>
              <a:tr h="2566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50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8C98E8-7916-EE44-A104-21D8C9AA7C7C}"/>
              </a:ext>
            </a:extLst>
          </p:cNvPr>
          <p:cNvSpPr txBox="1"/>
          <p:nvPr/>
        </p:nvSpPr>
        <p:spPr>
          <a:xfrm>
            <a:off x="378372" y="5438083"/>
            <a:ext cx="234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 Currency used in dataset : AUD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4D2A8-20CA-8C41-8BB9-CD32396D98DF}"/>
              </a:ext>
            </a:extLst>
          </p:cNvPr>
          <p:cNvSpPr txBox="1"/>
          <p:nvPr/>
        </p:nvSpPr>
        <p:spPr>
          <a:xfrm>
            <a:off x="378372" y="6090745"/>
            <a:ext cx="3862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 Different movements used in the dataset : Credit, Debit </a:t>
            </a:r>
          </a:p>
        </p:txBody>
      </p:sp>
    </p:spTree>
    <p:extLst>
      <p:ext uri="{BB962C8B-B14F-4D97-AF65-F5344CB8AC3E}">
        <p14:creationId xmlns:p14="http://schemas.microsoft.com/office/powerpoint/2010/main" val="245366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4E272-9AB3-6441-9A63-57C6B3F6C4E9}"/>
              </a:ext>
            </a:extLst>
          </p:cNvPr>
          <p:cNvSpPr txBox="1"/>
          <p:nvPr/>
        </p:nvSpPr>
        <p:spPr>
          <a:xfrm>
            <a:off x="4565837" y="105104"/>
            <a:ext cx="3060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DATA 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56217-AFF4-F844-B8D8-4F36E1F87BD2}"/>
              </a:ext>
            </a:extLst>
          </p:cNvPr>
          <p:cNvSpPr txBox="1"/>
          <p:nvPr/>
        </p:nvSpPr>
        <p:spPr>
          <a:xfrm>
            <a:off x="462455" y="782000"/>
            <a:ext cx="3144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 Average transaction amount : $187.933588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E0773-04FB-8F49-879B-B7D221B12948}"/>
              </a:ext>
            </a:extLst>
          </p:cNvPr>
          <p:cNvSpPr txBox="1"/>
          <p:nvPr/>
        </p:nvSpPr>
        <p:spPr>
          <a:xfrm>
            <a:off x="462455" y="1522980"/>
            <a:ext cx="27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  Average transaction for each month 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9B994E-31E1-AB47-A96B-6F1B6F33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25410"/>
              </p:ext>
            </p:extLst>
          </p:nvPr>
        </p:nvGraphicFramePr>
        <p:xfrm>
          <a:off x="5632700" y="1522980"/>
          <a:ext cx="3637424" cy="12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712">
                  <a:extLst>
                    <a:ext uri="{9D8B030D-6E8A-4147-A177-3AD203B41FA5}">
                      <a16:colId xmlns:a16="http://schemas.microsoft.com/office/drawing/2014/main" val="1754695155"/>
                    </a:ext>
                  </a:extLst>
                </a:gridCol>
                <a:gridCol w="1818712">
                  <a:extLst>
                    <a:ext uri="{9D8B030D-6E8A-4147-A177-3AD203B41FA5}">
                      <a16:colId xmlns:a16="http://schemas.microsoft.com/office/drawing/2014/main" val="1736974483"/>
                    </a:ext>
                  </a:extLst>
                </a:gridCol>
              </a:tblGrid>
              <a:tr h="310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80044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185.121867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17802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182.045903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08163"/>
                  </a:ext>
                </a:extLst>
              </a:tr>
              <a:tr h="310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196.427323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21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5A5D70-8DFB-1742-ACDB-AF06D48185A6}"/>
              </a:ext>
            </a:extLst>
          </p:cNvPr>
          <p:cNvSpPr txBox="1"/>
          <p:nvPr/>
        </p:nvSpPr>
        <p:spPr>
          <a:xfrm>
            <a:off x="462455" y="3639207"/>
            <a:ext cx="2640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6.  Average transaction for each week : </a:t>
            </a:r>
          </a:p>
        </p:txBody>
      </p:sp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E69BA1B-64D5-4540-8B2B-27CAE30F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42" y="3429000"/>
            <a:ext cx="4330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119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PORO BURMAN</dc:creator>
  <cp:lastModifiedBy>PORO BURMAN</cp:lastModifiedBy>
  <cp:revision>4</cp:revision>
  <dcterms:created xsi:type="dcterms:W3CDTF">2020-09-15T20:16:06Z</dcterms:created>
  <dcterms:modified xsi:type="dcterms:W3CDTF">2020-09-15T20:46:52Z</dcterms:modified>
</cp:coreProperties>
</file>