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730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6" r:id="rId3"/>
    <p:sldId id="305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4" r:id="rId13"/>
    <p:sldId id="356" r:id="rId14"/>
    <p:sldId id="357" r:id="rId15"/>
    <p:sldId id="358" r:id="rId16"/>
    <p:sldId id="2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2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35">
          <p15:clr>
            <a:srgbClr val="A4A3A4"/>
          </p15:clr>
        </p15:guide>
        <p15:guide id="2" orient="horz" pos="2132">
          <p15:clr>
            <a:srgbClr val="A4A3A4"/>
          </p15:clr>
        </p15:guide>
        <p15:guide id="3" pos="3836">
          <p15:clr>
            <a:srgbClr val="A4A3A4"/>
          </p15:clr>
        </p15:guide>
        <p15:guide id="4" pos="38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9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542" y="-82"/>
      </p:cViewPr>
      <p:guideLst>
        <p:guide orient="horz" pos="213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napToObjects="1">
      <p:cViewPr varScale="1">
        <p:scale>
          <a:sx n="51" d="100"/>
          <a:sy n="51" d="100"/>
        </p:scale>
        <p:origin x="2624" y="40"/>
      </p:cViewPr>
      <p:guideLst>
        <p:guide orient="horz" pos="2135"/>
        <p:guide orient="horz" pos="2132"/>
        <p:guide pos="3836"/>
        <p:guide pos="38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2DC2647-C259-4EB5-84B8-93A3F8E54DE7}" type="datetime1">
              <a:rPr lang="ko-KR" altLang="en-US" smtClean="0"/>
              <a:t>2022-03-08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66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B440BA11-FEDB-4E64-B4BE-9FDEE8123FE3}" type="datetime1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16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40" y="753167"/>
            <a:ext cx="10744200" cy="1754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200" b="1" strike="noStrike" dirty="0" err="1">
                <a:solidFill>
                  <a:srgbClr val="EE8E95"/>
                </a:solidFill>
                <a:latin typeface="맑은 고딕"/>
                <a:ea typeface="맑은 고딕"/>
              </a:rPr>
              <a:t>Git</a:t>
            </a:r>
            <a:r>
              <a:rPr lang="en-US" altLang="ko-KR" sz="7200" b="1" strike="noStrike" dirty="0">
                <a:solidFill>
                  <a:srgbClr val="EE8E95"/>
                </a:solidFill>
                <a:latin typeface="맑은 고딕"/>
                <a:ea typeface="맑은 고딕"/>
              </a:rPr>
              <a:t> </a:t>
            </a:r>
            <a:r>
              <a:rPr lang="en-US" altLang="ko-KR" sz="6000" b="1" strike="noStrike" dirty="0" err="1">
                <a:solidFill>
                  <a:srgbClr val="EE8E95"/>
                </a:solidFill>
                <a:latin typeface="맑은 고딕"/>
                <a:ea typeface="맑은 고딕"/>
              </a:rPr>
              <a:t>Master_Branch</a:t>
            </a:r>
            <a:endParaRPr lang="ko-KR" altLang="en-US" sz="6000" b="1" strike="noStrike" dirty="0">
              <a:solidFill>
                <a:srgbClr val="EE8E95"/>
              </a:solidFill>
              <a:latin typeface="맑은 고딕"/>
              <a:ea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89160" y="6505575"/>
            <a:ext cx="2331720" cy="2152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dirty="0">
                <a:solidFill>
                  <a:schemeClr val="accent6"/>
                </a:solidFill>
                <a:latin typeface="맑은 고딕"/>
                <a:ea typeface="맑은 고딕"/>
              </a:rPr>
              <a:t>Copyrightⓒ. Saebyeol Yu. All Rights Reserved.</a:t>
            </a:r>
            <a:endParaRPr lang="ko-KR" altLang="en-US" sz="800" b="0" strike="noStrike" dirty="0">
              <a:solidFill>
                <a:schemeClr val="accent6"/>
              </a:solidFill>
              <a:latin typeface="맑은 고딕"/>
              <a:ea typeface="맑은 고딕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561818" y="2619543"/>
            <a:ext cx="3773772" cy="2114025"/>
            <a:chOff x="8491220" y="422275"/>
            <a:chExt cx="3376930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491220" y="422275"/>
              <a:ext cx="2165985" cy="1867535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6987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dirty="0">
                <a:latin typeface="맑은 고딕"/>
                <a:ea typeface="맑은 고딕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702165" y="422275"/>
              <a:ext cx="2165985" cy="1867535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2983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dirty="0">
                <a:latin typeface="맑은 고딕"/>
                <a:ea typeface="맑은 고딕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915024" y="5551468"/>
            <a:ext cx="1870710" cy="5232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2800" b="0" strike="noStrike" dirty="0">
                <a:solidFill>
                  <a:schemeClr val="tx1"/>
                </a:solidFill>
                <a:latin typeface="맑은 고딕"/>
                <a:ea typeface="맑은 고딕"/>
              </a:rPr>
              <a:t>조</a:t>
            </a:r>
            <a:endParaRPr lang="en-US" altLang="ko-KR" sz="2800" b="0" strike="noStrike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4090" y="4672012"/>
            <a:ext cx="2321469" cy="1015663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dirty="0">
                <a:solidFill>
                  <a:schemeClr val="accent2"/>
                </a:solidFill>
                <a:latin typeface="Arial"/>
                <a:ea typeface="Arial"/>
              </a:rPr>
              <a:t>TEAM</a:t>
            </a:r>
            <a:endParaRPr lang="ko-KR" altLang="en-US" sz="6000" b="0" strike="noStrike" dirty="0">
              <a:solidFill>
                <a:schemeClr val="accent2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601835" y="6505575"/>
            <a:ext cx="251968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720" y="273050"/>
            <a:ext cx="1066673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065" y="244475"/>
            <a:ext cx="720090" cy="72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220" y="323215"/>
            <a:ext cx="25908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휴면명조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휴면명조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188720" y="351790"/>
            <a:ext cx="109791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latin typeface="휴면명조"/>
              </a:rPr>
              <a:t>001 </a:t>
            </a:r>
            <a:r>
              <a:rPr lang="ko-KR" altLang="en-US" sz="1200" dirty="0">
                <a:latin typeface="휴면명조"/>
              </a:rPr>
              <a:t>프로세스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1188720" y="581660"/>
            <a:ext cx="115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spc="-150" dirty="0" err="1">
                <a:solidFill>
                  <a:schemeClr val="tx2"/>
                </a:solidFill>
                <a:latin typeface="휴면명조"/>
              </a:rPr>
              <a:t>VSCode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F6D2DFB-A777-9449-B2BB-71C5AD6C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95" y="1536326"/>
            <a:ext cx="8877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36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601835" y="6505575"/>
            <a:ext cx="251968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720" y="273050"/>
            <a:ext cx="1066673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065" y="244475"/>
            <a:ext cx="720090" cy="72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220" y="323215"/>
            <a:ext cx="25908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휴면명조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휴면명조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188720" y="351790"/>
            <a:ext cx="109791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latin typeface="휴면명조"/>
              </a:rPr>
              <a:t>001 </a:t>
            </a:r>
            <a:r>
              <a:rPr lang="ko-KR" altLang="en-US" sz="1200" dirty="0">
                <a:latin typeface="휴면명조"/>
              </a:rPr>
              <a:t>프로세스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1188720" y="581660"/>
            <a:ext cx="115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spc="-150" dirty="0" err="1">
                <a:solidFill>
                  <a:schemeClr val="tx2"/>
                </a:solidFill>
                <a:latin typeface="휴면명조"/>
              </a:rPr>
              <a:t>VSCode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E4C76C8-B18D-0D43-82AC-103EAD74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5" y="1596010"/>
            <a:ext cx="5956300" cy="1003300"/>
          </a:xfrm>
          <a:prstGeom prst="rect">
            <a:avLst/>
          </a:prstGeom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xmlns="" id="{4EACBB7B-E5ED-3641-9D6F-36DCD4D0E1FA}"/>
              </a:ext>
            </a:extLst>
          </p:cNvPr>
          <p:cNvSpPr txBox="1"/>
          <p:nvPr/>
        </p:nvSpPr>
        <p:spPr>
          <a:xfrm>
            <a:off x="986155" y="2677086"/>
            <a:ext cx="5657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Master</a:t>
            </a:r>
            <a:r>
              <a:rPr lang="ko-KR" altLang="en-US" sz="2400" spc="-150" dirty="0">
                <a:solidFill>
                  <a:schemeClr val="tx2"/>
                </a:solidFill>
                <a:latin typeface="휴면명조"/>
              </a:rPr>
              <a:t>에 올라와있는 </a:t>
            </a:r>
            <a:r>
              <a:rPr lang="ko-KR" altLang="en-US" sz="2400" spc="-150" dirty="0" err="1">
                <a:solidFill>
                  <a:schemeClr val="tx2"/>
                </a:solidFill>
                <a:latin typeface="휴면명조"/>
              </a:rPr>
              <a:t>최신화된</a:t>
            </a:r>
            <a:r>
              <a:rPr lang="ko-KR" altLang="en-US" sz="2400" spc="-150" dirty="0">
                <a:solidFill>
                  <a:schemeClr val="tx2"/>
                </a:solidFill>
                <a:latin typeface="휴면명조"/>
              </a:rPr>
              <a:t> 파일들 </a:t>
            </a:r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pull </a:t>
            </a:r>
          </a:p>
          <a:p>
            <a:pPr lvl="0"/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(Local Repo</a:t>
            </a:r>
            <a:r>
              <a:rPr lang="ko-KR" altLang="en-US" sz="2400" spc="-150" dirty="0">
                <a:solidFill>
                  <a:schemeClr val="tx2"/>
                </a:solidFill>
                <a:latin typeface="휴면명조"/>
              </a:rPr>
              <a:t>로 불러온 것</a:t>
            </a:r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)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C4E18B3-2D3E-D74B-9661-53531D04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5" y="3829696"/>
            <a:ext cx="5308600" cy="469900"/>
          </a:xfrm>
          <a:prstGeom prst="rect">
            <a:avLst/>
          </a:prstGeom>
        </p:spPr>
      </p:pic>
      <p:sp>
        <p:nvSpPr>
          <p:cNvPr id="15" name="TextBox 18">
            <a:extLst>
              <a:ext uri="{FF2B5EF4-FFF2-40B4-BE49-F238E27FC236}">
                <a16:creationId xmlns:a16="http://schemas.microsoft.com/office/drawing/2014/main" xmlns="" id="{1FA4E222-875A-6345-B586-844F25372EF8}"/>
              </a:ext>
            </a:extLst>
          </p:cNvPr>
          <p:cNvSpPr txBox="1"/>
          <p:nvPr/>
        </p:nvSpPr>
        <p:spPr>
          <a:xfrm>
            <a:off x="986155" y="4344559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400" spc="-150" dirty="0">
                <a:solidFill>
                  <a:schemeClr val="tx2"/>
                </a:solidFill>
                <a:latin typeface="휴면명조"/>
              </a:rPr>
              <a:t>내 </a:t>
            </a:r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branch</a:t>
            </a:r>
            <a:r>
              <a:rPr lang="ko-KR" altLang="en-US" sz="2400" spc="-150" dirty="0">
                <a:solidFill>
                  <a:schemeClr val="tx2"/>
                </a:solidFill>
                <a:latin typeface="휴면명조"/>
              </a:rPr>
              <a:t>로 </a:t>
            </a:r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push</a:t>
            </a:r>
          </a:p>
          <a:p>
            <a:pPr lvl="0"/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(</a:t>
            </a:r>
            <a:r>
              <a:rPr lang="ko-KR" altLang="en-US" sz="2400" spc="-150" dirty="0">
                <a:solidFill>
                  <a:schemeClr val="tx2"/>
                </a:solidFill>
                <a:latin typeface="휴면명조"/>
              </a:rPr>
              <a:t>내</a:t>
            </a:r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branch</a:t>
            </a:r>
            <a:r>
              <a:rPr lang="ko-KR" altLang="en-US" sz="2400" spc="-150" dirty="0">
                <a:solidFill>
                  <a:schemeClr val="tx2"/>
                </a:solidFill>
                <a:latin typeface="휴면명조"/>
              </a:rPr>
              <a:t>에 해당하는</a:t>
            </a:r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 git hub</a:t>
            </a:r>
            <a:r>
              <a:rPr lang="ko-KR" altLang="en-US" sz="2400" spc="-150" dirty="0">
                <a:solidFill>
                  <a:schemeClr val="tx2"/>
                </a:solidFill>
                <a:latin typeface="휴면명조"/>
              </a:rPr>
              <a:t> 로 </a:t>
            </a:r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push)</a:t>
            </a:r>
            <a:endParaRPr lang="ko-KR" altLang="en-US" sz="2200" dirty="0">
              <a:latin typeface="휴면명조"/>
            </a:endParaRPr>
          </a:p>
        </p:txBody>
      </p:sp>
    </p:spTree>
    <p:extLst>
      <p:ext uri="{BB962C8B-B14F-4D97-AF65-F5344CB8AC3E}">
        <p14:creationId xmlns:p14="http://schemas.microsoft.com/office/powerpoint/2010/main" val="6969106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601835" y="6505575"/>
            <a:ext cx="251968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720" y="273050"/>
            <a:ext cx="1066673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065" y="244475"/>
            <a:ext cx="720090" cy="72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220" y="323215"/>
            <a:ext cx="25908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latin typeface="휴면명조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휴면명조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188720" y="351790"/>
            <a:ext cx="109791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latin typeface="휴면명조"/>
              </a:rPr>
              <a:t>001 </a:t>
            </a:r>
            <a:r>
              <a:rPr lang="ko-KR" altLang="en-US" sz="1200" dirty="0">
                <a:latin typeface="휴면명조"/>
              </a:rPr>
              <a:t>프로세스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1188720" y="581660"/>
            <a:ext cx="115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spc="-150" dirty="0" err="1">
                <a:solidFill>
                  <a:schemeClr val="tx2"/>
                </a:solidFill>
                <a:latin typeface="휴면명조"/>
              </a:rPr>
              <a:t>VSCode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6CD3DCD-FAC6-394B-BFA5-A0C6D027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74" y="1685489"/>
            <a:ext cx="5156200" cy="673100"/>
          </a:xfrm>
          <a:prstGeom prst="rect">
            <a:avLst/>
          </a:prstGeom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xmlns="" id="{F22C5A9F-E892-6449-ACA5-0AAE13A671C4}"/>
              </a:ext>
            </a:extLst>
          </p:cNvPr>
          <p:cNvSpPr txBox="1"/>
          <p:nvPr/>
        </p:nvSpPr>
        <p:spPr>
          <a:xfrm>
            <a:off x="1038674" y="2438741"/>
            <a:ext cx="298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400" spc="-150" dirty="0">
                <a:solidFill>
                  <a:schemeClr val="tx2"/>
                </a:solidFill>
                <a:latin typeface="휴면명조"/>
              </a:rPr>
              <a:t>원하는 </a:t>
            </a:r>
            <a:r>
              <a:rPr lang="ko-KR" altLang="en-US" sz="2400" spc="-150" dirty="0" err="1">
                <a:solidFill>
                  <a:schemeClr val="tx2"/>
                </a:solidFill>
                <a:latin typeface="휴면명조"/>
              </a:rPr>
              <a:t>작업물</a:t>
            </a:r>
            <a:r>
              <a:rPr lang="ko-KR" altLang="en-US" sz="2400" spc="-150" dirty="0">
                <a:solidFill>
                  <a:schemeClr val="tx2"/>
                </a:solidFill>
                <a:latin typeface="휴면명조"/>
              </a:rPr>
              <a:t> </a:t>
            </a:r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staging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7949262-59F4-584F-B042-122F59EC2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74" y="2980558"/>
            <a:ext cx="5156200" cy="571500"/>
          </a:xfrm>
          <a:prstGeom prst="rect">
            <a:avLst/>
          </a:prstGeom>
        </p:spPr>
      </p:pic>
      <p:sp>
        <p:nvSpPr>
          <p:cNvPr id="17" name="TextBox 18">
            <a:extLst>
              <a:ext uri="{FF2B5EF4-FFF2-40B4-BE49-F238E27FC236}">
                <a16:creationId xmlns:a16="http://schemas.microsoft.com/office/drawing/2014/main" xmlns="" id="{C2F996E4-119A-9049-A9C2-F5BB8FF8894F}"/>
              </a:ext>
            </a:extLst>
          </p:cNvPr>
          <p:cNvSpPr txBox="1"/>
          <p:nvPr/>
        </p:nvSpPr>
        <p:spPr>
          <a:xfrm>
            <a:off x="1139636" y="4233393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Commit and push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995023E-C3AF-D148-A08E-C0E1EA838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74" y="3552058"/>
            <a:ext cx="5156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64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585" y="2286000"/>
            <a:ext cx="575183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7200" b="1" dirty="0" smtClean="0">
                <a:solidFill>
                  <a:schemeClr val="tx2"/>
                </a:solidFill>
                <a:latin typeface="휴면명조"/>
              </a:rPr>
              <a:t>003 </a:t>
            </a:r>
            <a:r>
              <a:rPr lang="ko-KR" altLang="en-US" sz="7200" b="1" dirty="0">
                <a:solidFill>
                  <a:schemeClr val="tx2"/>
                </a:solidFill>
                <a:latin typeface="휴면명조"/>
              </a:rPr>
              <a:t>프로세스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055" y="3566160"/>
            <a:ext cx="2297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800" spc="-150" dirty="0" smtClean="0">
                <a:solidFill>
                  <a:schemeClr val="tx2"/>
                </a:solidFill>
                <a:latin typeface="휴면명조"/>
              </a:rPr>
              <a:t>Eclipse</a:t>
            </a:r>
            <a:r>
              <a:rPr lang="en-US" altLang="ko-KR" sz="2800" spc="-150" dirty="0">
                <a:solidFill>
                  <a:schemeClr val="tx2"/>
                </a:solidFill>
                <a:latin typeface="휴면명조"/>
              </a:rPr>
              <a:t> </a:t>
            </a:r>
            <a:r>
              <a:rPr lang="en-US" altLang="ko-KR" sz="2800" spc="-150" dirty="0" smtClean="0">
                <a:solidFill>
                  <a:schemeClr val="tx2"/>
                </a:solidFill>
                <a:latin typeface="휴면명조"/>
              </a:rPr>
              <a:t>– pull…</a:t>
            </a:r>
            <a:endParaRPr lang="en-US" altLang="ko-KR" sz="2800" spc="-150" dirty="0" smtClean="0">
              <a:solidFill>
                <a:schemeClr val="tx2"/>
              </a:solidFill>
              <a:latin typeface="휴면명조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61575" y="6505575"/>
            <a:ext cx="2359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휴면명조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휴면명조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585" y="3392805"/>
            <a:ext cx="6974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7820" y="920115"/>
            <a:ext cx="3334385" cy="459422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8552815" y="920115"/>
            <a:ext cx="3334385" cy="459422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면명조"/>
            </a:endParaRPr>
          </a:p>
        </p:txBody>
      </p:sp>
    </p:spTree>
    <p:extLst>
      <p:ext uri="{BB962C8B-B14F-4D97-AF65-F5344CB8AC3E}">
        <p14:creationId xmlns:p14="http://schemas.microsoft.com/office/powerpoint/2010/main" val="35298680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601835" y="6505575"/>
            <a:ext cx="251968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720" y="273050"/>
            <a:ext cx="1066673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065" y="244475"/>
            <a:ext cx="720090" cy="72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220" y="323215"/>
            <a:ext cx="25908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휴면명조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휴면명조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188720" y="351790"/>
            <a:ext cx="109791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latin typeface="휴면명조"/>
              </a:rPr>
              <a:t>001 </a:t>
            </a:r>
            <a:r>
              <a:rPr lang="ko-KR" altLang="en-US" sz="1200" dirty="0">
                <a:latin typeface="휴면명조"/>
              </a:rPr>
              <a:t>프로세스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1188720" y="581660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spc="-150" dirty="0" smtClean="0">
                <a:solidFill>
                  <a:schemeClr val="tx2"/>
                </a:solidFill>
                <a:latin typeface="휴면명조"/>
              </a:rPr>
              <a:t>Eclipse - pull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19" y="1083189"/>
            <a:ext cx="10012582" cy="53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820334" y="2617964"/>
            <a:ext cx="1710027" cy="20453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53970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601835" y="6505575"/>
            <a:ext cx="251968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720" y="273050"/>
            <a:ext cx="1066673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065" y="244475"/>
            <a:ext cx="720090" cy="72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220" y="323215"/>
            <a:ext cx="25908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휴면명조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휴면명조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188720" y="351790"/>
            <a:ext cx="109791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latin typeface="휴면명조"/>
              </a:rPr>
              <a:t>001 </a:t>
            </a:r>
            <a:r>
              <a:rPr lang="ko-KR" altLang="en-US" sz="1200" dirty="0">
                <a:latin typeface="휴면명조"/>
              </a:rPr>
              <a:t>프로세스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1188720" y="581660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spc="-150" dirty="0" smtClean="0">
                <a:solidFill>
                  <a:schemeClr val="tx2"/>
                </a:solidFill>
                <a:latin typeface="휴면명조"/>
              </a:rPr>
              <a:t>Eclipse - pull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43" y="1066373"/>
            <a:ext cx="10417468" cy="548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4866614" y="3002066"/>
            <a:ext cx="1244035" cy="204537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81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137160"/>
            <a:ext cx="12192000" cy="63992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01835" y="6505575"/>
            <a:ext cx="251968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817C6A1-E023-4541-ACB2-C2D391E27CFE}"/>
              </a:ext>
            </a:extLst>
          </p:cNvPr>
          <p:cNvGrpSpPr/>
          <p:nvPr/>
        </p:nvGrpSpPr>
        <p:grpSpPr>
          <a:xfrm>
            <a:off x="8211283" y="1565000"/>
            <a:ext cx="2888615" cy="1520304"/>
            <a:chOff x="8211283" y="2441693"/>
            <a:chExt cx="2888615" cy="1520304"/>
          </a:xfrm>
        </p:grpSpPr>
        <p:grpSp>
          <p:nvGrpSpPr>
            <p:cNvPr id="10" name="그룹 9"/>
            <p:cNvGrpSpPr/>
            <p:nvPr/>
          </p:nvGrpSpPr>
          <p:grpSpPr>
            <a:xfrm>
              <a:off x="8211283" y="2441693"/>
              <a:ext cx="546100" cy="546735"/>
              <a:chOff x="8148955" y="2475865"/>
              <a:chExt cx="546100" cy="546735"/>
            </a:xfrm>
          </p:grpSpPr>
          <p:cxnSp>
            <p:nvCxnSpPr>
              <p:cNvPr id="9" name="직선 연결선 8"/>
              <p:cNvCxnSpPr/>
              <p:nvPr/>
            </p:nvCxnSpPr>
            <p:spPr>
              <a:xfrm flipH="1">
                <a:off x="8148955" y="2475865"/>
                <a:ext cx="5461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5400000" flipH="1">
                <a:off x="7875905" y="2749550"/>
                <a:ext cx="5461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19B93880-CD0A-4AB3-891B-2D61A31168D4}"/>
                </a:ext>
              </a:extLst>
            </p:cNvPr>
            <p:cNvGrpSpPr/>
            <p:nvPr/>
          </p:nvGrpSpPr>
          <p:grpSpPr>
            <a:xfrm>
              <a:off x="8484333" y="2629486"/>
              <a:ext cx="2615565" cy="1332511"/>
              <a:chOff x="8484333" y="2629486"/>
              <a:chExt cx="2615565" cy="1332511"/>
            </a:xfrm>
          </p:grpSpPr>
          <p:grpSp>
            <p:nvGrpSpPr>
              <p:cNvPr id="23" name="그룹 22"/>
              <p:cNvGrpSpPr/>
              <p:nvPr/>
            </p:nvGrpSpPr>
            <p:grpSpPr>
              <a:xfrm rot="10800000">
                <a:off x="10315575" y="3415262"/>
                <a:ext cx="546100" cy="546735"/>
                <a:chOff x="10727690" y="4152265"/>
                <a:chExt cx="546100" cy="546735"/>
              </a:xfrm>
            </p:grpSpPr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10727690" y="4152265"/>
                  <a:ext cx="546100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5400000" flipH="1">
                  <a:off x="10454640" y="4425950"/>
                  <a:ext cx="546100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8484333" y="2629486"/>
                <a:ext cx="26155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72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Q&amp;A</a:t>
                </a: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678382" y="3896154"/>
            <a:ext cx="3838333" cy="179133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303857" y="4454981"/>
            <a:ext cx="53158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Thank</a:t>
            </a:r>
            <a:r>
              <a:rPr lang="en-US" altLang="ko-KR" sz="8000" b="1" dirty="0">
                <a:solidFill>
                  <a:schemeClr val="accent2"/>
                </a:solidFill>
              </a:rPr>
              <a:t> you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585" y="2286000"/>
            <a:ext cx="575183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7200" b="1" dirty="0">
                <a:solidFill>
                  <a:schemeClr val="tx2"/>
                </a:solidFill>
                <a:latin typeface="휴면명조"/>
              </a:rPr>
              <a:t>001 </a:t>
            </a:r>
            <a:r>
              <a:rPr lang="ko-KR" altLang="en-US" sz="7200" b="1" dirty="0">
                <a:solidFill>
                  <a:schemeClr val="tx2"/>
                </a:solidFill>
                <a:latin typeface="휴면명조"/>
              </a:rPr>
              <a:t>프로세스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055" y="3566160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800" spc="-150" dirty="0">
                <a:solidFill>
                  <a:schemeClr val="tx2"/>
                </a:solidFill>
                <a:latin typeface="휴면명조"/>
              </a:rPr>
              <a:t>Eclipse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61575" y="6505575"/>
            <a:ext cx="2359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휴면명조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휴면명조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585" y="3392805"/>
            <a:ext cx="6974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7820" y="920115"/>
            <a:ext cx="3334385" cy="459422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8552815" y="920115"/>
            <a:ext cx="3334385" cy="459422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면명조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601835" y="6505575"/>
            <a:ext cx="251968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720" y="273050"/>
            <a:ext cx="1066673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065" y="244475"/>
            <a:ext cx="720090" cy="72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220" y="323215"/>
            <a:ext cx="25908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휴면명조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휴면명조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188720" y="351790"/>
            <a:ext cx="109791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latin typeface="휴면명조"/>
              </a:rPr>
              <a:t>001 </a:t>
            </a:r>
            <a:r>
              <a:rPr lang="ko-KR" altLang="en-US" sz="1200" dirty="0">
                <a:latin typeface="휴면명조"/>
              </a:rPr>
              <a:t>프로세스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1188720" y="58166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Eclipse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08" y="1135176"/>
            <a:ext cx="10032449" cy="518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0194758" y="2438400"/>
            <a:ext cx="914399" cy="409074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601835" y="6505575"/>
            <a:ext cx="251968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720" y="273050"/>
            <a:ext cx="1066673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065" y="244475"/>
            <a:ext cx="720090" cy="72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220" y="323215"/>
            <a:ext cx="25908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휴면명조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휴면명조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188720" y="351790"/>
            <a:ext cx="109791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latin typeface="휴면명조"/>
              </a:rPr>
              <a:t>001 </a:t>
            </a:r>
            <a:r>
              <a:rPr lang="ko-KR" altLang="en-US" sz="1200" dirty="0">
                <a:latin typeface="휴면명조"/>
              </a:rPr>
              <a:t>프로세스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1188720" y="58166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Eclipse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67" y="1138178"/>
            <a:ext cx="9658601" cy="516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9987382" y="3421113"/>
            <a:ext cx="532814" cy="298986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445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601835" y="6505575"/>
            <a:ext cx="251968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720" y="273050"/>
            <a:ext cx="1066673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065" y="244475"/>
            <a:ext cx="720090" cy="72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220" y="323215"/>
            <a:ext cx="25908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휴면명조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휴면명조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188720" y="351790"/>
            <a:ext cx="109791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latin typeface="휴면명조"/>
              </a:rPr>
              <a:t>001 </a:t>
            </a:r>
            <a:r>
              <a:rPr lang="ko-KR" altLang="en-US" sz="1200" dirty="0">
                <a:latin typeface="휴면명조"/>
              </a:rPr>
              <a:t>프로세스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1188720" y="58166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Eclipse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" y="1099472"/>
            <a:ext cx="10031727" cy="536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76491" y="1611095"/>
            <a:ext cx="197741" cy="241768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567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601835" y="6505575"/>
            <a:ext cx="251968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720" y="273050"/>
            <a:ext cx="1066673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065" y="244475"/>
            <a:ext cx="720090" cy="72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220" y="323215"/>
            <a:ext cx="25908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휴면명조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휴면명조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188720" y="351790"/>
            <a:ext cx="109791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latin typeface="휴면명조"/>
              </a:rPr>
              <a:t>001 </a:t>
            </a:r>
            <a:r>
              <a:rPr lang="ko-KR" altLang="en-US" sz="1200" dirty="0">
                <a:latin typeface="휴면명조"/>
              </a:rPr>
              <a:t>프로세스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1188720" y="58166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Eclipse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144872"/>
            <a:ext cx="10674651" cy="530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217451" y="4560689"/>
            <a:ext cx="656591" cy="241768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505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601835" y="6505575"/>
            <a:ext cx="251968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720" y="273050"/>
            <a:ext cx="1066673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065" y="244475"/>
            <a:ext cx="720090" cy="72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220" y="323215"/>
            <a:ext cx="25908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휴면명조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휴면명조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188720" y="351790"/>
            <a:ext cx="109791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latin typeface="휴면명조"/>
              </a:rPr>
              <a:t>001 </a:t>
            </a:r>
            <a:r>
              <a:rPr lang="ko-KR" altLang="en-US" sz="1200" dirty="0">
                <a:latin typeface="휴면명조"/>
              </a:rPr>
              <a:t>프로세스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1188720" y="58166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Eclipse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" y="1043325"/>
            <a:ext cx="10203213" cy="545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630044" y="2503798"/>
            <a:ext cx="920651" cy="241768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600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601835" y="6505575"/>
            <a:ext cx="251968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720" y="273050"/>
            <a:ext cx="1066673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6065" y="244475"/>
            <a:ext cx="720090" cy="72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220" y="323215"/>
            <a:ext cx="25908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휴면명조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휴면명조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188720" y="351790"/>
            <a:ext cx="109791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latin typeface="휴면명조"/>
              </a:rPr>
              <a:t>001 </a:t>
            </a:r>
            <a:r>
              <a:rPr lang="ko-KR" altLang="en-US" sz="1200" dirty="0">
                <a:latin typeface="휴면명조"/>
              </a:rPr>
              <a:t>프로세스</a:t>
            </a:r>
          </a:p>
        </p:txBody>
      </p:sp>
      <p:sp>
        <p:nvSpPr>
          <p:cNvPr id="28" name="TextBox 18"/>
          <p:cNvSpPr txBox="1"/>
          <p:nvPr/>
        </p:nvSpPr>
        <p:spPr>
          <a:xfrm>
            <a:off x="1188720" y="58166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spc="-150" dirty="0">
                <a:solidFill>
                  <a:schemeClr val="tx2"/>
                </a:solidFill>
                <a:latin typeface="휴면명조"/>
              </a:rPr>
              <a:t>Eclipse</a:t>
            </a:r>
            <a:endParaRPr lang="ko-KR" altLang="en-US" sz="2200" dirty="0">
              <a:latin typeface="휴면명조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3" y="1004671"/>
            <a:ext cx="10490601" cy="563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049635" y="2342147"/>
            <a:ext cx="1237000" cy="180434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61276" y="3962399"/>
            <a:ext cx="1340639" cy="180434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857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585" y="2286000"/>
            <a:ext cx="575183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7200" b="1" dirty="0">
                <a:solidFill>
                  <a:schemeClr val="tx2"/>
                </a:solidFill>
                <a:latin typeface="휴면명조"/>
              </a:rPr>
              <a:t>002 </a:t>
            </a:r>
            <a:r>
              <a:rPr lang="ko-KR" altLang="en-US" sz="7200" b="1" dirty="0">
                <a:solidFill>
                  <a:schemeClr val="tx2"/>
                </a:solidFill>
                <a:latin typeface="휴면명조"/>
              </a:rPr>
              <a:t>프로세스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055" y="3566160"/>
            <a:ext cx="133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800" spc="-150" dirty="0" err="1">
                <a:solidFill>
                  <a:schemeClr val="tx2"/>
                </a:solidFill>
                <a:latin typeface="휴면명조"/>
              </a:rPr>
              <a:t>VSCode</a:t>
            </a:r>
            <a:endParaRPr lang="en-US" altLang="ko-KR" sz="2800" spc="-150" dirty="0">
              <a:solidFill>
                <a:schemeClr val="tx2"/>
              </a:solidFill>
              <a:latin typeface="휴면명조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61575" y="6505575"/>
            <a:ext cx="2359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휴면명조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휴면명조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585" y="3392805"/>
            <a:ext cx="6974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7820" y="920115"/>
            <a:ext cx="3334385" cy="459422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면명조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8552815" y="920115"/>
            <a:ext cx="3334385" cy="459422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면명조"/>
            </a:endParaRPr>
          </a:p>
        </p:txBody>
      </p:sp>
    </p:spTree>
    <p:extLst>
      <p:ext uri="{BB962C8B-B14F-4D97-AF65-F5344CB8AC3E}">
        <p14:creationId xmlns:p14="http://schemas.microsoft.com/office/powerpoint/2010/main" val="26405560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262</Words>
  <Application>Microsoft Office PowerPoint</Application>
  <PresentationFormat>사용자 지정</PresentationFormat>
  <Paragraphs>67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김지혜</cp:lastModifiedBy>
  <cp:revision>46</cp:revision>
  <dcterms:modified xsi:type="dcterms:W3CDTF">2022-03-08T08:22:11Z</dcterms:modified>
  <cp:version/>
</cp:coreProperties>
</file>