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FA5C-AC65-ED44-817E-1E4C7D33D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FB1E1-1DDE-E788-8B77-71B05A7E3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68A76-7A5E-D006-2996-5E4598DB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0D83-45CD-47D6-B6A3-997AAC2184F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DCCA5-D028-D019-A159-55B4FDAD0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9AA6E-4376-CC60-9122-C89D3532B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8CC3-7FA0-4713-A356-E7484C2C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41CC-D108-F790-9F85-40DDF450E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13E26-2345-3396-8611-4681B7156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30B5-3F92-8969-F851-E76D576F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0D83-45CD-47D6-B6A3-997AAC2184F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A58D1-4032-BCCB-B205-CBB3EB15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F654D-92D5-8501-2970-21FB60D26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8CC3-7FA0-4713-A356-E7484C2C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0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B20118-6821-2393-0970-DD46E8B7D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7DAC9-C0C8-2E48-F982-61168C9CF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307E0-F0AE-C221-FD16-FA664EA34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0D83-45CD-47D6-B6A3-997AAC2184F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2D7DD-D56F-F571-7B0C-5A0B1916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0D42F-A66C-A55E-AFF4-61A1D7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8CC3-7FA0-4713-A356-E7484C2C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5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4EAEE-B155-57DB-C4F1-1F694F7B4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5CD5C-7172-3FE2-67DD-DCF475B8D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D91A0-5F40-1F54-279A-5762CDE9D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0D83-45CD-47D6-B6A3-997AAC2184F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40951-7855-9995-CFE3-5631F418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82204-0C20-EED0-E91C-49BAF212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8CC3-7FA0-4713-A356-E7484C2C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0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4155-6422-BB56-D72E-2D84F98A6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DB11C-D5F2-A8DA-A906-71F85E384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CDE68-706B-BDF4-B29C-04121AC4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0D83-45CD-47D6-B6A3-997AAC2184F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5B384-1070-64E7-F2D9-862C6BB2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7E14E-BB73-92A8-1707-605EE2BE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8CC3-7FA0-4713-A356-E7484C2C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7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B41E-BA8A-1A57-8E0A-15551F1B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F20F-8C4E-18EC-DE34-538D5B4D9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97AFB-AEB0-A3EB-FD5C-0627FFC68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B478D-B3CF-35FB-6005-7CAB1F701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0D83-45CD-47D6-B6A3-997AAC2184F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D25B3-856C-FEBD-DB1C-EDB69DB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0653F-1736-271D-C3E1-E0E0B3BC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8CC3-7FA0-4713-A356-E7484C2C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80A9-E0D3-DC8D-C965-878A59AA6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B3447-211E-EFF6-8F6F-B1EEA6612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7929A-6731-1A6E-BFCE-2FF7312F9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A4FDE0-C7C9-3156-6050-B65EBD578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3AB41-50EF-1EE7-6EF3-14A7A296C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99DA5-AB2B-7A11-B495-BAEDC804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0D83-45CD-47D6-B6A3-997AAC2184F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6C04B2-AAF9-6F95-AF69-CA80A9A7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87FC19-5565-6AF4-367E-4397D0C9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8CC3-7FA0-4713-A356-E7484C2C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1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F8D9-4120-A8DF-6135-65315D20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BC19F4-74DE-030D-325C-5F3F9FDB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0D83-45CD-47D6-B6A3-997AAC2184F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A04FB-D09D-AFDC-0B72-1D7F264E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D26E8-B302-591E-8ED0-F581F9B4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8CC3-7FA0-4713-A356-E7484C2C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6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8FDC7C-B68F-4F6A-9A15-DA62E25B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0D83-45CD-47D6-B6A3-997AAC2184F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E1EBA-B379-3905-5ADC-A3141398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7A7FB-AC27-6401-71E2-133FE1E6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8CC3-7FA0-4713-A356-E7484C2C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4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2E35-C523-5B20-A408-3A81B6DC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7E9D9-B611-62E3-CFA5-31D685873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4EA55-7271-7FF6-F869-6C7638806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6B196-1A2F-A0F2-9A05-582ADD55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0D83-45CD-47D6-B6A3-997AAC2184F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9F437-0EE8-1E96-8AFE-4C8FB6570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87079-FAF6-D967-6646-20091401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8CC3-7FA0-4713-A356-E7484C2C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E56CC-F1D4-01A6-0858-84AA0C4B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D649FD-E631-CE4C-F55C-15B094867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4726B-345F-648F-43FE-DCD932F8A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4F89A-2B82-DA04-01E5-F96577B8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0D83-45CD-47D6-B6A3-997AAC2184F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B61E7-3A81-1FFE-74B1-20DE0182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09466-4FD6-EF73-C35B-85895ACD2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8CC3-7FA0-4713-A356-E7484C2C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6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65914-FD6B-D23C-D00D-71561BDF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4E3DD-473E-301D-E965-20067326E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B4D29-AF78-F8BB-C5A6-D32C809A1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70D83-45CD-47D6-B6A3-997AAC2184F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40C99-AAFD-5FCC-AF3A-FD5AECDB2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78AFD-28E9-87F3-6D4B-BD5E022DE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C8CC3-7FA0-4713-A356-E7484C2CB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1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D2885A6-1A3D-1226-986B-FF0C84B8B8C2}"/>
              </a:ext>
            </a:extLst>
          </p:cNvPr>
          <p:cNvGrpSpPr/>
          <p:nvPr/>
        </p:nvGrpSpPr>
        <p:grpSpPr>
          <a:xfrm>
            <a:off x="2679818" y="483966"/>
            <a:ext cx="8242418" cy="5940425"/>
            <a:chOff x="2679818" y="483966"/>
            <a:chExt cx="8242418" cy="59404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7D8C7D4-11DF-542C-297C-55F61D1A2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9818" y="483966"/>
              <a:ext cx="5943600" cy="460819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90B7E1-AD9B-5532-FDC8-3FDE66FB8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8636" y="3759931"/>
              <a:ext cx="5943600" cy="26644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787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8A9F0-80B0-9DCC-15E9-9787D1E7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A227A-CB70-ACF5-21BA-561870515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EEB286-63BC-34AA-8B30-780C3B3783BB}"/>
              </a:ext>
            </a:extLst>
          </p:cNvPr>
          <p:cNvGrpSpPr/>
          <p:nvPr/>
        </p:nvGrpSpPr>
        <p:grpSpPr>
          <a:xfrm>
            <a:off x="838200" y="779667"/>
            <a:ext cx="5287011" cy="2519010"/>
            <a:chOff x="838200" y="779667"/>
            <a:chExt cx="5287011" cy="251901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9C5ED84-51C9-E02E-F9CC-31A4F93293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5703"/>
            <a:stretch/>
          </p:blipFill>
          <p:spPr>
            <a:xfrm>
              <a:off x="838201" y="779667"/>
              <a:ext cx="5287010" cy="56018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36EE685-04E1-AD7B-4F72-3F4DE18D6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340717"/>
              <a:ext cx="5287010" cy="666750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1DBE92E-099B-FC22-0211-603DFBE54D45}"/>
                </a:ext>
              </a:extLst>
            </p:cNvPr>
            <p:cNvGrpSpPr/>
            <p:nvPr/>
          </p:nvGrpSpPr>
          <p:grpSpPr>
            <a:xfrm>
              <a:off x="838200" y="2007466"/>
              <a:ext cx="5287010" cy="1291211"/>
              <a:chOff x="3138170" y="2028825"/>
              <a:chExt cx="5398643" cy="1210209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5715E24B-5015-F444-5D79-B6199D59F9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8740" b="80593"/>
              <a:stretch/>
            </p:blipFill>
            <p:spPr>
              <a:xfrm>
                <a:off x="3138170" y="2028825"/>
                <a:ext cx="5398643" cy="543459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5EBB4C26-AACE-FABC-2714-CBD67FD085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76190" r="8740"/>
              <a:stretch/>
            </p:blipFill>
            <p:spPr>
              <a:xfrm>
                <a:off x="3138170" y="2572284"/>
                <a:ext cx="5398643" cy="6667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67775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640FE45-E82A-AC05-4A34-146BBDFB597B}"/>
              </a:ext>
            </a:extLst>
          </p:cNvPr>
          <p:cNvGrpSpPr/>
          <p:nvPr/>
        </p:nvGrpSpPr>
        <p:grpSpPr>
          <a:xfrm>
            <a:off x="838197" y="362903"/>
            <a:ext cx="5943603" cy="1611174"/>
            <a:chOff x="838197" y="362903"/>
            <a:chExt cx="5943603" cy="16111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38003DD-72D6-B1B6-19F4-73342153D2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3485"/>
            <a:stretch/>
          </p:blipFill>
          <p:spPr>
            <a:xfrm>
              <a:off x="838200" y="362903"/>
              <a:ext cx="5943600" cy="48313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CE76CD-DBA4-6684-FFF7-632AD6BB9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684"/>
            <a:stretch/>
          </p:blipFill>
          <p:spPr>
            <a:xfrm>
              <a:off x="838200" y="846035"/>
              <a:ext cx="5943600" cy="37601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B6E7D78-42BE-C40B-DDA1-72A8D8CEA5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3915"/>
            <a:stretch/>
          </p:blipFill>
          <p:spPr>
            <a:xfrm>
              <a:off x="838200" y="1222049"/>
              <a:ext cx="5943600" cy="37601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898F395-8FB1-30F0-5A22-43FC88CDDF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3751" r="1610" b="3603"/>
            <a:stretch/>
          </p:blipFill>
          <p:spPr>
            <a:xfrm>
              <a:off x="838197" y="1598063"/>
              <a:ext cx="5943601" cy="3760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628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73AFA05-381F-2366-B505-79C40B7B7A61}"/>
              </a:ext>
            </a:extLst>
          </p:cNvPr>
          <p:cNvGrpSpPr/>
          <p:nvPr/>
        </p:nvGrpSpPr>
        <p:grpSpPr>
          <a:xfrm>
            <a:off x="620282" y="3345497"/>
            <a:ext cx="5886401" cy="920536"/>
            <a:chOff x="620282" y="3345497"/>
            <a:chExt cx="5886401" cy="9205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F500D3A-AE22-7273-F95B-7CF3C5659A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7979" r="963" b="2552"/>
            <a:stretch/>
          </p:blipFill>
          <p:spPr>
            <a:xfrm>
              <a:off x="620282" y="4013750"/>
              <a:ext cx="5886401" cy="252283"/>
            </a:xfrm>
            <a:prstGeom prst="rect">
              <a:avLst/>
            </a:prstGeom>
          </p:spPr>
        </p:pic>
        <p:pic>
          <p:nvPicPr>
            <p:cNvPr id="5" name="Imagine 3">
              <a:extLst>
                <a:ext uri="{FF2B5EF4-FFF2-40B4-BE49-F238E27FC236}">
                  <a16:creationId xmlns:a16="http://schemas.microsoft.com/office/drawing/2014/main" id="{71ACD222-5A66-FC40-51DB-885A89C345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3209" r="963" b="62347"/>
            <a:stretch/>
          </p:blipFill>
          <p:spPr>
            <a:xfrm>
              <a:off x="620282" y="3345497"/>
              <a:ext cx="5886401" cy="649480"/>
            </a:xfrm>
            <a:prstGeom prst="rect">
              <a:avLst/>
            </a:prstGeom>
          </p:spPr>
        </p:pic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0F981AEF-C3DB-4F99-CFA9-80C19A018CF4}"/>
                </a:ext>
              </a:extLst>
            </p:cNvPr>
            <p:cNvSpPr/>
            <p:nvPr/>
          </p:nvSpPr>
          <p:spPr>
            <a:xfrm>
              <a:off x="2196271" y="3631963"/>
              <a:ext cx="247828" cy="507928"/>
            </a:xfrm>
            <a:prstGeom prst="downArrow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B2777A-26AD-3A7E-4A8A-7649A147EEBF}"/>
                  </a:ext>
                </a:extLst>
              </p:cNvPr>
              <p:cNvSpPr txBox="1"/>
              <p:nvPr/>
            </p:nvSpPr>
            <p:spPr>
              <a:xfrm>
                <a:off x="3670336" y="1145136"/>
                <a:ext cx="4814460" cy="444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ro-RO" dirty="0"/>
                  <a:t>grad de unicitate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ro-RO"/>
                          <m:t>num</m:t>
                        </m:r>
                        <m:r>
                          <m:rPr>
                            <m:nor/>
                          </m:rPr>
                          <a:rPr lang="ro-RO"/>
                          <m:t>ă</m:t>
                        </m:r>
                        <m:r>
                          <m:rPr>
                            <m:nor/>
                          </m:rPr>
                          <a:rPr lang="ro-RO" b="0" i="0" smtClean="0"/>
                          <m:t>rul</m:t>
                        </m:r>
                        <m:r>
                          <m:rPr>
                            <m:nor/>
                          </m:rPr>
                          <a:rPr lang="ro-RO" b="0" i="0" smtClean="0"/>
                          <m:t> </m:t>
                        </m:r>
                        <m:r>
                          <m:rPr>
                            <m:nor/>
                          </m:rPr>
                          <a:rPr lang="ro-RO" b="0" i="0" smtClean="0"/>
                          <m:t>de</m:t>
                        </m:r>
                        <m:r>
                          <m:rPr>
                            <m:nor/>
                          </m:rPr>
                          <a:rPr lang="ro-RO"/>
                          <m:t> </m:t>
                        </m:r>
                        <m:r>
                          <m:rPr>
                            <m:nor/>
                          </m:rPr>
                          <a:rPr lang="ro-RO"/>
                          <m:t>linii</m:t>
                        </m:r>
                        <m:r>
                          <m:rPr>
                            <m:nor/>
                          </m:rPr>
                          <a:rPr lang="ro-RO"/>
                          <m:t> </m:t>
                        </m:r>
                        <m:r>
                          <m:rPr>
                            <m:nor/>
                          </m:rPr>
                          <a:rPr lang="ro-RO"/>
                          <m:t>de</m:t>
                        </m:r>
                        <m:r>
                          <m:rPr>
                            <m:nor/>
                          </m:rPr>
                          <a:rPr lang="ro-RO"/>
                          <m:t> </m:t>
                        </m:r>
                        <m:r>
                          <m:rPr>
                            <m:nor/>
                          </m:rPr>
                          <a:rPr lang="ro-RO"/>
                          <m:t>cod</m:t>
                        </m:r>
                        <m:r>
                          <m:rPr>
                            <m:nor/>
                          </m:rPr>
                          <a:rPr lang="ro-RO"/>
                          <m:t> </m:t>
                        </m:r>
                        <m:r>
                          <m:rPr>
                            <m:nor/>
                          </m:rPr>
                          <a:rPr lang="ro-RO"/>
                          <m:t>distincte</m:t>
                        </m:r>
                      </m:num>
                      <m:den>
                        <m:r>
                          <m:rPr>
                            <m:nor/>
                          </m:rPr>
                          <a:rPr lang="ro-RO"/>
                          <m:t>num</m:t>
                        </m:r>
                        <m:r>
                          <m:rPr>
                            <m:nor/>
                          </m:rPr>
                          <a:rPr lang="ro-RO" b="0" i="0" smtClean="0"/>
                          <m:t>ă</m:t>
                        </m:r>
                        <m:r>
                          <m:rPr>
                            <m:nor/>
                          </m:rPr>
                          <a:rPr lang="ro-RO"/>
                          <m:t>rul</m:t>
                        </m:r>
                        <m:r>
                          <m:rPr>
                            <m:nor/>
                          </m:rPr>
                          <a:rPr lang="ro-RO"/>
                          <m:t> </m:t>
                        </m:r>
                        <m:r>
                          <m:rPr>
                            <m:nor/>
                          </m:rPr>
                          <a:rPr lang="ro-RO"/>
                          <m:t>total</m:t>
                        </m:r>
                        <m:r>
                          <m:rPr>
                            <m:nor/>
                          </m:rPr>
                          <a:rPr lang="ro-RO"/>
                          <m:t> </m:t>
                        </m:r>
                        <m:r>
                          <m:rPr>
                            <m:nor/>
                          </m:rPr>
                          <a:rPr lang="ro-RO"/>
                          <m:t>de</m:t>
                        </m:r>
                        <m:r>
                          <m:rPr>
                            <m:nor/>
                          </m:rPr>
                          <a:rPr lang="ro-RO"/>
                          <m:t> </m:t>
                        </m:r>
                        <m:r>
                          <m:rPr>
                            <m:nor/>
                          </m:rPr>
                          <a:rPr lang="ro-RO"/>
                          <m:t>linii</m:t>
                        </m:r>
                        <m:r>
                          <m:rPr>
                            <m:nor/>
                          </m:rPr>
                          <a:rPr lang="ro-RO"/>
                          <m:t> </m:t>
                        </m:r>
                        <m:r>
                          <m:rPr>
                            <m:nor/>
                          </m:rPr>
                          <a:rPr lang="ro-RO"/>
                          <m:t>de</m:t>
                        </m:r>
                        <m:r>
                          <m:rPr>
                            <m:nor/>
                          </m:rPr>
                          <a:rPr lang="ro-RO"/>
                          <m:t> </m:t>
                        </m:r>
                        <m:r>
                          <m:rPr>
                            <m:nor/>
                          </m:rPr>
                          <a:rPr lang="ro-RO"/>
                          <m:t>cod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B2777A-26AD-3A7E-4A8A-7649A147E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336" y="1145136"/>
                <a:ext cx="4814460" cy="444545"/>
              </a:xfrm>
              <a:prstGeom prst="rect">
                <a:avLst/>
              </a:prstGeom>
              <a:blipFill>
                <a:blip r:embed="rId4"/>
                <a:stretch>
                  <a:fillRect l="-2911" b="-17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49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B3FF-05D8-BDFA-87D1-B2CD97A8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DBFADA-6C9E-061D-C464-C5344502F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2" t="7905" r="29885" b="50710"/>
          <a:stretch/>
        </p:blipFill>
        <p:spPr>
          <a:xfrm>
            <a:off x="-1" y="216568"/>
            <a:ext cx="8869129" cy="5125452"/>
          </a:xfr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0FD08F1-CF5D-FE5A-8258-76D5F491F8BB}"/>
              </a:ext>
            </a:extLst>
          </p:cNvPr>
          <p:cNvGrpSpPr/>
          <p:nvPr/>
        </p:nvGrpSpPr>
        <p:grpSpPr>
          <a:xfrm>
            <a:off x="5041231" y="4066673"/>
            <a:ext cx="4559970" cy="1838578"/>
            <a:chOff x="-2" y="3066202"/>
            <a:chExt cx="8869130" cy="369103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98E921B-ECE4-2AFC-5BAE-6B03940470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598" t="34762" r="31034" b="62193"/>
            <a:stretch/>
          </p:blipFill>
          <p:spPr>
            <a:xfrm>
              <a:off x="-2" y="4726649"/>
              <a:ext cx="8869129" cy="67918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5E9521D-F379-9C8E-9FC7-0EBC6181D7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17" t="34829" r="34362" b="63291"/>
            <a:stretch/>
          </p:blipFill>
          <p:spPr>
            <a:xfrm>
              <a:off x="-2" y="4233712"/>
              <a:ext cx="8869128" cy="49293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FF7CBD5-CE08-D68D-9E1E-D31ED79693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543" t="34981" r="36263" b="63214"/>
            <a:stretch/>
          </p:blipFill>
          <p:spPr>
            <a:xfrm>
              <a:off x="-1" y="3066202"/>
              <a:ext cx="8869125" cy="52362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567FBB9-EE17-BF91-7B0C-8EE6EC6409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598" t="35069" r="30982" b="61913"/>
            <a:stretch/>
          </p:blipFill>
          <p:spPr>
            <a:xfrm>
              <a:off x="0" y="5378115"/>
              <a:ext cx="8869128" cy="67160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2EAABC1-29E0-4CDB-3D21-A618BAAB0F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728" t="34831" r="30900" b="61989"/>
            <a:stretch/>
          </p:blipFill>
          <p:spPr>
            <a:xfrm>
              <a:off x="-2" y="6048102"/>
              <a:ext cx="8869128" cy="70913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8B650DF-0AD9-CC59-1A1C-756BF05E94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49" t="34958" r="30974" b="61915"/>
            <a:stretch/>
          </p:blipFill>
          <p:spPr>
            <a:xfrm>
              <a:off x="0" y="3581942"/>
              <a:ext cx="8869126" cy="6973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637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B00DD-69F4-FB1C-0BA5-62D516B1B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24A19-0F22-0199-4C0A-F961E5197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05900A-2192-D066-9283-13E4EB5A89CC}"/>
              </a:ext>
            </a:extLst>
          </p:cNvPr>
          <p:cNvGrpSpPr/>
          <p:nvPr/>
        </p:nvGrpSpPr>
        <p:grpSpPr>
          <a:xfrm>
            <a:off x="685799" y="365125"/>
            <a:ext cx="9601202" cy="5688683"/>
            <a:chOff x="-1" y="216568"/>
            <a:chExt cx="9601202" cy="5688683"/>
          </a:xfrm>
        </p:grpSpPr>
        <p:pic>
          <p:nvPicPr>
            <p:cNvPr id="4" name="Content Placeholder 4">
              <a:extLst>
                <a:ext uri="{FF2B5EF4-FFF2-40B4-BE49-F238E27FC236}">
                  <a16:creationId xmlns:a16="http://schemas.microsoft.com/office/drawing/2014/main" id="{D0239AA6-C25C-3C82-B090-6BFF762DBC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32" t="7905" r="29885" b="50710"/>
            <a:stretch/>
          </p:blipFill>
          <p:spPr>
            <a:xfrm>
              <a:off x="-1" y="216568"/>
              <a:ext cx="8869129" cy="5125452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979FD66-EE20-85A7-342D-441A07B700B9}"/>
                </a:ext>
              </a:extLst>
            </p:cNvPr>
            <p:cNvGrpSpPr/>
            <p:nvPr/>
          </p:nvGrpSpPr>
          <p:grpSpPr>
            <a:xfrm>
              <a:off x="5041231" y="4066673"/>
              <a:ext cx="4559970" cy="1838578"/>
              <a:chOff x="-2" y="3066202"/>
              <a:chExt cx="8869130" cy="3691039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B5C897B6-B60A-75E2-CC24-DEA9FA6943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598" t="34762" r="31034" b="62193"/>
              <a:stretch/>
            </p:blipFill>
            <p:spPr>
              <a:xfrm>
                <a:off x="-2" y="4726649"/>
                <a:ext cx="8869129" cy="679183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6EA55F44-ACAD-78BD-C9BF-894322DDA1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617" t="34829" r="34362" b="63291"/>
              <a:stretch/>
            </p:blipFill>
            <p:spPr>
              <a:xfrm>
                <a:off x="-2" y="4233712"/>
                <a:ext cx="8869128" cy="492938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81508B5-12D5-C795-1A83-F43E269506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543" t="34981" r="36263" b="63214"/>
              <a:stretch/>
            </p:blipFill>
            <p:spPr>
              <a:xfrm>
                <a:off x="-1" y="3066202"/>
                <a:ext cx="8869125" cy="523626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492A6BAB-3554-E13D-94BF-31EF8B21B6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598" t="35069" r="30982" b="61913"/>
              <a:stretch/>
            </p:blipFill>
            <p:spPr>
              <a:xfrm>
                <a:off x="0" y="5378115"/>
                <a:ext cx="8869128" cy="671601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E2392689-5227-BDC9-9783-D45AA84AB8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728" t="34831" r="30900" b="61989"/>
              <a:stretch/>
            </p:blipFill>
            <p:spPr>
              <a:xfrm>
                <a:off x="-2" y="6048102"/>
                <a:ext cx="8869128" cy="709139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99C3A9C-3083-9C3D-49C8-EC5B9CEC78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649" t="34958" r="30974" b="61915"/>
              <a:stretch/>
            </p:blipFill>
            <p:spPr>
              <a:xfrm>
                <a:off x="0" y="3581942"/>
                <a:ext cx="8869126" cy="69732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18232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Denissa Pilipautanu</dc:creator>
  <cp:lastModifiedBy>Denissa Pilipautanu</cp:lastModifiedBy>
  <cp:revision>3</cp:revision>
  <dcterms:created xsi:type="dcterms:W3CDTF">2022-06-26T18:28:13Z</dcterms:created>
  <dcterms:modified xsi:type="dcterms:W3CDTF">2022-06-28T15:16:37Z</dcterms:modified>
</cp:coreProperties>
</file>