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7" r:id="rId3"/>
    <p:sldId id="315" r:id="rId4"/>
    <p:sldId id="258" r:id="rId5"/>
    <p:sldId id="318" r:id="rId6"/>
    <p:sldId id="319" r:id="rId7"/>
    <p:sldId id="316" r:id="rId8"/>
    <p:sldId id="324" r:id="rId9"/>
    <p:sldId id="317" r:id="rId10"/>
    <p:sldId id="325" r:id="rId11"/>
    <p:sldId id="326" r:id="rId12"/>
    <p:sldId id="327" r:id="rId13"/>
    <p:sldId id="32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70BD2"/>
    <a:srgbClr val="FF0000"/>
    <a:srgbClr val="000000"/>
    <a:srgbClr val="F3A875"/>
    <a:srgbClr val="0070C0"/>
    <a:srgbClr val="00FF00"/>
    <a:srgbClr val="FDFEE6"/>
    <a:srgbClr val="FEFDE2"/>
    <a:srgbClr val="B00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95E86B-87E9-4463-9992-621E47E1933C}" v="76" dt="2022-09-01T06:23:14.3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70" d="100"/>
          <a:sy n="70" d="100"/>
        </p:scale>
        <p:origin x="517" y="3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engkrai porkaew" userId="42790681-b7ea-41f9-9286-bc695d9953dc" providerId="ADAL" clId="{8795E86B-87E9-4463-9992-621E47E1933C}"/>
    <pc:docChg chg="undo custSel addSld modSld">
      <pc:chgData name="kriengkrai porkaew" userId="42790681-b7ea-41f9-9286-bc695d9953dc" providerId="ADAL" clId="{8795E86B-87E9-4463-9992-621E47E1933C}" dt="2022-09-01T06:24:36.492" v="1497" actId="207"/>
      <pc:docMkLst>
        <pc:docMk/>
      </pc:docMkLst>
      <pc:sldChg chg="addSp delSp modSp new mod">
        <pc:chgData name="kriengkrai porkaew" userId="42790681-b7ea-41f9-9286-bc695d9953dc" providerId="ADAL" clId="{8795E86B-87E9-4463-9992-621E47E1933C}" dt="2022-09-01T05:45:41.475" v="414" actId="1076"/>
        <pc:sldMkLst>
          <pc:docMk/>
          <pc:sldMk cId="770767831" sldId="325"/>
        </pc:sldMkLst>
        <pc:spChg chg="add mod">
          <ac:chgData name="kriengkrai porkaew" userId="42790681-b7ea-41f9-9286-bc695d9953dc" providerId="ADAL" clId="{8795E86B-87E9-4463-9992-621E47E1933C}" dt="2022-09-01T05:45:41.475" v="414" actId="1076"/>
          <ac:spMkLst>
            <pc:docMk/>
            <pc:sldMk cId="770767831" sldId="325"/>
            <ac:spMk id="2" creationId="{E91CF8DD-1918-CB2F-87B2-E5407785C8E1}"/>
          </ac:spMkLst>
        </pc:spChg>
        <pc:spChg chg="add mod">
          <ac:chgData name="kriengkrai porkaew" userId="42790681-b7ea-41f9-9286-bc695d9953dc" providerId="ADAL" clId="{8795E86B-87E9-4463-9992-621E47E1933C}" dt="2022-09-01T05:45:41.475" v="414" actId="1076"/>
          <ac:spMkLst>
            <pc:docMk/>
            <pc:sldMk cId="770767831" sldId="325"/>
            <ac:spMk id="3" creationId="{C3B294A3-2067-DA77-5899-0BA512A6DB56}"/>
          </ac:spMkLst>
        </pc:spChg>
        <pc:spChg chg="add mod">
          <ac:chgData name="kriengkrai porkaew" userId="42790681-b7ea-41f9-9286-bc695d9953dc" providerId="ADAL" clId="{8795E86B-87E9-4463-9992-621E47E1933C}" dt="2022-09-01T05:45:41.475" v="414" actId="1076"/>
          <ac:spMkLst>
            <pc:docMk/>
            <pc:sldMk cId="770767831" sldId="325"/>
            <ac:spMk id="4" creationId="{40CB1986-9639-9234-7A0E-5DB2AEE2EE73}"/>
          </ac:spMkLst>
        </pc:spChg>
        <pc:spChg chg="add mod">
          <ac:chgData name="kriengkrai porkaew" userId="42790681-b7ea-41f9-9286-bc695d9953dc" providerId="ADAL" clId="{8795E86B-87E9-4463-9992-621E47E1933C}" dt="2022-09-01T05:45:41.475" v="414" actId="1076"/>
          <ac:spMkLst>
            <pc:docMk/>
            <pc:sldMk cId="770767831" sldId="325"/>
            <ac:spMk id="12" creationId="{2536AB4E-3C87-8905-AC68-B14C5659DB9B}"/>
          </ac:spMkLst>
        </pc:spChg>
        <pc:spChg chg="add mod">
          <ac:chgData name="kriengkrai porkaew" userId="42790681-b7ea-41f9-9286-bc695d9953dc" providerId="ADAL" clId="{8795E86B-87E9-4463-9992-621E47E1933C}" dt="2022-09-01T05:45:41.475" v="414" actId="1076"/>
          <ac:spMkLst>
            <pc:docMk/>
            <pc:sldMk cId="770767831" sldId="325"/>
            <ac:spMk id="13" creationId="{727F0231-ED39-A918-2B0B-5340582583A4}"/>
          </ac:spMkLst>
        </pc:spChg>
        <pc:spChg chg="add mod">
          <ac:chgData name="kriengkrai porkaew" userId="42790681-b7ea-41f9-9286-bc695d9953dc" providerId="ADAL" clId="{8795E86B-87E9-4463-9992-621E47E1933C}" dt="2022-09-01T05:45:41.475" v="414" actId="1076"/>
          <ac:spMkLst>
            <pc:docMk/>
            <pc:sldMk cId="770767831" sldId="325"/>
            <ac:spMk id="25" creationId="{93EECA5E-BD60-D8BF-E80F-5E031CA28C3A}"/>
          </ac:spMkLst>
        </pc:spChg>
        <pc:spChg chg="add mod">
          <ac:chgData name="kriengkrai porkaew" userId="42790681-b7ea-41f9-9286-bc695d9953dc" providerId="ADAL" clId="{8795E86B-87E9-4463-9992-621E47E1933C}" dt="2022-09-01T05:45:41.475" v="414" actId="1076"/>
          <ac:spMkLst>
            <pc:docMk/>
            <pc:sldMk cId="770767831" sldId="325"/>
            <ac:spMk id="34" creationId="{97D593FC-2D13-8A48-06FB-CDFF2A9FBDE1}"/>
          </ac:spMkLst>
        </pc:spChg>
        <pc:spChg chg="add del mod">
          <ac:chgData name="kriengkrai porkaew" userId="42790681-b7ea-41f9-9286-bc695d9953dc" providerId="ADAL" clId="{8795E86B-87E9-4463-9992-621E47E1933C}" dt="2022-09-01T05:45:41.475" v="414" actId="1076"/>
          <ac:spMkLst>
            <pc:docMk/>
            <pc:sldMk cId="770767831" sldId="325"/>
            <ac:spMk id="35" creationId="{DEB41C37-25E0-9DED-F519-B22490F87563}"/>
          </ac:spMkLst>
        </pc:spChg>
        <pc:spChg chg="add mod">
          <ac:chgData name="kriengkrai porkaew" userId="42790681-b7ea-41f9-9286-bc695d9953dc" providerId="ADAL" clId="{8795E86B-87E9-4463-9992-621E47E1933C}" dt="2022-09-01T05:45:41.475" v="414" actId="1076"/>
          <ac:spMkLst>
            <pc:docMk/>
            <pc:sldMk cId="770767831" sldId="325"/>
            <ac:spMk id="38" creationId="{075758DE-AC79-35AE-579C-F1630D21F638}"/>
          </ac:spMkLst>
        </pc:spChg>
        <pc:spChg chg="add del mod">
          <ac:chgData name="kriengkrai porkaew" userId="42790681-b7ea-41f9-9286-bc695d9953dc" providerId="ADAL" clId="{8795E86B-87E9-4463-9992-621E47E1933C}" dt="2022-09-01T05:37:30.229" v="217" actId="478"/>
          <ac:spMkLst>
            <pc:docMk/>
            <pc:sldMk cId="770767831" sldId="325"/>
            <ac:spMk id="39" creationId="{A0F4A6C2-B94D-DD0B-01D7-2F33E21979FC}"/>
          </ac:spMkLst>
        </pc:spChg>
        <pc:spChg chg="add mod">
          <ac:chgData name="kriengkrai porkaew" userId="42790681-b7ea-41f9-9286-bc695d9953dc" providerId="ADAL" clId="{8795E86B-87E9-4463-9992-621E47E1933C}" dt="2022-09-01T05:45:32.035" v="413" actId="1076"/>
          <ac:spMkLst>
            <pc:docMk/>
            <pc:sldMk cId="770767831" sldId="325"/>
            <ac:spMk id="55" creationId="{DC8CDD14-E90A-0693-4834-BFD058F031A2}"/>
          </ac:spMkLst>
        </pc:spChg>
        <pc:cxnChg chg="add mod">
          <ac:chgData name="kriengkrai porkaew" userId="42790681-b7ea-41f9-9286-bc695d9953dc" providerId="ADAL" clId="{8795E86B-87E9-4463-9992-621E47E1933C}" dt="2022-09-01T05:45:41.475" v="414" actId="1076"/>
          <ac:cxnSpMkLst>
            <pc:docMk/>
            <pc:sldMk cId="770767831" sldId="325"/>
            <ac:cxnSpMk id="5" creationId="{2752EE2E-1590-E6AE-442B-A75E55625438}"/>
          </ac:cxnSpMkLst>
        </pc:cxnChg>
        <pc:cxnChg chg="add mod">
          <ac:chgData name="kriengkrai porkaew" userId="42790681-b7ea-41f9-9286-bc695d9953dc" providerId="ADAL" clId="{8795E86B-87E9-4463-9992-621E47E1933C}" dt="2022-09-01T05:45:41.475" v="414" actId="1076"/>
          <ac:cxnSpMkLst>
            <pc:docMk/>
            <pc:sldMk cId="770767831" sldId="325"/>
            <ac:cxnSpMk id="6" creationId="{EB538007-B33C-0999-B395-01FE7F56D954}"/>
          </ac:cxnSpMkLst>
        </pc:cxnChg>
        <pc:cxnChg chg="add mod">
          <ac:chgData name="kriengkrai porkaew" userId="42790681-b7ea-41f9-9286-bc695d9953dc" providerId="ADAL" clId="{8795E86B-87E9-4463-9992-621E47E1933C}" dt="2022-09-01T05:45:41.475" v="414" actId="1076"/>
          <ac:cxnSpMkLst>
            <pc:docMk/>
            <pc:sldMk cId="770767831" sldId="325"/>
            <ac:cxnSpMk id="14" creationId="{9B989328-7589-977F-758C-446C90961176}"/>
          </ac:cxnSpMkLst>
        </pc:cxnChg>
        <pc:cxnChg chg="add mod">
          <ac:chgData name="kriengkrai porkaew" userId="42790681-b7ea-41f9-9286-bc695d9953dc" providerId="ADAL" clId="{8795E86B-87E9-4463-9992-621E47E1933C}" dt="2022-09-01T05:45:41.475" v="414" actId="1076"/>
          <ac:cxnSpMkLst>
            <pc:docMk/>
            <pc:sldMk cId="770767831" sldId="325"/>
            <ac:cxnSpMk id="15" creationId="{E28CCCCC-AF21-3EEC-2E9B-B5490DDD42A4}"/>
          </ac:cxnSpMkLst>
        </pc:cxnChg>
        <pc:cxnChg chg="add mod">
          <ac:chgData name="kriengkrai porkaew" userId="42790681-b7ea-41f9-9286-bc695d9953dc" providerId="ADAL" clId="{8795E86B-87E9-4463-9992-621E47E1933C}" dt="2022-09-01T05:45:41.475" v="414" actId="1076"/>
          <ac:cxnSpMkLst>
            <pc:docMk/>
            <pc:sldMk cId="770767831" sldId="325"/>
            <ac:cxnSpMk id="36" creationId="{3494BD83-324E-F20A-5EB4-00D9CF367B87}"/>
          </ac:cxnSpMkLst>
        </pc:cxnChg>
        <pc:cxnChg chg="add mod">
          <ac:chgData name="kriengkrai porkaew" userId="42790681-b7ea-41f9-9286-bc695d9953dc" providerId="ADAL" clId="{8795E86B-87E9-4463-9992-621E47E1933C}" dt="2022-09-01T05:45:41.475" v="414" actId="1076"/>
          <ac:cxnSpMkLst>
            <pc:docMk/>
            <pc:sldMk cId="770767831" sldId="325"/>
            <ac:cxnSpMk id="37" creationId="{DB88AF15-DA8B-66C3-89F1-7C8F75DBA010}"/>
          </ac:cxnSpMkLst>
        </pc:cxnChg>
        <pc:cxnChg chg="add mod">
          <ac:chgData name="kriengkrai porkaew" userId="42790681-b7ea-41f9-9286-bc695d9953dc" providerId="ADAL" clId="{8795E86B-87E9-4463-9992-621E47E1933C}" dt="2022-09-01T05:45:41.475" v="414" actId="1076"/>
          <ac:cxnSpMkLst>
            <pc:docMk/>
            <pc:sldMk cId="770767831" sldId="325"/>
            <ac:cxnSpMk id="40" creationId="{2C0141F5-A998-EEE5-48B8-CE82A946D3FD}"/>
          </ac:cxnSpMkLst>
        </pc:cxnChg>
        <pc:cxnChg chg="add del mod">
          <ac:chgData name="kriengkrai porkaew" userId="42790681-b7ea-41f9-9286-bc695d9953dc" providerId="ADAL" clId="{8795E86B-87E9-4463-9992-621E47E1933C}" dt="2022-09-01T05:39:13.016" v="225" actId="478"/>
          <ac:cxnSpMkLst>
            <pc:docMk/>
            <pc:sldMk cId="770767831" sldId="325"/>
            <ac:cxnSpMk id="41" creationId="{B1792115-9A71-1372-598F-CCE77C54CDF9}"/>
          </ac:cxnSpMkLst>
        </pc:cxnChg>
      </pc:sldChg>
      <pc:sldChg chg="addSp modSp new mod">
        <pc:chgData name="kriengkrai porkaew" userId="42790681-b7ea-41f9-9286-bc695d9953dc" providerId="ADAL" clId="{8795E86B-87E9-4463-9992-621E47E1933C}" dt="2022-09-01T05:56:25.679" v="848" actId="20577"/>
        <pc:sldMkLst>
          <pc:docMk/>
          <pc:sldMk cId="3286721441" sldId="326"/>
        </pc:sldMkLst>
        <pc:spChg chg="add mod">
          <ac:chgData name="kriengkrai porkaew" userId="42790681-b7ea-41f9-9286-bc695d9953dc" providerId="ADAL" clId="{8795E86B-87E9-4463-9992-621E47E1933C}" dt="2022-09-01T05:49:24.443" v="553" actId="1076"/>
          <ac:spMkLst>
            <pc:docMk/>
            <pc:sldMk cId="3286721441" sldId="326"/>
            <ac:spMk id="2" creationId="{CA1C91B4-AEB0-94BA-A497-E6C1CF85914F}"/>
          </ac:spMkLst>
        </pc:spChg>
        <pc:spChg chg="add mod">
          <ac:chgData name="kriengkrai porkaew" userId="42790681-b7ea-41f9-9286-bc695d9953dc" providerId="ADAL" clId="{8795E86B-87E9-4463-9992-621E47E1933C}" dt="2022-09-01T05:49:19.143" v="552" actId="1076"/>
          <ac:spMkLst>
            <pc:docMk/>
            <pc:sldMk cId="3286721441" sldId="326"/>
            <ac:spMk id="3" creationId="{6B49F839-C1F6-0D81-9FBF-54664F820FDA}"/>
          </ac:spMkLst>
        </pc:spChg>
        <pc:spChg chg="add mod">
          <ac:chgData name="kriengkrai porkaew" userId="42790681-b7ea-41f9-9286-bc695d9953dc" providerId="ADAL" clId="{8795E86B-87E9-4463-9992-621E47E1933C}" dt="2022-09-01T05:56:25.679" v="848" actId="20577"/>
          <ac:spMkLst>
            <pc:docMk/>
            <pc:sldMk cId="3286721441" sldId="326"/>
            <ac:spMk id="4" creationId="{8E28D8BF-3645-7A98-85E1-94AF571DFFDA}"/>
          </ac:spMkLst>
        </pc:spChg>
      </pc:sldChg>
      <pc:sldChg chg="addSp delSp modSp new mod">
        <pc:chgData name="kriengkrai porkaew" userId="42790681-b7ea-41f9-9286-bc695d9953dc" providerId="ADAL" clId="{8795E86B-87E9-4463-9992-621E47E1933C}" dt="2022-09-01T06:17:33.897" v="1251" actId="207"/>
        <pc:sldMkLst>
          <pc:docMk/>
          <pc:sldMk cId="1026844112" sldId="327"/>
        </pc:sldMkLst>
        <pc:spChg chg="add mod">
          <ac:chgData name="kriengkrai porkaew" userId="42790681-b7ea-41f9-9286-bc695d9953dc" providerId="ADAL" clId="{8795E86B-87E9-4463-9992-621E47E1933C}" dt="2022-09-01T06:13:44.955" v="1130" actId="1076"/>
          <ac:spMkLst>
            <pc:docMk/>
            <pc:sldMk cId="1026844112" sldId="327"/>
            <ac:spMk id="2" creationId="{10978198-0BDC-6542-8988-7056DF8AA5BA}"/>
          </ac:spMkLst>
        </pc:spChg>
        <pc:spChg chg="add mod">
          <ac:chgData name="kriengkrai porkaew" userId="42790681-b7ea-41f9-9286-bc695d9953dc" providerId="ADAL" clId="{8795E86B-87E9-4463-9992-621E47E1933C}" dt="2022-09-01T06:13:53.566" v="1151" actId="1038"/>
          <ac:spMkLst>
            <pc:docMk/>
            <pc:sldMk cId="1026844112" sldId="327"/>
            <ac:spMk id="3" creationId="{0743020B-463D-015C-B99F-34F88F44CBCA}"/>
          </ac:spMkLst>
        </pc:spChg>
        <pc:spChg chg="add mod">
          <ac:chgData name="kriengkrai porkaew" userId="42790681-b7ea-41f9-9286-bc695d9953dc" providerId="ADAL" clId="{8795E86B-87E9-4463-9992-621E47E1933C}" dt="2022-09-01T06:13:53.566" v="1151" actId="1038"/>
          <ac:spMkLst>
            <pc:docMk/>
            <pc:sldMk cId="1026844112" sldId="327"/>
            <ac:spMk id="4" creationId="{EE4D45D4-6877-DAE5-A3E6-9C127CF2ED49}"/>
          </ac:spMkLst>
        </pc:spChg>
        <pc:spChg chg="add mod">
          <ac:chgData name="kriengkrai porkaew" userId="42790681-b7ea-41f9-9286-bc695d9953dc" providerId="ADAL" clId="{8795E86B-87E9-4463-9992-621E47E1933C}" dt="2022-09-01T06:13:53.566" v="1151" actId="1038"/>
          <ac:spMkLst>
            <pc:docMk/>
            <pc:sldMk cId="1026844112" sldId="327"/>
            <ac:spMk id="5" creationId="{7E020BF1-7A8F-4D6A-EF4E-E02E389A0139}"/>
          </ac:spMkLst>
        </pc:spChg>
        <pc:spChg chg="add mod">
          <ac:chgData name="kriengkrai porkaew" userId="42790681-b7ea-41f9-9286-bc695d9953dc" providerId="ADAL" clId="{8795E86B-87E9-4463-9992-621E47E1933C}" dt="2022-09-01T06:13:53.566" v="1151" actId="1038"/>
          <ac:spMkLst>
            <pc:docMk/>
            <pc:sldMk cId="1026844112" sldId="327"/>
            <ac:spMk id="6" creationId="{403B6E4A-A7A2-E56D-583D-3CF8747244D5}"/>
          </ac:spMkLst>
        </pc:spChg>
        <pc:spChg chg="add del">
          <ac:chgData name="kriengkrai porkaew" userId="42790681-b7ea-41f9-9286-bc695d9953dc" providerId="ADAL" clId="{8795E86B-87E9-4463-9992-621E47E1933C}" dt="2022-09-01T06:03:13.574" v="1028" actId="478"/>
          <ac:spMkLst>
            <pc:docMk/>
            <pc:sldMk cId="1026844112" sldId="327"/>
            <ac:spMk id="9" creationId="{82BA5EC7-9F71-C93E-3D54-F29F9715ACB7}"/>
          </ac:spMkLst>
        </pc:spChg>
        <pc:spChg chg="add del">
          <ac:chgData name="kriengkrai porkaew" userId="42790681-b7ea-41f9-9286-bc695d9953dc" providerId="ADAL" clId="{8795E86B-87E9-4463-9992-621E47E1933C}" dt="2022-09-01T06:03:43.654" v="1030" actId="478"/>
          <ac:spMkLst>
            <pc:docMk/>
            <pc:sldMk cId="1026844112" sldId="327"/>
            <ac:spMk id="10" creationId="{39E58772-1D88-A06F-3A9C-BC32BD8A28A7}"/>
          </ac:spMkLst>
        </pc:spChg>
        <pc:spChg chg="add del mod">
          <ac:chgData name="kriengkrai porkaew" userId="42790681-b7ea-41f9-9286-bc695d9953dc" providerId="ADAL" clId="{8795E86B-87E9-4463-9992-621E47E1933C}" dt="2022-09-01T06:09:51.601" v="1091" actId="478"/>
          <ac:spMkLst>
            <pc:docMk/>
            <pc:sldMk cId="1026844112" sldId="327"/>
            <ac:spMk id="11" creationId="{86427C6E-8D00-4F62-141A-0DCA1A4D7ADB}"/>
          </ac:spMkLst>
        </pc:spChg>
        <pc:spChg chg="add mod">
          <ac:chgData name="kriengkrai porkaew" userId="42790681-b7ea-41f9-9286-bc695d9953dc" providerId="ADAL" clId="{8795E86B-87E9-4463-9992-621E47E1933C}" dt="2022-09-01T06:13:53.566" v="1151" actId="1038"/>
          <ac:spMkLst>
            <pc:docMk/>
            <pc:sldMk cId="1026844112" sldId="327"/>
            <ac:spMk id="12" creationId="{F4F157B7-76B5-1AC8-7DB6-EFDBFAE3FCCA}"/>
          </ac:spMkLst>
        </pc:spChg>
        <pc:spChg chg="add del mod">
          <ac:chgData name="kriengkrai porkaew" userId="42790681-b7ea-41f9-9286-bc695d9953dc" providerId="ADAL" clId="{8795E86B-87E9-4463-9992-621E47E1933C}" dt="2022-09-01T06:09:48.435" v="1089" actId="478"/>
          <ac:spMkLst>
            <pc:docMk/>
            <pc:sldMk cId="1026844112" sldId="327"/>
            <ac:spMk id="13" creationId="{7FBD9C92-1B2C-F116-E83C-A3780117A0BD}"/>
          </ac:spMkLst>
        </pc:spChg>
        <pc:spChg chg="add del mod">
          <ac:chgData name="kriengkrai porkaew" userId="42790681-b7ea-41f9-9286-bc695d9953dc" providerId="ADAL" clId="{8795E86B-87E9-4463-9992-621E47E1933C}" dt="2022-09-01T06:09:49.959" v="1090" actId="478"/>
          <ac:spMkLst>
            <pc:docMk/>
            <pc:sldMk cId="1026844112" sldId="327"/>
            <ac:spMk id="14" creationId="{C0AC32DF-6F82-FE1C-1569-D4F6CD6F3CDA}"/>
          </ac:spMkLst>
        </pc:spChg>
        <pc:spChg chg="add mod">
          <ac:chgData name="kriengkrai porkaew" userId="42790681-b7ea-41f9-9286-bc695d9953dc" providerId="ADAL" clId="{8795E86B-87E9-4463-9992-621E47E1933C}" dt="2022-09-01T06:13:53.566" v="1151" actId="1038"/>
          <ac:spMkLst>
            <pc:docMk/>
            <pc:sldMk cId="1026844112" sldId="327"/>
            <ac:spMk id="15" creationId="{6D655301-50CA-9B02-8261-F6E43053B5B0}"/>
          </ac:spMkLst>
        </pc:spChg>
        <pc:spChg chg="add mod">
          <ac:chgData name="kriengkrai porkaew" userId="42790681-b7ea-41f9-9286-bc695d9953dc" providerId="ADAL" clId="{8795E86B-87E9-4463-9992-621E47E1933C}" dt="2022-09-01T06:13:53.566" v="1151" actId="1038"/>
          <ac:spMkLst>
            <pc:docMk/>
            <pc:sldMk cId="1026844112" sldId="327"/>
            <ac:spMk id="16" creationId="{C36DCDF7-BC79-22E4-BCCA-B9DE8AAE7A8C}"/>
          </ac:spMkLst>
        </pc:spChg>
        <pc:spChg chg="add del mod">
          <ac:chgData name="kriengkrai porkaew" userId="42790681-b7ea-41f9-9286-bc695d9953dc" providerId="ADAL" clId="{8795E86B-87E9-4463-9992-621E47E1933C}" dt="2022-09-01T06:11:13.265" v="1104" actId="478"/>
          <ac:spMkLst>
            <pc:docMk/>
            <pc:sldMk cId="1026844112" sldId="327"/>
            <ac:spMk id="17" creationId="{050BF736-4D08-58E6-F658-4E49771C1910}"/>
          </ac:spMkLst>
        </pc:spChg>
        <pc:spChg chg="add mod">
          <ac:chgData name="kriengkrai porkaew" userId="42790681-b7ea-41f9-9286-bc695d9953dc" providerId="ADAL" clId="{8795E86B-87E9-4463-9992-621E47E1933C}" dt="2022-09-01T06:13:53.566" v="1151" actId="1038"/>
          <ac:spMkLst>
            <pc:docMk/>
            <pc:sldMk cId="1026844112" sldId="327"/>
            <ac:spMk id="18" creationId="{5FF3FEE8-EA0B-64D6-00FA-F4665AA819EB}"/>
          </ac:spMkLst>
        </pc:spChg>
        <pc:spChg chg="add mod">
          <ac:chgData name="kriengkrai porkaew" userId="42790681-b7ea-41f9-9286-bc695d9953dc" providerId="ADAL" clId="{8795E86B-87E9-4463-9992-621E47E1933C}" dt="2022-09-01T06:13:53.566" v="1151" actId="1038"/>
          <ac:spMkLst>
            <pc:docMk/>
            <pc:sldMk cId="1026844112" sldId="327"/>
            <ac:spMk id="19" creationId="{CA82F675-5EE6-1F4E-FF44-F7789F9ACFBC}"/>
          </ac:spMkLst>
        </pc:spChg>
        <pc:spChg chg="add mod">
          <ac:chgData name="kriengkrai porkaew" userId="42790681-b7ea-41f9-9286-bc695d9953dc" providerId="ADAL" clId="{8795E86B-87E9-4463-9992-621E47E1933C}" dt="2022-09-01T06:13:53.566" v="1151" actId="1038"/>
          <ac:spMkLst>
            <pc:docMk/>
            <pc:sldMk cId="1026844112" sldId="327"/>
            <ac:spMk id="20" creationId="{A2FCD1AB-2B3F-CD69-4A37-24BD3E239C6B}"/>
          </ac:spMkLst>
        </pc:spChg>
        <pc:spChg chg="add mod">
          <ac:chgData name="kriengkrai porkaew" userId="42790681-b7ea-41f9-9286-bc695d9953dc" providerId="ADAL" clId="{8795E86B-87E9-4463-9992-621E47E1933C}" dt="2022-09-01T06:16:46.189" v="1233" actId="1076"/>
          <ac:spMkLst>
            <pc:docMk/>
            <pc:sldMk cId="1026844112" sldId="327"/>
            <ac:spMk id="21" creationId="{5029C906-25B1-C7EF-0524-A9F9C6D20B97}"/>
          </ac:spMkLst>
        </pc:spChg>
        <pc:spChg chg="add mod">
          <ac:chgData name="kriengkrai porkaew" userId="42790681-b7ea-41f9-9286-bc695d9953dc" providerId="ADAL" clId="{8795E86B-87E9-4463-9992-621E47E1933C}" dt="2022-09-01T06:16:36.826" v="1232" actId="1076"/>
          <ac:spMkLst>
            <pc:docMk/>
            <pc:sldMk cId="1026844112" sldId="327"/>
            <ac:spMk id="22" creationId="{25362019-C743-A76D-7F1A-0C88EABCD32B}"/>
          </ac:spMkLst>
        </pc:spChg>
        <pc:spChg chg="add mod">
          <ac:chgData name="kriengkrai porkaew" userId="42790681-b7ea-41f9-9286-bc695d9953dc" providerId="ADAL" clId="{8795E86B-87E9-4463-9992-621E47E1933C}" dt="2022-09-01T06:17:33.897" v="1251" actId="207"/>
          <ac:spMkLst>
            <pc:docMk/>
            <pc:sldMk cId="1026844112" sldId="327"/>
            <ac:spMk id="23" creationId="{47398794-4355-5FBD-5C9E-3CE34AEA1E81}"/>
          </ac:spMkLst>
        </pc:spChg>
        <pc:cxnChg chg="add del mod">
          <ac:chgData name="kriengkrai porkaew" userId="42790681-b7ea-41f9-9286-bc695d9953dc" providerId="ADAL" clId="{8795E86B-87E9-4463-9992-621E47E1933C}" dt="2022-09-01T06:02:40.681" v="1026" actId="478"/>
          <ac:cxnSpMkLst>
            <pc:docMk/>
            <pc:sldMk cId="1026844112" sldId="327"/>
            <ac:cxnSpMk id="8" creationId="{B045D34B-5329-AC9D-E2EB-22C973B673EF}"/>
          </ac:cxnSpMkLst>
        </pc:cxnChg>
      </pc:sldChg>
      <pc:sldChg chg="addSp modSp new mod">
        <pc:chgData name="kriengkrai porkaew" userId="42790681-b7ea-41f9-9286-bc695d9953dc" providerId="ADAL" clId="{8795E86B-87E9-4463-9992-621E47E1933C}" dt="2022-09-01T06:24:36.492" v="1497" actId="207"/>
        <pc:sldMkLst>
          <pc:docMk/>
          <pc:sldMk cId="2539449591" sldId="328"/>
        </pc:sldMkLst>
        <pc:spChg chg="add mod">
          <ac:chgData name="kriengkrai porkaew" userId="42790681-b7ea-41f9-9286-bc695d9953dc" providerId="ADAL" clId="{8795E86B-87E9-4463-9992-621E47E1933C}" dt="2022-09-01T06:21:23.269" v="1348" actId="207"/>
          <ac:spMkLst>
            <pc:docMk/>
            <pc:sldMk cId="2539449591" sldId="328"/>
            <ac:spMk id="2" creationId="{42BD816A-2CEB-5F29-552C-F5DD6E110CF1}"/>
          </ac:spMkLst>
        </pc:spChg>
        <pc:spChg chg="add mod">
          <ac:chgData name="kriengkrai porkaew" userId="42790681-b7ea-41f9-9286-bc695d9953dc" providerId="ADAL" clId="{8795E86B-87E9-4463-9992-621E47E1933C}" dt="2022-09-01T06:21:29.439" v="1349" actId="207"/>
          <ac:spMkLst>
            <pc:docMk/>
            <pc:sldMk cId="2539449591" sldId="328"/>
            <ac:spMk id="3" creationId="{755B9A66-A24A-C82C-3286-753B49AE8449}"/>
          </ac:spMkLst>
        </pc:spChg>
        <pc:spChg chg="add mod">
          <ac:chgData name="kriengkrai porkaew" userId="42790681-b7ea-41f9-9286-bc695d9953dc" providerId="ADAL" clId="{8795E86B-87E9-4463-9992-621E47E1933C}" dt="2022-09-01T06:20:55.755" v="1346" actId="1076"/>
          <ac:spMkLst>
            <pc:docMk/>
            <pc:sldMk cId="2539449591" sldId="328"/>
            <ac:spMk id="4" creationId="{2BCD038C-27D8-DFAD-11FC-4E83F302F68E}"/>
          </ac:spMkLst>
        </pc:spChg>
        <pc:spChg chg="add mod">
          <ac:chgData name="kriengkrai porkaew" userId="42790681-b7ea-41f9-9286-bc695d9953dc" providerId="ADAL" clId="{8795E86B-87E9-4463-9992-621E47E1933C}" dt="2022-09-01T06:22:39.386" v="1392" actId="20577"/>
          <ac:spMkLst>
            <pc:docMk/>
            <pc:sldMk cId="2539449591" sldId="328"/>
            <ac:spMk id="5" creationId="{50E184CC-F475-5E7D-3EF9-F2287AA4A986}"/>
          </ac:spMkLst>
        </pc:spChg>
        <pc:spChg chg="add mod">
          <ac:chgData name="kriengkrai porkaew" userId="42790681-b7ea-41f9-9286-bc695d9953dc" providerId="ADAL" clId="{8795E86B-87E9-4463-9992-621E47E1933C}" dt="2022-09-01T06:22:03.987" v="1353" actId="1076"/>
          <ac:spMkLst>
            <pc:docMk/>
            <pc:sldMk cId="2539449591" sldId="328"/>
            <ac:spMk id="6" creationId="{4F87F957-457C-79EE-4755-0E5CD7FB1326}"/>
          </ac:spMkLst>
        </pc:spChg>
        <pc:spChg chg="add mod">
          <ac:chgData name="kriengkrai porkaew" userId="42790681-b7ea-41f9-9286-bc695d9953dc" providerId="ADAL" clId="{8795E86B-87E9-4463-9992-621E47E1933C}" dt="2022-09-01T06:24:36.492" v="1497" actId="207"/>
          <ac:spMkLst>
            <pc:docMk/>
            <pc:sldMk cId="2539449591" sldId="328"/>
            <ac:spMk id="7" creationId="{489AB401-CA90-1F63-B454-262D80C1698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982D-0A36-4DC5-8D27-E0975187F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588FD-6191-4A3B-AC73-88B6B1E4D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F306C-FA38-45C3-A0D0-335EAC84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2022-09-01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14334-6C4C-48F2-8669-5EF20289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551F-A1EC-4E72-9E5A-C55B98AE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6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218D-4897-4BC4-8147-E3754DED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00493-C11F-4D15-9DD1-2280B39CC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556C9-FCDB-4727-9383-064ADBAE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2022-09-01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DFF0F-08DC-498D-B81F-ED5178BD8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F5446-F2FA-480D-B269-AEE8E021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4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CB50F5-AC3F-4092-A61A-ED3926650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2C20A-56BD-46C1-AA16-7A3DE70F8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0582C-795C-45FE-BE4A-D59F2525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2022-09-01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BEFDA-A208-4EFD-8395-70E3FF33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FFDC6-C7A6-4CA0-AD4F-7BDCAC5D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6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4908-1BEF-486C-8732-BD9FF692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0E4F3-DB9D-416C-ABBF-497A01016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9E48D-EC56-497C-83A3-6AFD9288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2022-09-01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3C262-8051-4C63-BFDA-181496EB6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0F244-2FE3-42C3-9120-47F7737A8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8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72EE-E80E-41FF-9F8A-60A0369C5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567F3-AB3C-439E-9400-FC322C31E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8D173-5DF9-4197-B7AE-43DCD980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2022-09-01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E8061-B112-43AC-975A-8028CC473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82D21-954D-4ABF-980E-ED9226059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6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EDA0-E92E-4FD6-883E-82CA1B21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9C13A-C9AA-45E8-ADA7-B637A2539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A7534-144F-45E1-A2FC-B5BD2B197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DFE93-FEFB-41D2-93C4-FCE692CF4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2022-09-01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08316-D5F1-421B-913D-9FB41176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1E579-BCD7-4609-8B93-5F6E9ADEF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3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5422F-F35E-4C9E-8EA7-53C4D922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16D0B-7476-4EC2-8419-21FA45C5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0705A-B925-4F1A-9324-2ED72BAB4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6A965C-7D08-48A5-8CA0-061ED0FC9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45713-88CA-417D-8BF6-20B606715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341D70-4164-4FF7-B843-4186AC61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2022-09-01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41C48-AE92-4DCD-95F4-A72D19D0A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2A2653-E16F-4E19-B5C9-8BA11DAB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3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7CEB-1D6C-4E83-988D-AB96DF36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437290-AF3B-45C2-9C5B-67432933E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2022-09-01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D29EE-7C9D-4058-A133-55D8A31A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6DCEE6-8CA3-4C9B-9E50-FB7E9C93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9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EFE244-90FC-4F49-9191-0623B4BB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2022-09-01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562939-8005-410B-A1D1-03F8614A1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E5BB3-74F1-4B85-BDAE-ABDE85140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B890B-7EB1-4412-8791-2A96E089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38A2E-366A-4F6A-B2E6-987BAD68E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7D3E7-A1E3-45A9-A3C1-5BF63B576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E7C43-1C29-4C26-A985-648041CF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2022-09-01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67E52-C0AD-4B45-9755-A3E1328E9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A9DE5-4EBE-46D1-8C75-40A23EA0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9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F1D5-5898-4680-BB7F-D0E579C96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468224-5050-42F1-998E-B4808610C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4D863-9BD6-4187-9F57-A2974BBBE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341CC-8A1E-47EB-B411-A3A6D9B2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2022-09-01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69158-6C25-4403-93CF-85DEDB566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B80BD-7A01-44F3-8930-97F6D599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4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BABDE7-AF16-4355-92D1-ECCF6543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54031-569C-425C-9248-4040A6704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B333C-C419-429B-B5BE-12F7B6E52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2022-09-01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788CB-BCFB-4D11-8F46-67952481E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F70EB-5801-4FEE-93ED-7B0FCDC52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1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60000"/>
              </a:schemeClr>
            </a:gs>
            <a:gs pos="100000">
              <a:srgbClr val="FDFEE6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7CFC1D0-B584-4C51-B085-BE403806B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1" y="959601"/>
            <a:ext cx="11711552" cy="2403530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l"/>
            <a:r>
              <a:rPr lang="en-US" sz="8800" b="1" dirty="0">
                <a:solidFill>
                  <a:srgbClr val="C0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Data Types &amp; Expressions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8360E-52B4-42D7-AE74-C23F0ABEC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878" y="3368297"/>
            <a:ext cx="7697388" cy="679341"/>
          </a:xfrm>
        </p:spPr>
        <p:txBody>
          <a:bodyPr>
            <a:normAutofit fontScale="92500"/>
          </a:bodyPr>
          <a:lstStyle/>
          <a:p>
            <a:pPr algn="l"/>
            <a:r>
              <a:rPr lang="en-US" sz="40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INT101 Programming Fundamentals</a:t>
            </a: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5EB53754-7014-4C30-A10B-66665D478D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827" y="93441"/>
            <a:ext cx="709449" cy="671569"/>
          </a:xfrm>
          <a:prstGeom prst="rect">
            <a:avLst/>
          </a:prstGeom>
        </p:spPr>
      </p:pic>
      <p:pic>
        <p:nvPicPr>
          <p:cNvPr id="28" name="Picture 27" descr="A close up of a sign&#10;&#10;Description automatically generated">
            <a:extLst>
              <a:ext uri="{FF2B5EF4-FFF2-40B4-BE49-F238E27FC236}">
                <a16:creationId xmlns:a16="http://schemas.microsoft.com/office/drawing/2014/main" id="{29C0F609-F5F1-487D-A1AB-09761950E2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20896" y="93441"/>
            <a:ext cx="6892278" cy="1420227"/>
          </a:xfrm>
          <a:prstGeom prst="rect">
            <a:avLst/>
          </a:prstGeom>
        </p:spPr>
      </p:pic>
      <p:sp>
        <p:nvSpPr>
          <p:cNvPr id="29" name="Subtitle 1">
            <a:extLst>
              <a:ext uri="{FF2B5EF4-FFF2-40B4-BE49-F238E27FC236}">
                <a16:creationId xmlns:a16="http://schemas.microsoft.com/office/drawing/2014/main" id="{70A1B974-B5E7-4E8B-90E9-0B48C5BB25BF}"/>
              </a:ext>
            </a:extLst>
          </p:cNvPr>
          <p:cNvSpPr txBox="1">
            <a:spLocks/>
          </p:cNvSpPr>
          <p:nvPr/>
        </p:nvSpPr>
        <p:spPr>
          <a:xfrm>
            <a:off x="429275" y="4773474"/>
            <a:ext cx="9680027" cy="18324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Bachelor Science in Information Technology (B.Sc.IT)</a:t>
            </a:r>
          </a:p>
          <a:p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School of Information Technology (SIT)</a:t>
            </a:r>
          </a:p>
          <a:p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King Mongkut’s University of Technology Thonburi (KMUTT)</a:t>
            </a:r>
          </a:p>
        </p:txBody>
      </p:sp>
    </p:spTree>
    <p:extLst>
      <p:ext uri="{BB962C8B-B14F-4D97-AF65-F5344CB8AC3E}">
        <p14:creationId xmlns:p14="http://schemas.microsoft.com/office/powerpoint/2010/main" val="141226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1CF8DD-1918-CB2F-87B2-E5407785C8E1}"/>
              </a:ext>
            </a:extLst>
          </p:cNvPr>
          <p:cNvSpPr txBox="1"/>
          <p:nvPr/>
        </p:nvSpPr>
        <p:spPr>
          <a:xfrm>
            <a:off x="696338" y="1913958"/>
            <a:ext cx="3205498" cy="205902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1" algn="r">
              <a:lnSpc>
                <a:spcPct val="12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visibility</a:t>
            </a:r>
          </a:p>
          <a:p>
            <a:pPr marL="0" lvl="1" algn="r">
              <a:lnSpc>
                <a:spcPct val="12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(access modifier)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B294A3-2067-DA77-5899-0BA512A6DB56}"/>
              </a:ext>
            </a:extLst>
          </p:cNvPr>
          <p:cNvSpPr txBox="1"/>
          <p:nvPr/>
        </p:nvSpPr>
        <p:spPr>
          <a:xfrm>
            <a:off x="4379769" y="1838363"/>
            <a:ext cx="2110282" cy="72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2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endParaRPr lang="en-US" sz="3600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B1986-9639-9234-7A0E-5DB2AEE2EE73}"/>
              </a:ext>
            </a:extLst>
          </p:cNvPr>
          <p:cNvSpPr txBox="1"/>
          <p:nvPr/>
        </p:nvSpPr>
        <p:spPr>
          <a:xfrm>
            <a:off x="4379769" y="3390125"/>
            <a:ext cx="2301428" cy="72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2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3600" dirty="0">
              <a:solidFill>
                <a:schemeClr val="accent5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52EE2E-1590-E6AE-442B-A75E55625438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901836" y="2203078"/>
            <a:ext cx="477933" cy="74039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538007-B33C-0999-B395-01FE7F56D954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901836" y="2943471"/>
            <a:ext cx="477933" cy="81136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536AB4E-3C87-8905-AC68-B14C5659DB9B}"/>
              </a:ext>
            </a:extLst>
          </p:cNvPr>
          <p:cNvSpPr txBox="1"/>
          <p:nvPr/>
        </p:nvSpPr>
        <p:spPr>
          <a:xfrm>
            <a:off x="4379769" y="2355617"/>
            <a:ext cx="3448302" cy="72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2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endParaRPr lang="en-US" sz="3600" dirty="0">
              <a:solidFill>
                <a:schemeClr val="accent5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F0231-ED39-A918-2B0B-5340582583A4}"/>
              </a:ext>
            </a:extLst>
          </p:cNvPr>
          <p:cNvSpPr txBox="1"/>
          <p:nvPr/>
        </p:nvSpPr>
        <p:spPr>
          <a:xfrm>
            <a:off x="4379768" y="2872871"/>
            <a:ext cx="7131733" cy="72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20000"/>
              </a:lnSpc>
              <a:spcBef>
                <a:spcPts val="0"/>
              </a:spcBef>
            </a:pPr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package-private (default)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989328-7589-977F-758C-446C90961176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 flipV="1">
            <a:off x="3901836" y="2720332"/>
            <a:ext cx="477933" cy="22313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8CCCCC-AF21-3EEC-2E9B-B5490DDD42A4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>
            <a:off x="3901836" y="2943471"/>
            <a:ext cx="477932" cy="29411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EECA5E-BD60-D8BF-E80F-5E031CA28C3A}"/>
              </a:ext>
            </a:extLst>
          </p:cNvPr>
          <p:cNvSpPr txBox="1"/>
          <p:nvPr/>
        </p:nvSpPr>
        <p:spPr>
          <a:xfrm>
            <a:off x="853843" y="4714412"/>
            <a:ext cx="3002301" cy="139422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1" algn="r">
              <a:lnSpc>
                <a:spcPct val="12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non-access modifier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D593FC-2D13-8A48-06FB-CDFF2A9FBDE1}"/>
              </a:ext>
            </a:extLst>
          </p:cNvPr>
          <p:cNvSpPr txBox="1"/>
          <p:nvPr/>
        </p:nvSpPr>
        <p:spPr>
          <a:xfrm>
            <a:off x="4371880" y="4341719"/>
            <a:ext cx="6461467" cy="72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2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vs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non-static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B41C37-25E0-9DED-F519-B22490F87563}"/>
              </a:ext>
            </a:extLst>
          </p:cNvPr>
          <p:cNvSpPr txBox="1"/>
          <p:nvPr/>
        </p:nvSpPr>
        <p:spPr>
          <a:xfrm>
            <a:off x="4462714" y="5878662"/>
            <a:ext cx="2301428" cy="72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2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3600" dirty="0">
              <a:solidFill>
                <a:schemeClr val="accent5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494BD83-324E-F20A-5EB4-00D9CF367B87}"/>
              </a:ext>
            </a:extLst>
          </p:cNvPr>
          <p:cNvCxnSpPr>
            <a:cxnSpLocks/>
            <a:stCxn id="25" idx="3"/>
            <a:endCxn id="34" idx="1"/>
          </p:cNvCxnSpPr>
          <p:nvPr/>
        </p:nvCxnSpPr>
        <p:spPr>
          <a:xfrm flipV="1">
            <a:off x="3856144" y="4706434"/>
            <a:ext cx="515736" cy="70509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88AF15-DA8B-66C3-89F1-7C8F75DBA010}"/>
              </a:ext>
            </a:extLst>
          </p:cNvPr>
          <p:cNvCxnSpPr>
            <a:cxnSpLocks/>
            <a:stCxn id="25" idx="3"/>
            <a:endCxn id="35" idx="1"/>
          </p:cNvCxnSpPr>
          <p:nvPr/>
        </p:nvCxnSpPr>
        <p:spPr>
          <a:xfrm>
            <a:off x="3856144" y="5411526"/>
            <a:ext cx="606570" cy="83185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5758DE-AC79-35AE-579C-F1630D21F638}"/>
              </a:ext>
            </a:extLst>
          </p:cNvPr>
          <p:cNvSpPr txBox="1"/>
          <p:nvPr/>
        </p:nvSpPr>
        <p:spPr>
          <a:xfrm>
            <a:off x="4371879" y="5117600"/>
            <a:ext cx="7594044" cy="72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2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vs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abstract </a:t>
            </a:r>
            <a:r>
              <a:rPr lang="en-US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vs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C0141F5-A998-EEE5-48B8-CE82A946D3FD}"/>
              </a:ext>
            </a:extLst>
          </p:cNvPr>
          <p:cNvCxnSpPr>
            <a:cxnSpLocks/>
            <a:stCxn id="25" idx="3"/>
            <a:endCxn id="38" idx="1"/>
          </p:cNvCxnSpPr>
          <p:nvPr/>
        </p:nvCxnSpPr>
        <p:spPr>
          <a:xfrm>
            <a:off x="3856144" y="5411526"/>
            <a:ext cx="515735" cy="7078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C8CDD14-E90A-0693-4834-BFD058F031A2}"/>
              </a:ext>
            </a:extLst>
          </p:cNvPr>
          <p:cNvSpPr txBox="1"/>
          <p:nvPr/>
        </p:nvSpPr>
        <p:spPr>
          <a:xfrm>
            <a:off x="297901" y="121028"/>
            <a:ext cx="9895666" cy="139422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1">
              <a:lnSpc>
                <a:spcPct val="12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Modifiers for 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classes, variables, and methods</a:t>
            </a:r>
            <a:endParaRPr 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767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C91B4-AEB0-94BA-A497-E6C1CF85914F}"/>
              </a:ext>
            </a:extLst>
          </p:cNvPr>
          <p:cNvSpPr txBox="1"/>
          <p:nvPr/>
        </p:nvSpPr>
        <p:spPr>
          <a:xfrm>
            <a:off x="358456" y="362593"/>
            <a:ext cx="11171461" cy="7294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1">
              <a:lnSpc>
                <a:spcPct val="12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– accessible by everyone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9F839-C1F6-0D81-9FBF-54664F820FDA}"/>
              </a:ext>
            </a:extLst>
          </p:cNvPr>
          <p:cNvSpPr txBox="1"/>
          <p:nvPr/>
        </p:nvSpPr>
        <p:spPr>
          <a:xfrm>
            <a:off x="358456" y="1430055"/>
            <a:ext cx="11171461" cy="139422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1">
              <a:lnSpc>
                <a:spcPct val="12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protected-private class 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– accessible by members in the same package </a:t>
            </a:r>
            <a:r>
              <a:rPr lang="en-US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onlyP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28D8BF-3645-7A98-85E1-94AF571DFFDA}"/>
              </a:ext>
            </a:extLst>
          </p:cNvPr>
          <p:cNvSpPr txBox="1"/>
          <p:nvPr/>
        </p:nvSpPr>
        <p:spPr>
          <a:xfrm>
            <a:off x="1363691" y="3162315"/>
            <a:ext cx="10335785" cy="33886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1">
              <a:lnSpc>
                <a:spcPct val="12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Each class contains members:</a:t>
            </a:r>
          </a:p>
          <a:p>
            <a:pPr marL="860425" lvl="1" indent="-571500"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nested classes</a:t>
            </a:r>
          </a:p>
          <a:p>
            <a:pPr marL="860425" lvl="1" indent="-571500"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fields (member variables)</a:t>
            </a:r>
          </a:p>
          <a:p>
            <a:pPr marL="860425" lvl="1" indent="-571500"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methods (member functions)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</a:pP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721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978198-0BDC-6542-8988-7056DF8AA5BA}"/>
              </a:ext>
            </a:extLst>
          </p:cNvPr>
          <p:cNvSpPr txBox="1"/>
          <p:nvPr/>
        </p:nvSpPr>
        <p:spPr>
          <a:xfrm>
            <a:off x="234750" y="100594"/>
            <a:ext cx="4455769" cy="7294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1">
              <a:lnSpc>
                <a:spcPct val="12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vs</a:t>
            </a:r>
            <a:r>
              <a:rPr 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Object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43020B-463D-015C-B99F-34F88F44CBCA}"/>
              </a:ext>
            </a:extLst>
          </p:cNvPr>
          <p:cNvSpPr txBox="1"/>
          <p:nvPr/>
        </p:nvSpPr>
        <p:spPr>
          <a:xfrm>
            <a:off x="2057062" y="854156"/>
            <a:ext cx="5173361" cy="1394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 marL="0" lvl="1">
              <a:lnSpc>
                <a:spcPct val="12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class variables 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(static variables)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4D45D4-6877-DAE5-A3E6-9C127CF2ED49}"/>
              </a:ext>
            </a:extLst>
          </p:cNvPr>
          <p:cNvSpPr txBox="1"/>
          <p:nvPr/>
        </p:nvSpPr>
        <p:spPr>
          <a:xfrm>
            <a:off x="3275498" y="2329731"/>
            <a:ext cx="4767633" cy="1394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 marL="0" lvl="1">
              <a:lnSpc>
                <a:spcPct val="12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class methods 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(static methods)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020BF1-7A8F-4D6A-EF4E-E02E389A0139}"/>
              </a:ext>
            </a:extLst>
          </p:cNvPr>
          <p:cNvSpPr txBox="1"/>
          <p:nvPr/>
        </p:nvSpPr>
        <p:spPr>
          <a:xfrm>
            <a:off x="4565098" y="3804494"/>
            <a:ext cx="6456147" cy="1394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 marL="0" lvl="1">
              <a:lnSpc>
                <a:spcPct val="12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instance variables 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(non-static variables)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3B6E4A-A7A2-E56D-583D-3CF8747244D5}"/>
              </a:ext>
            </a:extLst>
          </p:cNvPr>
          <p:cNvSpPr txBox="1"/>
          <p:nvPr/>
        </p:nvSpPr>
        <p:spPr>
          <a:xfrm>
            <a:off x="5764114" y="5280069"/>
            <a:ext cx="6001975" cy="1394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 marL="0" lvl="1">
              <a:lnSpc>
                <a:spcPct val="12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instance methods 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(non-static methods)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4F157B7-76B5-1AC8-7DB6-EFDBFAE3FCCA}"/>
              </a:ext>
            </a:extLst>
          </p:cNvPr>
          <p:cNvSpPr/>
          <p:nvPr/>
        </p:nvSpPr>
        <p:spPr>
          <a:xfrm>
            <a:off x="2486859" y="2539295"/>
            <a:ext cx="711523" cy="549915"/>
          </a:xfrm>
          <a:custGeom>
            <a:avLst/>
            <a:gdLst>
              <a:gd name="connsiteX0" fmla="*/ 1174839 w 1174839"/>
              <a:gd name="connsiteY0" fmla="*/ 853844 h 853844"/>
              <a:gd name="connsiteX1" fmla="*/ 47 w 1174839"/>
              <a:gd name="connsiteY1" fmla="*/ 545007 h 853844"/>
              <a:gd name="connsiteX2" fmla="*/ 1138505 w 1174839"/>
              <a:gd name="connsiteY2" fmla="*/ 0 h 853844"/>
              <a:gd name="connsiteX0" fmla="*/ 560394 w 560394"/>
              <a:gd name="connsiteY0" fmla="*/ 853844 h 853844"/>
              <a:gd name="connsiteX1" fmla="*/ 3276 w 560394"/>
              <a:gd name="connsiteY1" fmla="*/ 369394 h 853844"/>
              <a:gd name="connsiteX2" fmla="*/ 524060 w 560394"/>
              <a:gd name="connsiteY2" fmla="*/ 0 h 853844"/>
              <a:gd name="connsiteX0" fmla="*/ 560394 w 560394"/>
              <a:gd name="connsiteY0" fmla="*/ 853844 h 853844"/>
              <a:gd name="connsiteX1" fmla="*/ 3276 w 560394"/>
              <a:gd name="connsiteY1" fmla="*/ 538951 h 853844"/>
              <a:gd name="connsiteX2" fmla="*/ 524060 w 560394"/>
              <a:gd name="connsiteY2" fmla="*/ 0 h 853844"/>
              <a:gd name="connsiteX0" fmla="*/ 564872 w 564872"/>
              <a:gd name="connsiteY0" fmla="*/ 853844 h 853844"/>
              <a:gd name="connsiteX1" fmla="*/ 7754 w 564872"/>
              <a:gd name="connsiteY1" fmla="*/ 538951 h 853844"/>
              <a:gd name="connsiteX2" fmla="*/ 528538 w 564872"/>
              <a:gd name="connsiteY2" fmla="*/ 0 h 853844"/>
              <a:gd name="connsiteX0" fmla="*/ 564872 w 564872"/>
              <a:gd name="connsiteY0" fmla="*/ 853844 h 853844"/>
              <a:gd name="connsiteX1" fmla="*/ 7754 w 564872"/>
              <a:gd name="connsiteY1" fmla="*/ 538951 h 853844"/>
              <a:gd name="connsiteX2" fmla="*/ 528538 w 564872"/>
              <a:gd name="connsiteY2" fmla="*/ 0 h 853844"/>
              <a:gd name="connsiteX0" fmla="*/ 564872 w 564872"/>
              <a:gd name="connsiteY0" fmla="*/ 853844 h 860373"/>
              <a:gd name="connsiteX1" fmla="*/ 7754 w 564872"/>
              <a:gd name="connsiteY1" fmla="*/ 538951 h 860373"/>
              <a:gd name="connsiteX2" fmla="*/ 528538 w 564872"/>
              <a:gd name="connsiteY2" fmla="*/ 0 h 860373"/>
              <a:gd name="connsiteX0" fmla="*/ 558416 w 558416"/>
              <a:gd name="connsiteY0" fmla="*/ 853844 h 860373"/>
              <a:gd name="connsiteX1" fmla="*/ 1298 w 558416"/>
              <a:gd name="connsiteY1" fmla="*/ 538951 h 860373"/>
              <a:gd name="connsiteX2" fmla="*/ 522082 w 558416"/>
              <a:gd name="connsiteY2" fmla="*/ 0 h 860373"/>
              <a:gd name="connsiteX0" fmla="*/ 445012 w 445012"/>
              <a:gd name="connsiteY0" fmla="*/ 853844 h 856551"/>
              <a:gd name="connsiteX1" fmla="*/ 2951 w 445012"/>
              <a:gd name="connsiteY1" fmla="*/ 460228 h 856551"/>
              <a:gd name="connsiteX2" fmla="*/ 408678 w 445012"/>
              <a:gd name="connsiteY2" fmla="*/ 0 h 856551"/>
              <a:gd name="connsiteX0" fmla="*/ 446616 w 446616"/>
              <a:gd name="connsiteY0" fmla="*/ 853844 h 856551"/>
              <a:gd name="connsiteX1" fmla="*/ 4555 w 446616"/>
              <a:gd name="connsiteY1" fmla="*/ 460228 h 856551"/>
              <a:gd name="connsiteX2" fmla="*/ 410282 w 446616"/>
              <a:gd name="connsiteY2" fmla="*/ 0 h 856551"/>
              <a:gd name="connsiteX0" fmla="*/ 446616 w 446616"/>
              <a:gd name="connsiteY0" fmla="*/ 853844 h 855125"/>
              <a:gd name="connsiteX1" fmla="*/ 4555 w 446616"/>
              <a:gd name="connsiteY1" fmla="*/ 460228 h 855125"/>
              <a:gd name="connsiteX2" fmla="*/ 410282 w 446616"/>
              <a:gd name="connsiteY2" fmla="*/ 0 h 855125"/>
              <a:gd name="connsiteX0" fmla="*/ 241231 w 416844"/>
              <a:gd name="connsiteY0" fmla="*/ 660064 h 666321"/>
              <a:gd name="connsiteX1" fmla="*/ 11117 w 416844"/>
              <a:gd name="connsiteY1" fmla="*/ 460228 h 666321"/>
              <a:gd name="connsiteX2" fmla="*/ 416844 w 416844"/>
              <a:gd name="connsiteY2" fmla="*/ 0 h 666321"/>
              <a:gd name="connsiteX0" fmla="*/ 214120 w 389733"/>
              <a:gd name="connsiteY0" fmla="*/ 660064 h 660932"/>
              <a:gd name="connsiteX1" fmla="*/ 26396 w 389733"/>
              <a:gd name="connsiteY1" fmla="*/ 157446 h 660932"/>
              <a:gd name="connsiteX2" fmla="*/ 389733 w 389733"/>
              <a:gd name="connsiteY2" fmla="*/ 0 h 660932"/>
              <a:gd name="connsiteX0" fmla="*/ 216433 w 276989"/>
              <a:gd name="connsiteY0" fmla="*/ 557125 h 557993"/>
              <a:gd name="connsiteX1" fmla="*/ 28709 w 276989"/>
              <a:gd name="connsiteY1" fmla="*/ 54507 h 557993"/>
              <a:gd name="connsiteX2" fmla="*/ 276989 w 276989"/>
              <a:gd name="connsiteY2" fmla="*/ 436012 h 557993"/>
              <a:gd name="connsiteX0" fmla="*/ 214120 w 295186"/>
              <a:gd name="connsiteY0" fmla="*/ 608126 h 608994"/>
              <a:gd name="connsiteX1" fmla="*/ 26396 w 295186"/>
              <a:gd name="connsiteY1" fmla="*/ 105508 h 608994"/>
              <a:gd name="connsiteX2" fmla="*/ 274676 w 295186"/>
              <a:gd name="connsiteY2" fmla="*/ 487013 h 608994"/>
              <a:gd name="connsiteX0" fmla="*/ 0 w 60556"/>
              <a:gd name="connsiteY0" fmla="*/ 121113 h 121113"/>
              <a:gd name="connsiteX1" fmla="*/ 60556 w 60556"/>
              <a:gd name="connsiteY1" fmla="*/ 0 h 121113"/>
              <a:gd name="connsiteX0" fmla="*/ 0 w 48445"/>
              <a:gd name="connsiteY0" fmla="*/ 647953 h 647953"/>
              <a:gd name="connsiteX1" fmla="*/ 48445 w 48445"/>
              <a:gd name="connsiteY1" fmla="*/ 0 h 647953"/>
              <a:gd name="connsiteX0" fmla="*/ 68192 w 116637"/>
              <a:gd name="connsiteY0" fmla="*/ 647953 h 647953"/>
              <a:gd name="connsiteX1" fmla="*/ 116637 w 116637"/>
              <a:gd name="connsiteY1" fmla="*/ 0 h 647953"/>
              <a:gd name="connsiteX0" fmla="*/ 44383 w 129162"/>
              <a:gd name="connsiteY0" fmla="*/ 242226 h 242226"/>
              <a:gd name="connsiteX1" fmla="*/ 129162 w 129162"/>
              <a:gd name="connsiteY1" fmla="*/ 0 h 242226"/>
              <a:gd name="connsiteX0" fmla="*/ 0 w 84779"/>
              <a:gd name="connsiteY0" fmla="*/ 415884 h 415884"/>
              <a:gd name="connsiteX1" fmla="*/ 84779 w 84779"/>
              <a:gd name="connsiteY1" fmla="*/ 173658 h 415884"/>
              <a:gd name="connsiteX0" fmla="*/ 164361 w 249140"/>
              <a:gd name="connsiteY0" fmla="*/ 469317 h 469317"/>
              <a:gd name="connsiteX1" fmla="*/ 249140 w 249140"/>
              <a:gd name="connsiteY1" fmla="*/ 227091 h 469317"/>
              <a:gd name="connsiteX0" fmla="*/ 170456 w 231012"/>
              <a:gd name="connsiteY0" fmla="*/ 381704 h 381704"/>
              <a:gd name="connsiteX1" fmla="*/ 231012 w 231012"/>
              <a:gd name="connsiteY1" fmla="*/ 278757 h 381704"/>
              <a:gd name="connsiteX0" fmla="*/ 138218 w 208640"/>
              <a:gd name="connsiteY0" fmla="*/ 411658 h 411658"/>
              <a:gd name="connsiteX1" fmla="*/ 198774 w 208640"/>
              <a:gd name="connsiteY1" fmla="*/ 308711 h 411658"/>
              <a:gd name="connsiteX0" fmla="*/ 251902 w 319252"/>
              <a:gd name="connsiteY0" fmla="*/ 423531 h 423531"/>
              <a:gd name="connsiteX1" fmla="*/ 312458 w 319252"/>
              <a:gd name="connsiteY1" fmla="*/ 320584 h 423531"/>
              <a:gd name="connsiteX0" fmla="*/ 417572 w 482812"/>
              <a:gd name="connsiteY0" fmla="*/ 238739 h 351968"/>
              <a:gd name="connsiteX1" fmla="*/ 478128 w 482812"/>
              <a:gd name="connsiteY1" fmla="*/ 135792 h 351968"/>
              <a:gd name="connsiteX0" fmla="*/ 677317 w 737873"/>
              <a:gd name="connsiteY0" fmla="*/ 385652 h 474862"/>
              <a:gd name="connsiteX1" fmla="*/ 737873 w 737873"/>
              <a:gd name="connsiteY1" fmla="*/ 282705 h 474862"/>
              <a:gd name="connsiteX0" fmla="*/ 677317 w 737873"/>
              <a:gd name="connsiteY0" fmla="*/ 380847 h 481682"/>
              <a:gd name="connsiteX1" fmla="*/ 737873 w 737873"/>
              <a:gd name="connsiteY1" fmla="*/ 277900 h 481682"/>
              <a:gd name="connsiteX0" fmla="*/ 699412 w 711523"/>
              <a:gd name="connsiteY0" fmla="*/ 453957 h 549915"/>
              <a:gd name="connsiteX1" fmla="*/ 711523 w 711523"/>
              <a:gd name="connsiteY1" fmla="*/ 266231 h 549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1523" h="549915">
                <a:moveTo>
                  <a:pt x="699412" y="453957"/>
                </a:moveTo>
                <a:cubicBezTo>
                  <a:pt x="-313898" y="934371"/>
                  <a:pt x="-152414" y="-589631"/>
                  <a:pt x="711523" y="266231"/>
                </a:cubicBezTo>
              </a:path>
            </a:pathLst>
          </a:custGeom>
          <a:noFill/>
          <a:ln w="28575">
            <a:solidFill>
              <a:srgbClr val="E70BD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D655301-50CA-9B02-8261-F6E43053B5B0}"/>
              </a:ext>
            </a:extLst>
          </p:cNvPr>
          <p:cNvSpPr/>
          <p:nvPr/>
        </p:nvSpPr>
        <p:spPr>
          <a:xfrm>
            <a:off x="1285394" y="1440465"/>
            <a:ext cx="1901335" cy="1804375"/>
          </a:xfrm>
          <a:custGeom>
            <a:avLst/>
            <a:gdLst>
              <a:gd name="connsiteX0" fmla="*/ 1174839 w 1174839"/>
              <a:gd name="connsiteY0" fmla="*/ 853844 h 853844"/>
              <a:gd name="connsiteX1" fmla="*/ 47 w 1174839"/>
              <a:gd name="connsiteY1" fmla="*/ 545007 h 853844"/>
              <a:gd name="connsiteX2" fmla="*/ 1138505 w 1174839"/>
              <a:gd name="connsiteY2" fmla="*/ 0 h 853844"/>
              <a:gd name="connsiteX0" fmla="*/ 560394 w 560394"/>
              <a:gd name="connsiteY0" fmla="*/ 853844 h 853844"/>
              <a:gd name="connsiteX1" fmla="*/ 3276 w 560394"/>
              <a:gd name="connsiteY1" fmla="*/ 369394 h 853844"/>
              <a:gd name="connsiteX2" fmla="*/ 524060 w 560394"/>
              <a:gd name="connsiteY2" fmla="*/ 0 h 853844"/>
              <a:gd name="connsiteX0" fmla="*/ 560394 w 560394"/>
              <a:gd name="connsiteY0" fmla="*/ 853844 h 853844"/>
              <a:gd name="connsiteX1" fmla="*/ 3276 w 560394"/>
              <a:gd name="connsiteY1" fmla="*/ 538951 h 853844"/>
              <a:gd name="connsiteX2" fmla="*/ 524060 w 560394"/>
              <a:gd name="connsiteY2" fmla="*/ 0 h 853844"/>
              <a:gd name="connsiteX0" fmla="*/ 564872 w 564872"/>
              <a:gd name="connsiteY0" fmla="*/ 853844 h 853844"/>
              <a:gd name="connsiteX1" fmla="*/ 7754 w 564872"/>
              <a:gd name="connsiteY1" fmla="*/ 538951 h 853844"/>
              <a:gd name="connsiteX2" fmla="*/ 528538 w 564872"/>
              <a:gd name="connsiteY2" fmla="*/ 0 h 853844"/>
              <a:gd name="connsiteX0" fmla="*/ 564872 w 564872"/>
              <a:gd name="connsiteY0" fmla="*/ 853844 h 853844"/>
              <a:gd name="connsiteX1" fmla="*/ 7754 w 564872"/>
              <a:gd name="connsiteY1" fmla="*/ 538951 h 853844"/>
              <a:gd name="connsiteX2" fmla="*/ 528538 w 564872"/>
              <a:gd name="connsiteY2" fmla="*/ 0 h 853844"/>
              <a:gd name="connsiteX0" fmla="*/ 564872 w 564872"/>
              <a:gd name="connsiteY0" fmla="*/ 853844 h 860373"/>
              <a:gd name="connsiteX1" fmla="*/ 7754 w 564872"/>
              <a:gd name="connsiteY1" fmla="*/ 538951 h 860373"/>
              <a:gd name="connsiteX2" fmla="*/ 528538 w 564872"/>
              <a:gd name="connsiteY2" fmla="*/ 0 h 860373"/>
              <a:gd name="connsiteX0" fmla="*/ 558416 w 558416"/>
              <a:gd name="connsiteY0" fmla="*/ 853844 h 860373"/>
              <a:gd name="connsiteX1" fmla="*/ 1298 w 558416"/>
              <a:gd name="connsiteY1" fmla="*/ 538951 h 860373"/>
              <a:gd name="connsiteX2" fmla="*/ 522082 w 558416"/>
              <a:gd name="connsiteY2" fmla="*/ 0 h 860373"/>
              <a:gd name="connsiteX0" fmla="*/ 445012 w 445012"/>
              <a:gd name="connsiteY0" fmla="*/ 853844 h 856551"/>
              <a:gd name="connsiteX1" fmla="*/ 2951 w 445012"/>
              <a:gd name="connsiteY1" fmla="*/ 460228 h 856551"/>
              <a:gd name="connsiteX2" fmla="*/ 408678 w 445012"/>
              <a:gd name="connsiteY2" fmla="*/ 0 h 856551"/>
              <a:gd name="connsiteX0" fmla="*/ 446616 w 446616"/>
              <a:gd name="connsiteY0" fmla="*/ 853844 h 856551"/>
              <a:gd name="connsiteX1" fmla="*/ 4555 w 446616"/>
              <a:gd name="connsiteY1" fmla="*/ 460228 h 856551"/>
              <a:gd name="connsiteX2" fmla="*/ 410282 w 446616"/>
              <a:gd name="connsiteY2" fmla="*/ 0 h 856551"/>
              <a:gd name="connsiteX0" fmla="*/ 446616 w 446616"/>
              <a:gd name="connsiteY0" fmla="*/ 853844 h 855125"/>
              <a:gd name="connsiteX1" fmla="*/ 4555 w 446616"/>
              <a:gd name="connsiteY1" fmla="*/ 460228 h 855125"/>
              <a:gd name="connsiteX2" fmla="*/ 410282 w 446616"/>
              <a:gd name="connsiteY2" fmla="*/ 0 h 855125"/>
              <a:gd name="connsiteX0" fmla="*/ 443183 w 715686"/>
              <a:gd name="connsiteY0" fmla="*/ 1620181 h 1621462"/>
              <a:gd name="connsiteX1" fmla="*/ 1122 w 715686"/>
              <a:gd name="connsiteY1" fmla="*/ 1226565 h 1621462"/>
              <a:gd name="connsiteX2" fmla="*/ 715686 w 715686"/>
              <a:gd name="connsiteY2" fmla="*/ 0 h 1621462"/>
              <a:gd name="connsiteX0" fmla="*/ 1896534 w 1896534"/>
              <a:gd name="connsiteY0" fmla="*/ 579275 h 1258458"/>
              <a:gd name="connsiteX1" fmla="*/ 1122 w 1896534"/>
              <a:gd name="connsiteY1" fmla="*/ 1226565 h 1258458"/>
              <a:gd name="connsiteX2" fmla="*/ 715686 w 1896534"/>
              <a:gd name="connsiteY2" fmla="*/ 0 h 1258458"/>
              <a:gd name="connsiteX0" fmla="*/ 1180848 w 1180848"/>
              <a:gd name="connsiteY0" fmla="*/ 579275 h 579275"/>
              <a:gd name="connsiteX1" fmla="*/ 0 w 1180848"/>
              <a:gd name="connsiteY1" fmla="*/ 0 h 579275"/>
              <a:gd name="connsiteX0" fmla="*/ 1313230 w 1313230"/>
              <a:gd name="connsiteY0" fmla="*/ 579275 h 609828"/>
              <a:gd name="connsiteX1" fmla="*/ 132382 w 1313230"/>
              <a:gd name="connsiteY1" fmla="*/ 0 h 609828"/>
              <a:gd name="connsiteX0" fmla="*/ 1901335 w 1901335"/>
              <a:gd name="connsiteY0" fmla="*/ 579275 h 610542"/>
              <a:gd name="connsiteX1" fmla="*/ 720487 w 1901335"/>
              <a:gd name="connsiteY1" fmla="*/ 0 h 610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1335" h="610542">
                <a:moveTo>
                  <a:pt x="1901335" y="579275"/>
                </a:moveTo>
                <a:cubicBezTo>
                  <a:pt x="-405860" y="744763"/>
                  <a:pt x="-369526" y="209484"/>
                  <a:pt x="720487" y="0"/>
                </a:cubicBezTo>
              </a:path>
            </a:pathLst>
          </a:custGeom>
          <a:noFill/>
          <a:ln w="28575">
            <a:solidFill>
              <a:srgbClr val="E70BD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36DCDF7-BC79-22E4-BCCA-B9DE8AAE7A8C}"/>
              </a:ext>
            </a:extLst>
          </p:cNvPr>
          <p:cNvSpPr/>
          <p:nvPr/>
        </p:nvSpPr>
        <p:spPr>
          <a:xfrm>
            <a:off x="4947792" y="5368193"/>
            <a:ext cx="711523" cy="549915"/>
          </a:xfrm>
          <a:custGeom>
            <a:avLst/>
            <a:gdLst>
              <a:gd name="connsiteX0" fmla="*/ 1174839 w 1174839"/>
              <a:gd name="connsiteY0" fmla="*/ 853844 h 853844"/>
              <a:gd name="connsiteX1" fmla="*/ 47 w 1174839"/>
              <a:gd name="connsiteY1" fmla="*/ 545007 h 853844"/>
              <a:gd name="connsiteX2" fmla="*/ 1138505 w 1174839"/>
              <a:gd name="connsiteY2" fmla="*/ 0 h 853844"/>
              <a:gd name="connsiteX0" fmla="*/ 560394 w 560394"/>
              <a:gd name="connsiteY0" fmla="*/ 853844 h 853844"/>
              <a:gd name="connsiteX1" fmla="*/ 3276 w 560394"/>
              <a:gd name="connsiteY1" fmla="*/ 369394 h 853844"/>
              <a:gd name="connsiteX2" fmla="*/ 524060 w 560394"/>
              <a:gd name="connsiteY2" fmla="*/ 0 h 853844"/>
              <a:gd name="connsiteX0" fmla="*/ 560394 w 560394"/>
              <a:gd name="connsiteY0" fmla="*/ 853844 h 853844"/>
              <a:gd name="connsiteX1" fmla="*/ 3276 w 560394"/>
              <a:gd name="connsiteY1" fmla="*/ 538951 h 853844"/>
              <a:gd name="connsiteX2" fmla="*/ 524060 w 560394"/>
              <a:gd name="connsiteY2" fmla="*/ 0 h 853844"/>
              <a:gd name="connsiteX0" fmla="*/ 564872 w 564872"/>
              <a:gd name="connsiteY0" fmla="*/ 853844 h 853844"/>
              <a:gd name="connsiteX1" fmla="*/ 7754 w 564872"/>
              <a:gd name="connsiteY1" fmla="*/ 538951 h 853844"/>
              <a:gd name="connsiteX2" fmla="*/ 528538 w 564872"/>
              <a:gd name="connsiteY2" fmla="*/ 0 h 853844"/>
              <a:gd name="connsiteX0" fmla="*/ 564872 w 564872"/>
              <a:gd name="connsiteY0" fmla="*/ 853844 h 853844"/>
              <a:gd name="connsiteX1" fmla="*/ 7754 w 564872"/>
              <a:gd name="connsiteY1" fmla="*/ 538951 h 853844"/>
              <a:gd name="connsiteX2" fmla="*/ 528538 w 564872"/>
              <a:gd name="connsiteY2" fmla="*/ 0 h 853844"/>
              <a:gd name="connsiteX0" fmla="*/ 564872 w 564872"/>
              <a:gd name="connsiteY0" fmla="*/ 853844 h 860373"/>
              <a:gd name="connsiteX1" fmla="*/ 7754 w 564872"/>
              <a:gd name="connsiteY1" fmla="*/ 538951 h 860373"/>
              <a:gd name="connsiteX2" fmla="*/ 528538 w 564872"/>
              <a:gd name="connsiteY2" fmla="*/ 0 h 860373"/>
              <a:gd name="connsiteX0" fmla="*/ 558416 w 558416"/>
              <a:gd name="connsiteY0" fmla="*/ 853844 h 860373"/>
              <a:gd name="connsiteX1" fmla="*/ 1298 w 558416"/>
              <a:gd name="connsiteY1" fmla="*/ 538951 h 860373"/>
              <a:gd name="connsiteX2" fmla="*/ 522082 w 558416"/>
              <a:gd name="connsiteY2" fmla="*/ 0 h 860373"/>
              <a:gd name="connsiteX0" fmla="*/ 445012 w 445012"/>
              <a:gd name="connsiteY0" fmla="*/ 853844 h 856551"/>
              <a:gd name="connsiteX1" fmla="*/ 2951 w 445012"/>
              <a:gd name="connsiteY1" fmla="*/ 460228 h 856551"/>
              <a:gd name="connsiteX2" fmla="*/ 408678 w 445012"/>
              <a:gd name="connsiteY2" fmla="*/ 0 h 856551"/>
              <a:gd name="connsiteX0" fmla="*/ 446616 w 446616"/>
              <a:gd name="connsiteY0" fmla="*/ 853844 h 856551"/>
              <a:gd name="connsiteX1" fmla="*/ 4555 w 446616"/>
              <a:gd name="connsiteY1" fmla="*/ 460228 h 856551"/>
              <a:gd name="connsiteX2" fmla="*/ 410282 w 446616"/>
              <a:gd name="connsiteY2" fmla="*/ 0 h 856551"/>
              <a:gd name="connsiteX0" fmla="*/ 446616 w 446616"/>
              <a:gd name="connsiteY0" fmla="*/ 853844 h 855125"/>
              <a:gd name="connsiteX1" fmla="*/ 4555 w 446616"/>
              <a:gd name="connsiteY1" fmla="*/ 460228 h 855125"/>
              <a:gd name="connsiteX2" fmla="*/ 410282 w 446616"/>
              <a:gd name="connsiteY2" fmla="*/ 0 h 855125"/>
              <a:gd name="connsiteX0" fmla="*/ 241231 w 416844"/>
              <a:gd name="connsiteY0" fmla="*/ 660064 h 666321"/>
              <a:gd name="connsiteX1" fmla="*/ 11117 w 416844"/>
              <a:gd name="connsiteY1" fmla="*/ 460228 h 666321"/>
              <a:gd name="connsiteX2" fmla="*/ 416844 w 416844"/>
              <a:gd name="connsiteY2" fmla="*/ 0 h 666321"/>
              <a:gd name="connsiteX0" fmla="*/ 214120 w 389733"/>
              <a:gd name="connsiteY0" fmla="*/ 660064 h 660932"/>
              <a:gd name="connsiteX1" fmla="*/ 26396 w 389733"/>
              <a:gd name="connsiteY1" fmla="*/ 157446 h 660932"/>
              <a:gd name="connsiteX2" fmla="*/ 389733 w 389733"/>
              <a:gd name="connsiteY2" fmla="*/ 0 h 660932"/>
              <a:gd name="connsiteX0" fmla="*/ 216433 w 276989"/>
              <a:gd name="connsiteY0" fmla="*/ 557125 h 557993"/>
              <a:gd name="connsiteX1" fmla="*/ 28709 w 276989"/>
              <a:gd name="connsiteY1" fmla="*/ 54507 h 557993"/>
              <a:gd name="connsiteX2" fmla="*/ 276989 w 276989"/>
              <a:gd name="connsiteY2" fmla="*/ 436012 h 557993"/>
              <a:gd name="connsiteX0" fmla="*/ 214120 w 295186"/>
              <a:gd name="connsiteY0" fmla="*/ 608126 h 608994"/>
              <a:gd name="connsiteX1" fmla="*/ 26396 w 295186"/>
              <a:gd name="connsiteY1" fmla="*/ 105508 h 608994"/>
              <a:gd name="connsiteX2" fmla="*/ 274676 w 295186"/>
              <a:gd name="connsiteY2" fmla="*/ 487013 h 608994"/>
              <a:gd name="connsiteX0" fmla="*/ 0 w 60556"/>
              <a:gd name="connsiteY0" fmla="*/ 121113 h 121113"/>
              <a:gd name="connsiteX1" fmla="*/ 60556 w 60556"/>
              <a:gd name="connsiteY1" fmla="*/ 0 h 121113"/>
              <a:gd name="connsiteX0" fmla="*/ 0 w 48445"/>
              <a:gd name="connsiteY0" fmla="*/ 647953 h 647953"/>
              <a:gd name="connsiteX1" fmla="*/ 48445 w 48445"/>
              <a:gd name="connsiteY1" fmla="*/ 0 h 647953"/>
              <a:gd name="connsiteX0" fmla="*/ 68192 w 116637"/>
              <a:gd name="connsiteY0" fmla="*/ 647953 h 647953"/>
              <a:gd name="connsiteX1" fmla="*/ 116637 w 116637"/>
              <a:gd name="connsiteY1" fmla="*/ 0 h 647953"/>
              <a:gd name="connsiteX0" fmla="*/ 44383 w 129162"/>
              <a:gd name="connsiteY0" fmla="*/ 242226 h 242226"/>
              <a:gd name="connsiteX1" fmla="*/ 129162 w 129162"/>
              <a:gd name="connsiteY1" fmla="*/ 0 h 242226"/>
              <a:gd name="connsiteX0" fmla="*/ 0 w 84779"/>
              <a:gd name="connsiteY0" fmla="*/ 415884 h 415884"/>
              <a:gd name="connsiteX1" fmla="*/ 84779 w 84779"/>
              <a:gd name="connsiteY1" fmla="*/ 173658 h 415884"/>
              <a:gd name="connsiteX0" fmla="*/ 164361 w 249140"/>
              <a:gd name="connsiteY0" fmla="*/ 469317 h 469317"/>
              <a:gd name="connsiteX1" fmla="*/ 249140 w 249140"/>
              <a:gd name="connsiteY1" fmla="*/ 227091 h 469317"/>
              <a:gd name="connsiteX0" fmla="*/ 170456 w 231012"/>
              <a:gd name="connsiteY0" fmla="*/ 381704 h 381704"/>
              <a:gd name="connsiteX1" fmla="*/ 231012 w 231012"/>
              <a:gd name="connsiteY1" fmla="*/ 278757 h 381704"/>
              <a:gd name="connsiteX0" fmla="*/ 138218 w 208640"/>
              <a:gd name="connsiteY0" fmla="*/ 411658 h 411658"/>
              <a:gd name="connsiteX1" fmla="*/ 198774 w 208640"/>
              <a:gd name="connsiteY1" fmla="*/ 308711 h 411658"/>
              <a:gd name="connsiteX0" fmla="*/ 251902 w 319252"/>
              <a:gd name="connsiteY0" fmla="*/ 423531 h 423531"/>
              <a:gd name="connsiteX1" fmla="*/ 312458 w 319252"/>
              <a:gd name="connsiteY1" fmla="*/ 320584 h 423531"/>
              <a:gd name="connsiteX0" fmla="*/ 417572 w 482812"/>
              <a:gd name="connsiteY0" fmla="*/ 238739 h 351968"/>
              <a:gd name="connsiteX1" fmla="*/ 478128 w 482812"/>
              <a:gd name="connsiteY1" fmla="*/ 135792 h 351968"/>
              <a:gd name="connsiteX0" fmla="*/ 677317 w 737873"/>
              <a:gd name="connsiteY0" fmla="*/ 385652 h 474862"/>
              <a:gd name="connsiteX1" fmla="*/ 737873 w 737873"/>
              <a:gd name="connsiteY1" fmla="*/ 282705 h 474862"/>
              <a:gd name="connsiteX0" fmla="*/ 677317 w 737873"/>
              <a:gd name="connsiteY0" fmla="*/ 380847 h 481682"/>
              <a:gd name="connsiteX1" fmla="*/ 737873 w 737873"/>
              <a:gd name="connsiteY1" fmla="*/ 277900 h 481682"/>
              <a:gd name="connsiteX0" fmla="*/ 699412 w 711523"/>
              <a:gd name="connsiteY0" fmla="*/ 453957 h 549915"/>
              <a:gd name="connsiteX1" fmla="*/ 711523 w 711523"/>
              <a:gd name="connsiteY1" fmla="*/ 266231 h 549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1523" h="549915">
                <a:moveTo>
                  <a:pt x="699412" y="453957"/>
                </a:moveTo>
                <a:cubicBezTo>
                  <a:pt x="-313898" y="934371"/>
                  <a:pt x="-152414" y="-589631"/>
                  <a:pt x="711523" y="266231"/>
                </a:cubicBezTo>
              </a:path>
            </a:pathLst>
          </a:custGeom>
          <a:noFill/>
          <a:ln w="28575">
            <a:solidFill>
              <a:srgbClr val="E70BD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FF3FEE8-EA0B-64D6-00FA-F4665AA819EB}"/>
              </a:ext>
            </a:extLst>
          </p:cNvPr>
          <p:cNvSpPr/>
          <p:nvPr/>
        </p:nvSpPr>
        <p:spPr>
          <a:xfrm>
            <a:off x="3799047" y="4261014"/>
            <a:ext cx="1901335" cy="1804375"/>
          </a:xfrm>
          <a:custGeom>
            <a:avLst/>
            <a:gdLst>
              <a:gd name="connsiteX0" fmla="*/ 1174839 w 1174839"/>
              <a:gd name="connsiteY0" fmla="*/ 853844 h 853844"/>
              <a:gd name="connsiteX1" fmla="*/ 47 w 1174839"/>
              <a:gd name="connsiteY1" fmla="*/ 545007 h 853844"/>
              <a:gd name="connsiteX2" fmla="*/ 1138505 w 1174839"/>
              <a:gd name="connsiteY2" fmla="*/ 0 h 853844"/>
              <a:gd name="connsiteX0" fmla="*/ 560394 w 560394"/>
              <a:gd name="connsiteY0" fmla="*/ 853844 h 853844"/>
              <a:gd name="connsiteX1" fmla="*/ 3276 w 560394"/>
              <a:gd name="connsiteY1" fmla="*/ 369394 h 853844"/>
              <a:gd name="connsiteX2" fmla="*/ 524060 w 560394"/>
              <a:gd name="connsiteY2" fmla="*/ 0 h 853844"/>
              <a:gd name="connsiteX0" fmla="*/ 560394 w 560394"/>
              <a:gd name="connsiteY0" fmla="*/ 853844 h 853844"/>
              <a:gd name="connsiteX1" fmla="*/ 3276 w 560394"/>
              <a:gd name="connsiteY1" fmla="*/ 538951 h 853844"/>
              <a:gd name="connsiteX2" fmla="*/ 524060 w 560394"/>
              <a:gd name="connsiteY2" fmla="*/ 0 h 853844"/>
              <a:gd name="connsiteX0" fmla="*/ 564872 w 564872"/>
              <a:gd name="connsiteY0" fmla="*/ 853844 h 853844"/>
              <a:gd name="connsiteX1" fmla="*/ 7754 w 564872"/>
              <a:gd name="connsiteY1" fmla="*/ 538951 h 853844"/>
              <a:gd name="connsiteX2" fmla="*/ 528538 w 564872"/>
              <a:gd name="connsiteY2" fmla="*/ 0 h 853844"/>
              <a:gd name="connsiteX0" fmla="*/ 564872 w 564872"/>
              <a:gd name="connsiteY0" fmla="*/ 853844 h 853844"/>
              <a:gd name="connsiteX1" fmla="*/ 7754 w 564872"/>
              <a:gd name="connsiteY1" fmla="*/ 538951 h 853844"/>
              <a:gd name="connsiteX2" fmla="*/ 528538 w 564872"/>
              <a:gd name="connsiteY2" fmla="*/ 0 h 853844"/>
              <a:gd name="connsiteX0" fmla="*/ 564872 w 564872"/>
              <a:gd name="connsiteY0" fmla="*/ 853844 h 860373"/>
              <a:gd name="connsiteX1" fmla="*/ 7754 w 564872"/>
              <a:gd name="connsiteY1" fmla="*/ 538951 h 860373"/>
              <a:gd name="connsiteX2" fmla="*/ 528538 w 564872"/>
              <a:gd name="connsiteY2" fmla="*/ 0 h 860373"/>
              <a:gd name="connsiteX0" fmla="*/ 558416 w 558416"/>
              <a:gd name="connsiteY0" fmla="*/ 853844 h 860373"/>
              <a:gd name="connsiteX1" fmla="*/ 1298 w 558416"/>
              <a:gd name="connsiteY1" fmla="*/ 538951 h 860373"/>
              <a:gd name="connsiteX2" fmla="*/ 522082 w 558416"/>
              <a:gd name="connsiteY2" fmla="*/ 0 h 860373"/>
              <a:gd name="connsiteX0" fmla="*/ 445012 w 445012"/>
              <a:gd name="connsiteY0" fmla="*/ 853844 h 856551"/>
              <a:gd name="connsiteX1" fmla="*/ 2951 w 445012"/>
              <a:gd name="connsiteY1" fmla="*/ 460228 h 856551"/>
              <a:gd name="connsiteX2" fmla="*/ 408678 w 445012"/>
              <a:gd name="connsiteY2" fmla="*/ 0 h 856551"/>
              <a:gd name="connsiteX0" fmla="*/ 446616 w 446616"/>
              <a:gd name="connsiteY0" fmla="*/ 853844 h 856551"/>
              <a:gd name="connsiteX1" fmla="*/ 4555 w 446616"/>
              <a:gd name="connsiteY1" fmla="*/ 460228 h 856551"/>
              <a:gd name="connsiteX2" fmla="*/ 410282 w 446616"/>
              <a:gd name="connsiteY2" fmla="*/ 0 h 856551"/>
              <a:gd name="connsiteX0" fmla="*/ 446616 w 446616"/>
              <a:gd name="connsiteY0" fmla="*/ 853844 h 855125"/>
              <a:gd name="connsiteX1" fmla="*/ 4555 w 446616"/>
              <a:gd name="connsiteY1" fmla="*/ 460228 h 855125"/>
              <a:gd name="connsiteX2" fmla="*/ 410282 w 446616"/>
              <a:gd name="connsiteY2" fmla="*/ 0 h 855125"/>
              <a:gd name="connsiteX0" fmla="*/ 443183 w 715686"/>
              <a:gd name="connsiteY0" fmla="*/ 1620181 h 1621462"/>
              <a:gd name="connsiteX1" fmla="*/ 1122 w 715686"/>
              <a:gd name="connsiteY1" fmla="*/ 1226565 h 1621462"/>
              <a:gd name="connsiteX2" fmla="*/ 715686 w 715686"/>
              <a:gd name="connsiteY2" fmla="*/ 0 h 1621462"/>
              <a:gd name="connsiteX0" fmla="*/ 1896534 w 1896534"/>
              <a:gd name="connsiteY0" fmla="*/ 579275 h 1258458"/>
              <a:gd name="connsiteX1" fmla="*/ 1122 w 1896534"/>
              <a:gd name="connsiteY1" fmla="*/ 1226565 h 1258458"/>
              <a:gd name="connsiteX2" fmla="*/ 715686 w 1896534"/>
              <a:gd name="connsiteY2" fmla="*/ 0 h 1258458"/>
              <a:gd name="connsiteX0" fmla="*/ 1180848 w 1180848"/>
              <a:gd name="connsiteY0" fmla="*/ 579275 h 579275"/>
              <a:gd name="connsiteX1" fmla="*/ 0 w 1180848"/>
              <a:gd name="connsiteY1" fmla="*/ 0 h 579275"/>
              <a:gd name="connsiteX0" fmla="*/ 1313230 w 1313230"/>
              <a:gd name="connsiteY0" fmla="*/ 579275 h 609828"/>
              <a:gd name="connsiteX1" fmla="*/ 132382 w 1313230"/>
              <a:gd name="connsiteY1" fmla="*/ 0 h 609828"/>
              <a:gd name="connsiteX0" fmla="*/ 1901335 w 1901335"/>
              <a:gd name="connsiteY0" fmla="*/ 579275 h 610542"/>
              <a:gd name="connsiteX1" fmla="*/ 720487 w 1901335"/>
              <a:gd name="connsiteY1" fmla="*/ 0 h 610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1335" h="610542">
                <a:moveTo>
                  <a:pt x="1901335" y="579275"/>
                </a:moveTo>
                <a:cubicBezTo>
                  <a:pt x="-405860" y="744763"/>
                  <a:pt x="-369526" y="209484"/>
                  <a:pt x="720487" y="0"/>
                </a:cubicBezTo>
              </a:path>
            </a:pathLst>
          </a:custGeom>
          <a:noFill/>
          <a:ln w="28575">
            <a:solidFill>
              <a:srgbClr val="E70BD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A82F675-5EE6-1F4E-FF44-F7789F9ACFBC}"/>
              </a:ext>
            </a:extLst>
          </p:cNvPr>
          <p:cNvSpPr/>
          <p:nvPr/>
        </p:nvSpPr>
        <p:spPr>
          <a:xfrm>
            <a:off x="2667100" y="3298598"/>
            <a:ext cx="3017362" cy="2886518"/>
          </a:xfrm>
          <a:custGeom>
            <a:avLst/>
            <a:gdLst>
              <a:gd name="connsiteX0" fmla="*/ 1174839 w 1174839"/>
              <a:gd name="connsiteY0" fmla="*/ 853844 h 853844"/>
              <a:gd name="connsiteX1" fmla="*/ 47 w 1174839"/>
              <a:gd name="connsiteY1" fmla="*/ 545007 h 853844"/>
              <a:gd name="connsiteX2" fmla="*/ 1138505 w 1174839"/>
              <a:gd name="connsiteY2" fmla="*/ 0 h 853844"/>
              <a:gd name="connsiteX0" fmla="*/ 560394 w 560394"/>
              <a:gd name="connsiteY0" fmla="*/ 853844 h 853844"/>
              <a:gd name="connsiteX1" fmla="*/ 3276 w 560394"/>
              <a:gd name="connsiteY1" fmla="*/ 369394 h 853844"/>
              <a:gd name="connsiteX2" fmla="*/ 524060 w 560394"/>
              <a:gd name="connsiteY2" fmla="*/ 0 h 853844"/>
              <a:gd name="connsiteX0" fmla="*/ 560394 w 560394"/>
              <a:gd name="connsiteY0" fmla="*/ 853844 h 853844"/>
              <a:gd name="connsiteX1" fmla="*/ 3276 w 560394"/>
              <a:gd name="connsiteY1" fmla="*/ 538951 h 853844"/>
              <a:gd name="connsiteX2" fmla="*/ 524060 w 560394"/>
              <a:gd name="connsiteY2" fmla="*/ 0 h 853844"/>
              <a:gd name="connsiteX0" fmla="*/ 564872 w 564872"/>
              <a:gd name="connsiteY0" fmla="*/ 853844 h 853844"/>
              <a:gd name="connsiteX1" fmla="*/ 7754 w 564872"/>
              <a:gd name="connsiteY1" fmla="*/ 538951 h 853844"/>
              <a:gd name="connsiteX2" fmla="*/ 528538 w 564872"/>
              <a:gd name="connsiteY2" fmla="*/ 0 h 853844"/>
              <a:gd name="connsiteX0" fmla="*/ 564872 w 564872"/>
              <a:gd name="connsiteY0" fmla="*/ 853844 h 853844"/>
              <a:gd name="connsiteX1" fmla="*/ 7754 w 564872"/>
              <a:gd name="connsiteY1" fmla="*/ 538951 h 853844"/>
              <a:gd name="connsiteX2" fmla="*/ 528538 w 564872"/>
              <a:gd name="connsiteY2" fmla="*/ 0 h 853844"/>
              <a:gd name="connsiteX0" fmla="*/ 564872 w 564872"/>
              <a:gd name="connsiteY0" fmla="*/ 853844 h 860373"/>
              <a:gd name="connsiteX1" fmla="*/ 7754 w 564872"/>
              <a:gd name="connsiteY1" fmla="*/ 538951 h 860373"/>
              <a:gd name="connsiteX2" fmla="*/ 528538 w 564872"/>
              <a:gd name="connsiteY2" fmla="*/ 0 h 860373"/>
              <a:gd name="connsiteX0" fmla="*/ 558416 w 558416"/>
              <a:gd name="connsiteY0" fmla="*/ 853844 h 860373"/>
              <a:gd name="connsiteX1" fmla="*/ 1298 w 558416"/>
              <a:gd name="connsiteY1" fmla="*/ 538951 h 860373"/>
              <a:gd name="connsiteX2" fmla="*/ 522082 w 558416"/>
              <a:gd name="connsiteY2" fmla="*/ 0 h 860373"/>
              <a:gd name="connsiteX0" fmla="*/ 445012 w 445012"/>
              <a:gd name="connsiteY0" fmla="*/ 853844 h 856551"/>
              <a:gd name="connsiteX1" fmla="*/ 2951 w 445012"/>
              <a:gd name="connsiteY1" fmla="*/ 460228 h 856551"/>
              <a:gd name="connsiteX2" fmla="*/ 408678 w 445012"/>
              <a:gd name="connsiteY2" fmla="*/ 0 h 856551"/>
              <a:gd name="connsiteX0" fmla="*/ 446616 w 446616"/>
              <a:gd name="connsiteY0" fmla="*/ 853844 h 856551"/>
              <a:gd name="connsiteX1" fmla="*/ 4555 w 446616"/>
              <a:gd name="connsiteY1" fmla="*/ 460228 h 856551"/>
              <a:gd name="connsiteX2" fmla="*/ 410282 w 446616"/>
              <a:gd name="connsiteY2" fmla="*/ 0 h 856551"/>
              <a:gd name="connsiteX0" fmla="*/ 446616 w 446616"/>
              <a:gd name="connsiteY0" fmla="*/ 853844 h 855125"/>
              <a:gd name="connsiteX1" fmla="*/ 4555 w 446616"/>
              <a:gd name="connsiteY1" fmla="*/ 460228 h 855125"/>
              <a:gd name="connsiteX2" fmla="*/ 410282 w 446616"/>
              <a:gd name="connsiteY2" fmla="*/ 0 h 855125"/>
              <a:gd name="connsiteX0" fmla="*/ 443183 w 715686"/>
              <a:gd name="connsiteY0" fmla="*/ 1620181 h 1621462"/>
              <a:gd name="connsiteX1" fmla="*/ 1122 w 715686"/>
              <a:gd name="connsiteY1" fmla="*/ 1226565 h 1621462"/>
              <a:gd name="connsiteX2" fmla="*/ 715686 w 715686"/>
              <a:gd name="connsiteY2" fmla="*/ 0 h 1621462"/>
              <a:gd name="connsiteX0" fmla="*/ 1896534 w 1896534"/>
              <a:gd name="connsiteY0" fmla="*/ 579275 h 1258458"/>
              <a:gd name="connsiteX1" fmla="*/ 1122 w 1896534"/>
              <a:gd name="connsiteY1" fmla="*/ 1226565 h 1258458"/>
              <a:gd name="connsiteX2" fmla="*/ 715686 w 1896534"/>
              <a:gd name="connsiteY2" fmla="*/ 0 h 1258458"/>
              <a:gd name="connsiteX0" fmla="*/ 1180848 w 1180848"/>
              <a:gd name="connsiteY0" fmla="*/ 579275 h 579275"/>
              <a:gd name="connsiteX1" fmla="*/ 0 w 1180848"/>
              <a:gd name="connsiteY1" fmla="*/ 0 h 579275"/>
              <a:gd name="connsiteX0" fmla="*/ 1313230 w 1313230"/>
              <a:gd name="connsiteY0" fmla="*/ 579275 h 609828"/>
              <a:gd name="connsiteX1" fmla="*/ 132382 w 1313230"/>
              <a:gd name="connsiteY1" fmla="*/ 0 h 609828"/>
              <a:gd name="connsiteX0" fmla="*/ 1901335 w 1901335"/>
              <a:gd name="connsiteY0" fmla="*/ 579275 h 610542"/>
              <a:gd name="connsiteX1" fmla="*/ 720487 w 1901335"/>
              <a:gd name="connsiteY1" fmla="*/ 0 h 610542"/>
              <a:gd name="connsiteX0" fmla="*/ 2782624 w 2782624"/>
              <a:gd name="connsiteY0" fmla="*/ 474774 h 511794"/>
              <a:gd name="connsiteX1" fmla="*/ 414873 w 2782624"/>
              <a:gd name="connsiteY1" fmla="*/ 0 h 511794"/>
              <a:gd name="connsiteX0" fmla="*/ 2992679 w 2992679"/>
              <a:gd name="connsiteY0" fmla="*/ 944001 h 964191"/>
              <a:gd name="connsiteX1" fmla="*/ 376648 w 2992679"/>
              <a:gd name="connsiteY1" fmla="*/ 0 h 964191"/>
              <a:gd name="connsiteX0" fmla="*/ 3007736 w 3007736"/>
              <a:gd name="connsiteY0" fmla="*/ 944001 h 968761"/>
              <a:gd name="connsiteX1" fmla="*/ 391705 w 3007736"/>
              <a:gd name="connsiteY1" fmla="*/ 0 h 968761"/>
              <a:gd name="connsiteX0" fmla="*/ 3017362 w 3017362"/>
              <a:gd name="connsiteY0" fmla="*/ 944001 h 976704"/>
              <a:gd name="connsiteX1" fmla="*/ 401331 w 3017362"/>
              <a:gd name="connsiteY1" fmla="*/ 0 h 976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17362" h="976704">
                <a:moveTo>
                  <a:pt x="3017362" y="944001"/>
                </a:moveTo>
                <a:cubicBezTo>
                  <a:pt x="637500" y="1140225"/>
                  <a:pt x="-725016" y="406191"/>
                  <a:pt x="401331" y="0"/>
                </a:cubicBezTo>
              </a:path>
            </a:pathLst>
          </a:custGeom>
          <a:noFill/>
          <a:ln w="28575">
            <a:solidFill>
              <a:srgbClr val="E70BD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2FCD1AB-2B3F-CD69-4A37-24BD3E239C6B}"/>
              </a:ext>
            </a:extLst>
          </p:cNvPr>
          <p:cNvSpPr/>
          <p:nvPr/>
        </p:nvSpPr>
        <p:spPr>
          <a:xfrm>
            <a:off x="972949" y="1309659"/>
            <a:ext cx="4711513" cy="4976018"/>
          </a:xfrm>
          <a:custGeom>
            <a:avLst/>
            <a:gdLst>
              <a:gd name="connsiteX0" fmla="*/ 1174839 w 1174839"/>
              <a:gd name="connsiteY0" fmla="*/ 853844 h 853844"/>
              <a:gd name="connsiteX1" fmla="*/ 47 w 1174839"/>
              <a:gd name="connsiteY1" fmla="*/ 545007 h 853844"/>
              <a:gd name="connsiteX2" fmla="*/ 1138505 w 1174839"/>
              <a:gd name="connsiteY2" fmla="*/ 0 h 853844"/>
              <a:gd name="connsiteX0" fmla="*/ 560394 w 560394"/>
              <a:gd name="connsiteY0" fmla="*/ 853844 h 853844"/>
              <a:gd name="connsiteX1" fmla="*/ 3276 w 560394"/>
              <a:gd name="connsiteY1" fmla="*/ 369394 h 853844"/>
              <a:gd name="connsiteX2" fmla="*/ 524060 w 560394"/>
              <a:gd name="connsiteY2" fmla="*/ 0 h 853844"/>
              <a:gd name="connsiteX0" fmla="*/ 560394 w 560394"/>
              <a:gd name="connsiteY0" fmla="*/ 853844 h 853844"/>
              <a:gd name="connsiteX1" fmla="*/ 3276 w 560394"/>
              <a:gd name="connsiteY1" fmla="*/ 538951 h 853844"/>
              <a:gd name="connsiteX2" fmla="*/ 524060 w 560394"/>
              <a:gd name="connsiteY2" fmla="*/ 0 h 853844"/>
              <a:gd name="connsiteX0" fmla="*/ 564872 w 564872"/>
              <a:gd name="connsiteY0" fmla="*/ 853844 h 853844"/>
              <a:gd name="connsiteX1" fmla="*/ 7754 w 564872"/>
              <a:gd name="connsiteY1" fmla="*/ 538951 h 853844"/>
              <a:gd name="connsiteX2" fmla="*/ 528538 w 564872"/>
              <a:gd name="connsiteY2" fmla="*/ 0 h 853844"/>
              <a:gd name="connsiteX0" fmla="*/ 564872 w 564872"/>
              <a:gd name="connsiteY0" fmla="*/ 853844 h 853844"/>
              <a:gd name="connsiteX1" fmla="*/ 7754 w 564872"/>
              <a:gd name="connsiteY1" fmla="*/ 538951 h 853844"/>
              <a:gd name="connsiteX2" fmla="*/ 528538 w 564872"/>
              <a:gd name="connsiteY2" fmla="*/ 0 h 853844"/>
              <a:gd name="connsiteX0" fmla="*/ 564872 w 564872"/>
              <a:gd name="connsiteY0" fmla="*/ 853844 h 860373"/>
              <a:gd name="connsiteX1" fmla="*/ 7754 w 564872"/>
              <a:gd name="connsiteY1" fmla="*/ 538951 h 860373"/>
              <a:gd name="connsiteX2" fmla="*/ 528538 w 564872"/>
              <a:gd name="connsiteY2" fmla="*/ 0 h 860373"/>
              <a:gd name="connsiteX0" fmla="*/ 558416 w 558416"/>
              <a:gd name="connsiteY0" fmla="*/ 853844 h 860373"/>
              <a:gd name="connsiteX1" fmla="*/ 1298 w 558416"/>
              <a:gd name="connsiteY1" fmla="*/ 538951 h 860373"/>
              <a:gd name="connsiteX2" fmla="*/ 522082 w 558416"/>
              <a:gd name="connsiteY2" fmla="*/ 0 h 860373"/>
              <a:gd name="connsiteX0" fmla="*/ 445012 w 445012"/>
              <a:gd name="connsiteY0" fmla="*/ 853844 h 856551"/>
              <a:gd name="connsiteX1" fmla="*/ 2951 w 445012"/>
              <a:gd name="connsiteY1" fmla="*/ 460228 h 856551"/>
              <a:gd name="connsiteX2" fmla="*/ 408678 w 445012"/>
              <a:gd name="connsiteY2" fmla="*/ 0 h 856551"/>
              <a:gd name="connsiteX0" fmla="*/ 446616 w 446616"/>
              <a:gd name="connsiteY0" fmla="*/ 853844 h 856551"/>
              <a:gd name="connsiteX1" fmla="*/ 4555 w 446616"/>
              <a:gd name="connsiteY1" fmla="*/ 460228 h 856551"/>
              <a:gd name="connsiteX2" fmla="*/ 410282 w 446616"/>
              <a:gd name="connsiteY2" fmla="*/ 0 h 856551"/>
              <a:gd name="connsiteX0" fmla="*/ 446616 w 446616"/>
              <a:gd name="connsiteY0" fmla="*/ 853844 h 855125"/>
              <a:gd name="connsiteX1" fmla="*/ 4555 w 446616"/>
              <a:gd name="connsiteY1" fmla="*/ 460228 h 855125"/>
              <a:gd name="connsiteX2" fmla="*/ 410282 w 446616"/>
              <a:gd name="connsiteY2" fmla="*/ 0 h 855125"/>
              <a:gd name="connsiteX0" fmla="*/ 443183 w 715686"/>
              <a:gd name="connsiteY0" fmla="*/ 1620181 h 1621462"/>
              <a:gd name="connsiteX1" fmla="*/ 1122 w 715686"/>
              <a:gd name="connsiteY1" fmla="*/ 1226565 h 1621462"/>
              <a:gd name="connsiteX2" fmla="*/ 715686 w 715686"/>
              <a:gd name="connsiteY2" fmla="*/ 0 h 1621462"/>
              <a:gd name="connsiteX0" fmla="*/ 1896534 w 1896534"/>
              <a:gd name="connsiteY0" fmla="*/ 579275 h 1258458"/>
              <a:gd name="connsiteX1" fmla="*/ 1122 w 1896534"/>
              <a:gd name="connsiteY1" fmla="*/ 1226565 h 1258458"/>
              <a:gd name="connsiteX2" fmla="*/ 715686 w 1896534"/>
              <a:gd name="connsiteY2" fmla="*/ 0 h 1258458"/>
              <a:gd name="connsiteX0" fmla="*/ 1180848 w 1180848"/>
              <a:gd name="connsiteY0" fmla="*/ 579275 h 579275"/>
              <a:gd name="connsiteX1" fmla="*/ 0 w 1180848"/>
              <a:gd name="connsiteY1" fmla="*/ 0 h 579275"/>
              <a:gd name="connsiteX0" fmla="*/ 1313230 w 1313230"/>
              <a:gd name="connsiteY0" fmla="*/ 579275 h 609828"/>
              <a:gd name="connsiteX1" fmla="*/ 132382 w 1313230"/>
              <a:gd name="connsiteY1" fmla="*/ 0 h 609828"/>
              <a:gd name="connsiteX0" fmla="*/ 1901335 w 1901335"/>
              <a:gd name="connsiteY0" fmla="*/ 579275 h 610542"/>
              <a:gd name="connsiteX1" fmla="*/ 720487 w 1901335"/>
              <a:gd name="connsiteY1" fmla="*/ 0 h 610542"/>
              <a:gd name="connsiteX0" fmla="*/ 4088251 w 4088251"/>
              <a:gd name="connsiteY0" fmla="*/ 1624280 h 1636400"/>
              <a:gd name="connsiteX1" fmla="*/ 255038 w 4088251"/>
              <a:gd name="connsiteY1" fmla="*/ 0 h 1636400"/>
              <a:gd name="connsiteX0" fmla="*/ 4567904 w 4567904"/>
              <a:gd name="connsiteY0" fmla="*/ 1624280 h 1638841"/>
              <a:gd name="connsiteX1" fmla="*/ 734691 w 4567904"/>
              <a:gd name="connsiteY1" fmla="*/ 0 h 1638841"/>
              <a:gd name="connsiteX0" fmla="*/ 4799048 w 4799048"/>
              <a:gd name="connsiteY0" fmla="*/ 1624280 h 1647391"/>
              <a:gd name="connsiteX1" fmla="*/ 965835 w 4799048"/>
              <a:gd name="connsiteY1" fmla="*/ 0 h 1647391"/>
              <a:gd name="connsiteX0" fmla="*/ 4711513 w 4711513"/>
              <a:gd name="connsiteY0" fmla="*/ 1661163 h 1683723"/>
              <a:gd name="connsiteX1" fmla="*/ 987302 w 4711513"/>
              <a:gd name="connsiteY1" fmla="*/ 0 h 16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11513" h="1683723">
                <a:moveTo>
                  <a:pt x="4711513" y="1661163"/>
                </a:moveTo>
                <a:cubicBezTo>
                  <a:pt x="751131" y="1875828"/>
                  <a:pt x="-1374393" y="500446"/>
                  <a:pt x="987302" y="0"/>
                </a:cubicBezTo>
              </a:path>
            </a:pathLst>
          </a:custGeom>
          <a:noFill/>
          <a:ln w="28575">
            <a:solidFill>
              <a:srgbClr val="E70BD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29C906-25B1-C7EF-0524-A9F9C6D20B97}"/>
              </a:ext>
            </a:extLst>
          </p:cNvPr>
          <p:cNvSpPr txBox="1"/>
          <p:nvPr/>
        </p:nvSpPr>
        <p:spPr>
          <a:xfrm>
            <a:off x="8994218" y="2818466"/>
            <a:ext cx="3013520" cy="9602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1">
              <a:lnSpc>
                <a:spcPct val="120000"/>
              </a:lnSpc>
              <a:spcBef>
                <a:spcPts val="0"/>
              </a:spcBef>
            </a:pPr>
            <a:r>
              <a:rPr 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Each object has its own copy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362019-C743-A76D-7F1A-0C88EABCD32B}"/>
              </a:ext>
            </a:extLst>
          </p:cNvPr>
          <p:cNvSpPr txBox="1"/>
          <p:nvPr/>
        </p:nvSpPr>
        <p:spPr>
          <a:xfrm>
            <a:off x="7230423" y="758688"/>
            <a:ext cx="4455769" cy="9602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1">
              <a:lnSpc>
                <a:spcPct val="120000"/>
              </a:lnSpc>
              <a:spcBef>
                <a:spcPts val="0"/>
              </a:spcBef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Shared by all objects in the class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398794-4355-5FBD-5C9E-3CE34AEA1E81}"/>
              </a:ext>
            </a:extLst>
          </p:cNvPr>
          <p:cNvSpPr txBox="1"/>
          <p:nvPr/>
        </p:nvSpPr>
        <p:spPr>
          <a:xfrm>
            <a:off x="972949" y="4334739"/>
            <a:ext cx="2569005" cy="5170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1">
              <a:lnSpc>
                <a:spcPct val="120000"/>
              </a:lnSpc>
              <a:spcBef>
                <a:spcPts val="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accessibility</a:t>
            </a:r>
          </a:p>
        </p:txBody>
      </p:sp>
    </p:spTree>
    <p:extLst>
      <p:ext uri="{BB962C8B-B14F-4D97-AF65-F5344CB8AC3E}">
        <p14:creationId xmlns:p14="http://schemas.microsoft.com/office/powerpoint/2010/main" val="1026844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BD816A-2CEB-5F29-552C-F5DD6E110CF1}"/>
              </a:ext>
            </a:extLst>
          </p:cNvPr>
          <p:cNvSpPr txBox="1"/>
          <p:nvPr/>
        </p:nvSpPr>
        <p:spPr>
          <a:xfrm>
            <a:off x="251607" y="560822"/>
            <a:ext cx="11688785" cy="7294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1">
              <a:lnSpc>
                <a:spcPct val="12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Variables contain </a:t>
            </a:r>
            <a:r>
              <a:rPr 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data of primitive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5B9A66-A24A-C82C-3286-753B49AE8449}"/>
              </a:ext>
            </a:extLst>
          </p:cNvPr>
          <p:cNvSpPr txBox="1"/>
          <p:nvPr/>
        </p:nvSpPr>
        <p:spPr>
          <a:xfrm>
            <a:off x="251606" y="2287686"/>
            <a:ext cx="11688785" cy="7294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1">
              <a:lnSpc>
                <a:spcPct val="12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Variables contain </a:t>
            </a:r>
            <a:r>
              <a:rPr 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references to objects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D038C-27D8-DFAD-11FC-4E83F302F68E}"/>
              </a:ext>
            </a:extLst>
          </p:cNvPr>
          <p:cNvSpPr txBox="1"/>
          <p:nvPr/>
        </p:nvSpPr>
        <p:spPr>
          <a:xfrm>
            <a:off x="618272" y="1424254"/>
            <a:ext cx="841135" cy="7294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1">
              <a:lnSpc>
                <a:spcPct val="12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184CC-F475-5E7D-3EF9-F2287AA4A986}"/>
              </a:ext>
            </a:extLst>
          </p:cNvPr>
          <p:cNvSpPr txBox="1"/>
          <p:nvPr/>
        </p:nvSpPr>
        <p:spPr>
          <a:xfrm>
            <a:off x="251606" y="3830965"/>
            <a:ext cx="11688785" cy="7294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1">
              <a:lnSpc>
                <a:spcPct val="12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Variables contain </a:t>
            </a:r>
            <a:r>
              <a:rPr 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(reference to nowhere)</a:t>
            </a:r>
            <a:endParaRPr 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87F957-457C-79EE-4755-0E5CD7FB1326}"/>
              </a:ext>
            </a:extLst>
          </p:cNvPr>
          <p:cNvSpPr txBox="1"/>
          <p:nvPr/>
        </p:nvSpPr>
        <p:spPr>
          <a:xfrm>
            <a:off x="600105" y="3059325"/>
            <a:ext cx="841135" cy="7294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1">
              <a:lnSpc>
                <a:spcPct val="12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9AB401-CA90-1F63-B454-262D80C1698F}"/>
              </a:ext>
            </a:extLst>
          </p:cNvPr>
          <p:cNvSpPr txBox="1"/>
          <p:nvPr/>
        </p:nvSpPr>
        <p:spPr>
          <a:xfrm>
            <a:off x="445385" y="5009135"/>
            <a:ext cx="11688785" cy="139422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1">
              <a:lnSpc>
                <a:spcPct val="120000"/>
              </a:lnSpc>
              <a:spcBef>
                <a:spcPts val="0"/>
              </a:spcBef>
            </a:pPr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Object is a collection of primitive data and/or references to objects</a:t>
            </a:r>
          </a:p>
        </p:txBody>
      </p:sp>
    </p:spTree>
    <p:extLst>
      <p:ext uri="{BB962C8B-B14F-4D97-AF65-F5344CB8AC3E}">
        <p14:creationId xmlns:p14="http://schemas.microsoft.com/office/powerpoint/2010/main" val="253944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rgbClr val="FEFDE2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1E581-5FB2-4D38-AB65-FB19A0CA1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9" y="31468"/>
            <a:ext cx="5679428" cy="91862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b="1" dirty="0"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Types in Java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044F94-1D60-4361-84D6-06FAEBAE3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67" y="1106497"/>
            <a:ext cx="11772838" cy="5512422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002060"/>
                </a:solidFill>
              </a:rPr>
              <a:t>Primitive Data Types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solidFill>
                  <a:schemeClr val="accent5"/>
                </a:solidFill>
              </a:rPr>
              <a:t> (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solidFill>
                  <a:schemeClr val="accent5"/>
                </a:solidFill>
              </a:rPr>
              <a:t>, 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solidFill>
                  <a:schemeClr val="accent5"/>
                </a:solidFill>
              </a:rPr>
              <a:t>Unicode Character (≈ 16-bit unsigned integer): 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>
                <a:solidFill>
                  <a:schemeClr val="accent5"/>
                </a:solidFill>
              </a:rPr>
              <a:t> (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>
                <a:solidFill>
                  <a:schemeClr val="accent5"/>
                </a:solidFill>
              </a:rPr>
              <a:t>, 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dirty="0">
                <a:solidFill>
                  <a:schemeClr val="accent5"/>
                </a:solidFill>
              </a:rPr>
              <a:t>, 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>
                <a:solidFill>
                  <a:schemeClr val="accent5"/>
                </a:solidFill>
              </a:rPr>
              <a:t>, 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'\u20AC'</a:t>
            </a:r>
            <a:r>
              <a:rPr lang="en-US" dirty="0">
                <a:solidFill>
                  <a:schemeClr val="accent5"/>
                </a:solidFill>
              </a:rPr>
              <a:t>, 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'\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solidFill>
                  <a:schemeClr val="accent5"/>
                </a:solidFill>
              </a:rPr>
              <a:t>, 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'\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solidFill>
                  <a:schemeClr val="accent5"/>
                </a:solidFill>
              </a:rPr>
              <a:t>, …)</a:t>
            </a:r>
            <a:endParaRPr lang="en-US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800" b="1" dirty="0">
                <a:solidFill>
                  <a:srgbClr val="0070C0"/>
                </a:solidFill>
              </a:rPr>
              <a:t>Signed Numbers</a:t>
            </a:r>
          </a:p>
          <a:p>
            <a:pPr marL="914400" lvl="2" indent="-225425">
              <a:lnSpc>
                <a:spcPct val="120000"/>
              </a:lnSpc>
              <a:spcBef>
                <a:spcPts val="0"/>
              </a:spcBef>
              <a:tabLst>
                <a:tab pos="1198563" algn="l"/>
              </a:tabLst>
            </a:pPr>
            <a:r>
              <a:rPr lang="en-US" sz="2400" b="1" dirty="0">
                <a:solidFill>
                  <a:srgbClr val="0070C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Signed 2's Complement Integers: </a:t>
            </a:r>
            <a:br>
              <a:rPr lang="en-US" sz="2400" b="1" dirty="0">
                <a:solidFill>
                  <a:srgbClr val="0070C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sz="2400" b="1" dirty="0">
                <a:solidFill>
                  <a:srgbClr val="0070C0"/>
                </a:solidFill>
              </a:rPr>
              <a:t>	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sz="2400" dirty="0">
                <a:solidFill>
                  <a:schemeClr val="accent5"/>
                </a:solidFill>
              </a:rPr>
              <a:t> (8 bits), 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sz="2400" dirty="0">
                <a:solidFill>
                  <a:schemeClr val="accent5"/>
                </a:solidFill>
              </a:rPr>
              <a:t> (16 bits), 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accent5"/>
                </a:solidFill>
              </a:rPr>
              <a:t> (32 bits), 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400" dirty="0">
                <a:solidFill>
                  <a:schemeClr val="accent5"/>
                </a:solidFill>
              </a:rPr>
              <a:t> (64 bits)</a:t>
            </a:r>
            <a:endParaRPr lang="en-US" sz="24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>
              <a:lnSpc>
                <a:spcPct val="120000"/>
              </a:lnSpc>
              <a:spcBef>
                <a:spcPts val="0"/>
              </a:spcBef>
              <a:tabLst>
                <a:tab pos="1198563" algn="l"/>
              </a:tabLst>
            </a:pPr>
            <a:r>
              <a:rPr lang="en-US" sz="2400" b="1" dirty="0">
                <a:solidFill>
                  <a:srgbClr val="0070C0"/>
                </a:solidFill>
              </a:rPr>
              <a:t>IEEE 754 Floating-Point Numbers: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>
                <a:solidFill>
                  <a:schemeClr val="accent5"/>
                </a:solidFill>
              </a:rPr>
              <a:t> (32 bits – single-precision), 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dirty="0">
                <a:solidFill>
                  <a:schemeClr val="accent5"/>
                </a:solidFill>
              </a:rPr>
              <a:t> (64 bits – double-precision)</a:t>
            </a:r>
            <a:endParaRPr lang="en-US" sz="24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002060"/>
                </a:solidFill>
              </a:rPr>
              <a:t>Reference Type</a:t>
            </a:r>
            <a:r>
              <a:rPr lang="en-US" sz="2600" b="1" dirty="0">
                <a:solidFill>
                  <a:schemeClr val="accent5"/>
                </a:solidFill>
              </a:rPr>
              <a:t> for referencing to </a:t>
            </a:r>
            <a:r>
              <a:rPr lang="en-US" sz="3600" b="1" dirty="0">
                <a:solidFill>
                  <a:srgbClr val="002060"/>
                </a:solidFill>
              </a:rPr>
              <a:t>Abstract Data Types – ADT (Objects)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800" b="1" dirty="0">
                <a:solidFill>
                  <a:schemeClr val="accent5"/>
                </a:solidFill>
              </a:rPr>
              <a:t>Reference Type – 32 bits – 4 bytes </a:t>
            </a:r>
            <a:r>
              <a:rPr lang="en-US" sz="2800" dirty="0">
                <a:solidFill>
                  <a:schemeClr val="accent5"/>
                </a:solidFill>
              </a:rPr>
              <a:t>for referencing to ADT: Array, String, …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681884-09AB-4652-BF8F-B5FC2E9EA875}"/>
              </a:ext>
            </a:extLst>
          </p:cNvPr>
          <p:cNvGrpSpPr/>
          <p:nvPr/>
        </p:nvGrpSpPr>
        <p:grpSpPr>
          <a:xfrm>
            <a:off x="5348028" y="-343"/>
            <a:ext cx="6813646" cy="2352966"/>
            <a:chOff x="5368692" y="66815"/>
            <a:chExt cx="6813646" cy="235296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B0FA9B2-9443-4898-B0C5-AA685AD66234}"/>
                </a:ext>
              </a:extLst>
            </p:cNvPr>
            <p:cNvSpPr txBox="1"/>
            <p:nvPr/>
          </p:nvSpPr>
          <p:spPr>
            <a:xfrm>
              <a:off x="7518962" y="521554"/>
              <a:ext cx="1280160" cy="365760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ash"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endParaRPr lang="en-US" sz="2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CA4BDD-3C81-4C75-9D1B-F0D820063348}"/>
                </a:ext>
              </a:extLst>
            </p:cNvPr>
            <p:cNvSpPr txBox="1"/>
            <p:nvPr/>
          </p:nvSpPr>
          <p:spPr>
            <a:xfrm>
              <a:off x="8914063" y="1016413"/>
              <a:ext cx="868680" cy="36576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char</a:t>
              </a:r>
              <a:endParaRPr lang="en-US" sz="2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BC3B41-8468-4FD3-B358-EDBC8526639C}"/>
                </a:ext>
              </a:extLst>
            </p:cNvPr>
            <p:cNvSpPr txBox="1"/>
            <p:nvPr/>
          </p:nvSpPr>
          <p:spPr>
            <a:xfrm>
              <a:off x="9899645" y="521554"/>
              <a:ext cx="1005840" cy="36576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byte</a:t>
              </a:r>
              <a:endParaRPr lang="en-US" sz="2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448DD9-6BF4-4178-9597-E0EFCF6D7887}"/>
                </a:ext>
              </a:extLst>
            </p:cNvPr>
            <p:cNvSpPr txBox="1"/>
            <p:nvPr/>
          </p:nvSpPr>
          <p:spPr>
            <a:xfrm>
              <a:off x="9899645" y="1506612"/>
              <a:ext cx="1005840" cy="36576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DE0D19-30E9-4F98-B62C-636FBA48C897}"/>
                </a:ext>
              </a:extLst>
            </p:cNvPr>
            <p:cNvSpPr txBox="1"/>
            <p:nvPr/>
          </p:nvSpPr>
          <p:spPr>
            <a:xfrm>
              <a:off x="9899645" y="1971170"/>
              <a:ext cx="1005840" cy="36576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long</a:t>
              </a:r>
              <a:endParaRPr lang="en-US" sz="20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E9D93B-F7E0-4081-958A-A7DDCFCC34A3}"/>
                </a:ext>
              </a:extLst>
            </p:cNvPr>
            <p:cNvSpPr txBox="1"/>
            <p:nvPr/>
          </p:nvSpPr>
          <p:spPr>
            <a:xfrm>
              <a:off x="11020798" y="1506612"/>
              <a:ext cx="1097280" cy="36576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endParaRPr lang="en-US" sz="2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9B54E9-FB1E-46CE-B586-754B21362736}"/>
                </a:ext>
              </a:extLst>
            </p:cNvPr>
            <p:cNvSpPr txBox="1"/>
            <p:nvPr/>
          </p:nvSpPr>
          <p:spPr>
            <a:xfrm>
              <a:off x="9899645" y="1016413"/>
              <a:ext cx="1005840" cy="36576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short</a:t>
              </a:r>
              <a:endParaRPr lang="en-US" sz="2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2C1574-E77C-4958-83C0-4C56A362EDF3}"/>
                </a:ext>
              </a:extLst>
            </p:cNvPr>
            <p:cNvSpPr txBox="1"/>
            <p:nvPr/>
          </p:nvSpPr>
          <p:spPr>
            <a:xfrm>
              <a:off x="11020798" y="1971170"/>
              <a:ext cx="1097280" cy="36576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en-US" sz="2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71D93E-E080-4603-B225-A8C945D98613}"/>
                </a:ext>
              </a:extLst>
            </p:cNvPr>
            <p:cNvSpPr txBox="1"/>
            <p:nvPr/>
          </p:nvSpPr>
          <p:spPr>
            <a:xfrm>
              <a:off x="6275697" y="1016413"/>
              <a:ext cx="1188720" cy="36576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anchor="ctr">
              <a:spAutoFit/>
            </a:bodyPr>
            <a:lstStyle/>
            <a:p>
              <a:pPr algn="r"/>
              <a:r>
                <a:rPr lang="en-US" sz="18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16 bits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8B66F96-E990-4418-9455-211347369473}"/>
                </a:ext>
              </a:extLst>
            </p:cNvPr>
            <p:cNvSpPr txBox="1"/>
            <p:nvPr/>
          </p:nvSpPr>
          <p:spPr>
            <a:xfrm>
              <a:off x="6275697" y="1506612"/>
              <a:ext cx="1188720" cy="36576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anchor="ctr">
              <a:spAutoFit/>
            </a:bodyPr>
            <a:lstStyle/>
            <a:p>
              <a:pPr algn="r"/>
              <a:r>
                <a:rPr lang="en-US" sz="18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32 bits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90B6182-2E33-4949-9351-CA0C1D1D7D00}"/>
                </a:ext>
              </a:extLst>
            </p:cNvPr>
            <p:cNvSpPr txBox="1"/>
            <p:nvPr/>
          </p:nvSpPr>
          <p:spPr>
            <a:xfrm>
              <a:off x="6275697" y="1971170"/>
              <a:ext cx="1188720" cy="36576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anchor="ctr">
              <a:spAutoFit/>
            </a:bodyPr>
            <a:lstStyle/>
            <a:p>
              <a:pPr algn="r"/>
              <a:r>
                <a:rPr lang="en-US" sz="18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64 bits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6E92ED-2E92-4AD2-AC26-DBF959DAA7B8}"/>
                </a:ext>
              </a:extLst>
            </p:cNvPr>
            <p:cNvSpPr txBox="1"/>
            <p:nvPr/>
          </p:nvSpPr>
          <p:spPr>
            <a:xfrm>
              <a:off x="6275697" y="521554"/>
              <a:ext cx="1188720" cy="36576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anchor="ctr">
              <a:spAutoFit/>
            </a:bodyPr>
            <a:lstStyle/>
            <a:p>
              <a:pPr algn="r"/>
              <a:r>
                <a:rPr lang="en-US" sz="18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8 bits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2321CD-9D4C-4F04-8167-CE579949EE81}"/>
                </a:ext>
              </a:extLst>
            </p:cNvPr>
            <p:cNvSpPr txBox="1"/>
            <p:nvPr/>
          </p:nvSpPr>
          <p:spPr>
            <a:xfrm>
              <a:off x="7610402" y="68601"/>
              <a:ext cx="1097280" cy="3657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urier New" panose="02070309020205020404" pitchFamily="49" charset="0"/>
                </a:rPr>
                <a:t>Boolean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6D7F269-1C0A-4051-9D94-0E244BCE53E3}"/>
                </a:ext>
              </a:extLst>
            </p:cNvPr>
            <p:cNvSpPr txBox="1"/>
            <p:nvPr/>
          </p:nvSpPr>
          <p:spPr>
            <a:xfrm>
              <a:off x="8792401" y="66815"/>
              <a:ext cx="10972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urier New" panose="02070309020205020404" pitchFamily="49" charset="0"/>
                </a:rPr>
                <a:t>Character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896FCF-B362-40EB-85A1-33E213C4B5C7}"/>
                </a:ext>
              </a:extLst>
            </p:cNvPr>
            <p:cNvSpPr txBox="1"/>
            <p:nvPr/>
          </p:nvSpPr>
          <p:spPr>
            <a:xfrm>
              <a:off x="9899645" y="68601"/>
              <a:ext cx="1005840" cy="3657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urier New" panose="02070309020205020404" pitchFamily="49" charset="0"/>
                </a:rPr>
                <a:t>Integer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3FA3E4-62FD-4F98-9060-D35E3A385EAC}"/>
                </a:ext>
              </a:extLst>
            </p:cNvPr>
            <p:cNvSpPr txBox="1"/>
            <p:nvPr/>
          </p:nvSpPr>
          <p:spPr>
            <a:xfrm>
              <a:off x="11020798" y="66815"/>
              <a:ext cx="1097280" cy="7315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urier New" panose="02070309020205020404" pitchFamily="49" charset="0"/>
                </a:rPr>
                <a:t>Floating Point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C123140-FCF5-401D-9E48-6A4A1E19BC31}"/>
                </a:ext>
              </a:extLst>
            </p:cNvPr>
            <p:cNvCxnSpPr>
              <a:cxnSpLocks/>
            </p:cNvCxnSpPr>
            <p:nvPr/>
          </p:nvCxnSpPr>
          <p:spPr>
            <a:xfrm>
              <a:off x="10968951" y="133781"/>
              <a:ext cx="1" cy="2286000"/>
            </a:xfrm>
            <a:prstGeom prst="line">
              <a:avLst/>
            </a:prstGeom>
            <a:ln w="28575">
              <a:solidFill>
                <a:srgbClr val="0070C0">
                  <a:alpha val="50196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9DE373-03FB-4FE6-AFC2-9B4E70A1481B}"/>
                </a:ext>
              </a:extLst>
            </p:cNvPr>
            <p:cNvCxnSpPr>
              <a:cxnSpLocks/>
            </p:cNvCxnSpPr>
            <p:nvPr/>
          </p:nvCxnSpPr>
          <p:spPr>
            <a:xfrm>
              <a:off x="9835057" y="133781"/>
              <a:ext cx="1" cy="2286000"/>
            </a:xfrm>
            <a:prstGeom prst="line">
              <a:avLst/>
            </a:prstGeom>
            <a:ln w="28575">
              <a:solidFill>
                <a:srgbClr val="0070C0">
                  <a:alpha val="50196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88CB584-F810-46E7-AB08-939594F4F2D4}"/>
                </a:ext>
              </a:extLst>
            </p:cNvPr>
            <p:cNvCxnSpPr>
              <a:cxnSpLocks/>
            </p:cNvCxnSpPr>
            <p:nvPr/>
          </p:nvCxnSpPr>
          <p:spPr>
            <a:xfrm>
              <a:off x="8853760" y="133781"/>
              <a:ext cx="1" cy="2286000"/>
            </a:xfrm>
            <a:prstGeom prst="line">
              <a:avLst/>
            </a:prstGeom>
            <a:ln w="28575">
              <a:solidFill>
                <a:srgbClr val="0070C0">
                  <a:alpha val="50196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A2D822F-FABA-4A29-816E-755027328B61}"/>
                </a:ext>
              </a:extLst>
            </p:cNvPr>
            <p:cNvCxnSpPr>
              <a:cxnSpLocks/>
            </p:cNvCxnSpPr>
            <p:nvPr/>
          </p:nvCxnSpPr>
          <p:spPr>
            <a:xfrm>
              <a:off x="5507218" y="954735"/>
              <a:ext cx="6675120" cy="0"/>
            </a:xfrm>
            <a:prstGeom prst="line">
              <a:avLst/>
            </a:prstGeom>
            <a:ln w="28575">
              <a:solidFill>
                <a:srgbClr val="0070C0">
                  <a:alpha val="50196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C87AAD9-8DEF-4CB7-B80A-8CC9C834DE09}"/>
                </a:ext>
              </a:extLst>
            </p:cNvPr>
            <p:cNvCxnSpPr>
              <a:cxnSpLocks/>
            </p:cNvCxnSpPr>
            <p:nvPr/>
          </p:nvCxnSpPr>
          <p:spPr>
            <a:xfrm>
              <a:off x="5507218" y="1922393"/>
              <a:ext cx="6675120" cy="0"/>
            </a:xfrm>
            <a:prstGeom prst="line">
              <a:avLst/>
            </a:prstGeom>
            <a:ln w="28575">
              <a:solidFill>
                <a:srgbClr val="0070C0">
                  <a:alpha val="50196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AE9CFAA-F7F5-43A9-B5A4-B291FB4AA1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7218" y="1452373"/>
              <a:ext cx="6675120" cy="0"/>
            </a:xfrm>
            <a:prstGeom prst="line">
              <a:avLst/>
            </a:prstGeom>
            <a:ln w="28575">
              <a:solidFill>
                <a:srgbClr val="0070C0">
                  <a:alpha val="50196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CCB355C-A96F-4103-BF4F-FF7D4D89908A}"/>
                </a:ext>
              </a:extLst>
            </p:cNvPr>
            <p:cNvSpPr txBox="1"/>
            <p:nvPr/>
          </p:nvSpPr>
          <p:spPr>
            <a:xfrm>
              <a:off x="5368692" y="521554"/>
              <a:ext cx="914400" cy="36576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/>
              <a:r>
                <a:rPr lang="en-US" sz="1800" b="1" dirty="0">
                  <a:solidFill>
                    <a:schemeClr val="accent5"/>
                  </a:solidFill>
                </a:rPr>
                <a:t>1 byte</a:t>
              </a:r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F7616C1-7D59-4693-B5CB-D468113CB993}"/>
                </a:ext>
              </a:extLst>
            </p:cNvPr>
            <p:cNvSpPr txBox="1"/>
            <p:nvPr/>
          </p:nvSpPr>
          <p:spPr>
            <a:xfrm>
              <a:off x="5368692" y="1016413"/>
              <a:ext cx="914400" cy="36576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/>
              <a:r>
                <a:rPr lang="en-US" sz="1800" b="1" dirty="0">
                  <a:solidFill>
                    <a:schemeClr val="accent5"/>
                  </a:solidFill>
                </a:rPr>
                <a:t>2 bytes</a:t>
              </a:r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C789083-CB00-4C22-AD05-0D4883033226}"/>
                </a:ext>
              </a:extLst>
            </p:cNvPr>
            <p:cNvSpPr txBox="1"/>
            <p:nvPr/>
          </p:nvSpPr>
          <p:spPr>
            <a:xfrm>
              <a:off x="5368692" y="1506612"/>
              <a:ext cx="914400" cy="36576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5"/>
                  </a:solidFill>
                </a:rPr>
                <a:t>4</a:t>
              </a:r>
              <a:r>
                <a:rPr lang="en-US" sz="1800" b="1" dirty="0">
                  <a:solidFill>
                    <a:schemeClr val="accent5"/>
                  </a:solidFill>
                </a:rPr>
                <a:t> bytes</a:t>
              </a:r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AE0E662-A18B-447A-A4F5-484860D28AE4}"/>
                </a:ext>
              </a:extLst>
            </p:cNvPr>
            <p:cNvSpPr txBox="1"/>
            <p:nvPr/>
          </p:nvSpPr>
          <p:spPr>
            <a:xfrm>
              <a:off x="5368692" y="1971170"/>
              <a:ext cx="914400" cy="36576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5"/>
                  </a:solidFill>
                </a:rPr>
                <a:t>8</a:t>
              </a:r>
              <a:r>
                <a:rPr lang="en-US" sz="1800" b="1" dirty="0">
                  <a:solidFill>
                    <a:schemeClr val="accent5"/>
                  </a:solidFill>
                </a:rPr>
                <a:t> bytes</a:t>
              </a:r>
              <a:endParaRPr 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2DDC33D-D529-495D-8EAE-C367EB00CCF7}"/>
              </a:ext>
            </a:extLst>
          </p:cNvPr>
          <p:cNvSpPr txBox="1"/>
          <p:nvPr/>
        </p:nvSpPr>
        <p:spPr>
          <a:xfrm>
            <a:off x="52178" y="6511595"/>
            <a:ext cx="64922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https://docs.oracle.com/javase/tutorial/java/nutsandbolts/datatypes.html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48157E-C6C8-4B72-B1AA-B28409397D58}"/>
              </a:ext>
            </a:extLst>
          </p:cNvPr>
          <p:cNvSpPr txBox="1"/>
          <p:nvPr/>
        </p:nvSpPr>
        <p:spPr>
          <a:xfrm>
            <a:off x="52178" y="6254003"/>
            <a:ext cx="64922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https://docs.oracle.com/javase/specs/jls/se14/html/jls-4.html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BE44D8-8BAC-4C2A-9D91-8055B68A9B50}"/>
              </a:ext>
            </a:extLst>
          </p:cNvPr>
          <p:cNvSpPr txBox="1"/>
          <p:nvPr/>
        </p:nvSpPr>
        <p:spPr>
          <a:xfrm>
            <a:off x="6544418" y="6180920"/>
            <a:ext cx="5325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Special Type: </a:t>
            </a: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400" b="1" dirty="0">
                <a:solidFill>
                  <a:schemeClr val="accent5"/>
                </a:solidFill>
              </a:rPr>
              <a:t> type with </a:t>
            </a:r>
            <a:r>
              <a:rPr 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400" b="1" dirty="0">
                <a:solidFill>
                  <a:schemeClr val="accent5"/>
                </a:solidFill>
              </a:rPr>
              <a:t> literal</a:t>
            </a:r>
            <a:endParaRPr lang="en-US" sz="24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0AB8261-1720-440B-8F79-07F809A91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629" y="2401399"/>
            <a:ext cx="4033126" cy="278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8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60000"/>
              </a:schemeClr>
            </a:gs>
            <a:gs pos="100000">
              <a:srgbClr val="FEFDE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D58C87-FBD0-464B-BE2B-A4B59A1F0C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167"/>
          <a:stretch/>
        </p:blipFill>
        <p:spPr>
          <a:xfrm>
            <a:off x="505360" y="346065"/>
            <a:ext cx="5273517" cy="56724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487271-F441-4FEE-9281-0ADC84F25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334" y="97077"/>
            <a:ext cx="5811354" cy="58225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319406A-DD3B-42EC-AD81-9B6BD45308DF}"/>
              </a:ext>
            </a:extLst>
          </p:cNvPr>
          <p:cNvSpPr txBox="1"/>
          <p:nvPr/>
        </p:nvSpPr>
        <p:spPr>
          <a:xfrm>
            <a:off x="268312" y="-18150"/>
            <a:ext cx="57476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Java Signed 2's Complement Integers </a:t>
            </a:r>
            <a:endParaRPr lang="en-US" sz="2800" dirty="0"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795DD6-1282-43DE-8A34-13DD3946DCF9}"/>
              </a:ext>
            </a:extLst>
          </p:cNvPr>
          <p:cNvSpPr txBox="1"/>
          <p:nvPr/>
        </p:nvSpPr>
        <p:spPr>
          <a:xfrm>
            <a:off x="6238648" y="5910881"/>
            <a:ext cx="555872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Integer Arithmetic &amp; Casting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Wrap-around Overflow without warning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B527D4-787A-48A7-BEC9-34FAF9B5276A}"/>
              </a:ext>
            </a:extLst>
          </p:cNvPr>
          <p:cNvSpPr txBox="1"/>
          <p:nvPr/>
        </p:nvSpPr>
        <p:spPr>
          <a:xfrm>
            <a:off x="79749" y="5919606"/>
            <a:ext cx="6124741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Java has a special Unsigned Integer API support.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+,-,* operations are the same for both signed and unsigned.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/,%.&lt;,&gt;,&lt;=,&gt;= operations are different for signed and unsigned.</a:t>
            </a:r>
          </a:p>
        </p:txBody>
      </p:sp>
    </p:spTree>
    <p:extLst>
      <p:ext uri="{BB962C8B-B14F-4D97-AF65-F5344CB8AC3E}">
        <p14:creationId xmlns:p14="http://schemas.microsoft.com/office/powerpoint/2010/main" val="311296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60000"/>
              </a:schemeClr>
            </a:gs>
            <a:gs pos="100000">
              <a:srgbClr val="FDFEE6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84417F-741B-4E03-A701-4EB3ECB87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4" y="3698351"/>
            <a:ext cx="11984099" cy="298260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DC77502-C251-4AAE-8010-625FC2364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838218" cy="868101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Numbers in Java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CD93E9-C691-44A2-8760-CD317950C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40" y="817208"/>
            <a:ext cx="11975122" cy="268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13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60000"/>
              </a:schemeClr>
            </a:gs>
            <a:gs pos="100000">
              <a:srgbClr val="FEFDE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852B57B-0E1F-49BD-8495-581D81EEEAAB}"/>
              </a:ext>
            </a:extLst>
          </p:cNvPr>
          <p:cNvSpPr txBox="1">
            <a:spLocks/>
          </p:cNvSpPr>
          <p:nvPr/>
        </p:nvSpPr>
        <p:spPr>
          <a:xfrm>
            <a:off x="85463" y="70277"/>
            <a:ext cx="5702496" cy="198538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rgbClr val="C0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Conversion</a:t>
            </a:r>
          </a:p>
          <a:p>
            <a:r>
              <a:rPr lang="en-US" sz="4800" b="1" dirty="0">
                <a:solidFill>
                  <a:srgbClr val="C0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(Type Casting)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D456F1-15AC-4DF3-BC4B-91044810C4D7}"/>
              </a:ext>
            </a:extLst>
          </p:cNvPr>
          <p:cNvSpPr txBox="1"/>
          <p:nvPr/>
        </p:nvSpPr>
        <p:spPr>
          <a:xfrm>
            <a:off x="159055" y="6122416"/>
            <a:ext cx="1687008" cy="58785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1" algn="r">
              <a:lnSpc>
                <a:spcPct val="120000"/>
              </a:lnSpc>
              <a:spcBef>
                <a:spcPts val="0"/>
              </a:spcBef>
            </a:pP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0A2DA4-BB02-4B7E-87F6-805A7B5FFF93}"/>
              </a:ext>
            </a:extLst>
          </p:cNvPr>
          <p:cNvSpPr txBox="1"/>
          <p:nvPr/>
        </p:nvSpPr>
        <p:spPr>
          <a:xfrm>
            <a:off x="4440719" y="5019553"/>
            <a:ext cx="104750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algn="r">
              <a:defRPr sz="2800" b="1">
                <a:solidFill>
                  <a:srgbClr val="C0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char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2B1A96-1D91-4423-96E1-8E62520994E9}"/>
              </a:ext>
            </a:extLst>
          </p:cNvPr>
          <p:cNvSpPr txBox="1"/>
          <p:nvPr/>
        </p:nvSpPr>
        <p:spPr>
          <a:xfrm>
            <a:off x="5450355" y="3283875"/>
            <a:ext cx="86294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44288-C45F-4901-A8A9-5B86FD54E8A3}"/>
              </a:ext>
            </a:extLst>
          </p:cNvPr>
          <p:cNvSpPr txBox="1"/>
          <p:nvPr/>
        </p:nvSpPr>
        <p:spPr>
          <a:xfrm>
            <a:off x="7151185" y="2259957"/>
            <a:ext cx="108802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AFEB8D-574C-4F43-A5D8-892B7AE84E03}"/>
              </a:ext>
            </a:extLst>
          </p:cNvPr>
          <p:cNvSpPr txBox="1"/>
          <p:nvPr/>
        </p:nvSpPr>
        <p:spPr>
          <a:xfrm>
            <a:off x="8771946" y="1305149"/>
            <a:ext cx="129163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2800" b="1" dirty="0">
                <a:solidFill>
                  <a:srgbClr val="EE1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lang="en-US" sz="2800" dirty="0">
              <a:solidFill>
                <a:srgbClr val="EE1AE4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BF0D5-4128-4D6F-AF02-8EF39D2F87F9}"/>
              </a:ext>
            </a:extLst>
          </p:cNvPr>
          <p:cNvSpPr txBox="1"/>
          <p:nvPr/>
        </p:nvSpPr>
        <p:spPr>
          <a:xfrm>
            <a:off x="10243598" y="497707"/>
            <a:ext cx="146922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en-US" sz="2800" b="1" dirty="0">
                <a:solidFill>
                  <a:srgbClr val="EE1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en-US" sz="2800" dirty="0">
              <a:solidFill>
                <a:srgbClr val="EE1AE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8209D9-4AD1-4F4D-AC57-C10B3EFF0B87}"/>
              </a:ext>
            </a:extLst>
          </p:cNvPr>
          <p:cNvSpPr txBox="1"/>
          <p:nvPr/>
        </p:nvSpPr>
        <p:spPr>
          <a:xfrm>
            <a:off x="3321934" y="4255411"/>
            <a:ext cx="128479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CFA7C7-1086-4DC6-BFC6-8501DCADE9FD}"/>
              </a:ext>
            </a:extLst>
          </p:cNvPr>
          <p:cNvSpPr txBox="1"/>
          <p:nvPr/>
        </p:nvSpPr>
        <p:spPr>
          <a:xfrm>
            <a:off x="2022680" y="5213271"/>
            <a:ext cx="104750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endParaRPr lang="en-US" sz="2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3B1294D-7CEE-4AF3-AB4D-BCA8D1DDB44F}"/>
              </a:ext>
            </a:extLst>
          </p:cNvPr>
          <p:cNvSpPr/>
          <p:nvPr/>
        </p:nvSpPr>
        <p:spPr>
          <a:xfrm>
            <a:off x="2560896" y="4599224"/>
            <a:ext cx="876785" cy="696618"/>
          </a:xfrm>
          <a:custGeom>
            <a:avLst/>
            <a:gdLst>
              <a:gd name="connsiteX0" fmla="*/ 0 w 804441"/>
              <a:gd name="connsiteY0" fmla="*/ 578734 h 578734"/>
              <a:gd name="connsiteX1" fmla="*/ 804441 w 804441"/>
              <a:gd name="connsiteY1" fmla="*/ 0 h 578734"/>
              <a:gd name="connsiteX0" fmla="*/ 0 w 805340"/>
              <a:gd name="connsiteY0" fmla="*/ 578734 h 578734"/>
              <a:gd name="connsiteX1" fmla="*/ 804441 w 805340"/>
              <a:gd name="connsiteY1" fmla="*/ 0 h 578734"/>
              <a:gd name="connsiteX0" fmla="*/ 0 w 806399"/>
              <a:gd name="connsiteY0" fmla="*/ 578734 h 578734"/>
              <a:gd name="connsiteX1" fmla="*/ 804441 w 806399"/>
              <a:gd name="connsiteY1" fmla="*/ 0 h 578734"/>
              <a:gd name="connsiteX0" fmla="*/ 0 w 1343281"/>
              <a:gd name="connsiteY0" fmla="*/ 359898 h 359898"/>
              <a:gd name="connsiteX1" fmla="*/ 1342625 w 1343281"/>
              <a:gd name="connsiteY1" fmla="*/ 0 h 359898"/>
              <a:gd name="connsiteX0" fmla="*/ 48 w 1343048"/>
              <a:gd name="connsiteY0" fmla="*/ 359898 h 359898"/>
              <a:gd name="connsiteX1" fmla="*/ 1342673 w 1343048"/>
              <a:gd name="connsiteY1" fmla="*/ 0 h 359898"/>
              <a:gd name="connsiteX0" fmla="*/ 88 w 714572"/>
              <a:gd name="connsiteY0" fmla="*/ 504236 h 504236"/>
              <a:gd name="connsiteX1" fmla="*/ 713888 w 714572"/>
              <a:gd name="connsiteY1" fmla="*/ 0 h 504236"/>
              <a:gd name="connsiteX0" fmla="*/ 236 w 714036"/>
              <a:gd name="connsiteY0" fmla="*/ 504236 h 504236"/>
              <a:gd name="connsiteX1" fmla="*/ 714036 w 714036"/>
              <a:gd name="connsiteY1" fmla="*/ 0 h 504236"/>
              <a:gd name="connsiteX0" fmla="*/ 6115 w 719915"/>
              <a:gd name="connsiteY0" fmla="*/ 504236 h 504236"/>
              <a:gd name="connsiteX1" fmla="*/ 719915 w 719915"/>
              <a:gd name="connsiteY1" fmla="*/ 0 h 5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9915" h="504236">
                <a:moveTo>
                  <a:pt x="6115" y="504236"/>
                </a:moveTo>
                <a:cubicBezTo>
                  <a:pt x="-48649" y="288046"/>
                  <a:pt x="270484" y="20635"/>
                  <a:pt x="719915" y="0"/>
                </a:cubicBezTo>
              </a:path>
            </a:pathLst>
          </a:custGeom>
          <a:noFill/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191BD4F-055E-4641-A65D-154843DF0B07}"/>
              </a:ext>
            </a:extLst>
          </p:cNvPr>
          <p:cNvSpPr/>
          <p:nvPr/>
        </p:nvSpPr>
        <p:spPr>
          <a:xfrm>
            <a:off x="3958081" y="2517494"/>
            <a:ext cx="3252947" cy="1915609"/>
          </a:xfrm>
          <a:custGeom>
            <a:avLst/>
            <a:gdLst>
              <a:gd name="connsiteX0" fmla="*/ 0 w 804441"/>
              <a:gd name="connsiteY0" fmla="*/ 578734 h 578734"/>
              <a:gd name="connsiteX1" fmla="*/ 804441 w 804441"/>
              <a:gd name="connsiteY1" fmla="*/ 0 h 578734"/>
              <a:gd name="connsiteX0" fmla="*/ 0 w 805340"/>
              <a:gd name="connsiteY0" fmla="*/ 578734 h 578734"/>
              <a:gd name="connsiteX1" fmla="*/ 804441 w 805340"/>
              <a:gd name="connsiteY1" fmla="*/ 0 h 578734"/>
              <a:gd name="connsiteX0" fmla="*/ 0 w 806399"/>
              <a:gd name="connsiteY0" fmla="*/ 578734 h 578734"/>
              <a:gd name="connsiteX1" fmla="*/ 804441 w 806399"/>
              <a:gd name="connsiteY1" fmla="*/ 0 h 578734"/>
              <a:gd name="connsiteX0" fmla="*/ 0 w 1343281"/>
              <a:gd name="connsiteY0" fmla="*/ 359898 h 359898"/>
              <a:gd name="connsiteX1" fmla="*/ 1342625 w 1343281"/>
              <a:gd name="connsiteY1" fmla="*/ 0 h 359898"/>
              <a:gd name="connsiteX0" fmla="*/ 48 w 1343048"/>
              <a:gd name="connsiteY0" fmla="*/ 359898 h 359898"/>
              <a:gd name="connsiteX1" fmla="*/ 1342673 w 1343048"/>
              <a:gd name="connsiteY1" fmla="*/ 0 h 359898"/>
              <a:gd name="connsiteX0" fmla="*/ 88 w 714572"/>
              <a:gd name="connsiteY0" fmla="*/ 504236 h 504236"/>
              <a:gd name="connsiteX1" fmla="*/ 713888 w 714572"/>
              <a:gd name="connsiteY1" fmla="*/ 0 h 504236"/>
              <a:gd name="connsiteX0" fmla="*/ 236 w 714036"/>
              <a:gd name="connsiteY0" fmla="*/ 504236 h 504236"/>
              <a:gd name="connsiteX1" fmla="*/ 714036 w 714036"/>
              <a:gd name="connsiteY1" fmla="*/ 0 h 504236"/>
              <a:gd name="connsiteX0" fmla="*/ 6115 w 719915"/>
              <a:gd name="connsiteY0" fmla="*/ 504236 h 504236"/>
              <a:gd name="connsiteX1" fmla="*/ 719915 w 719915"/>
              <a:gd name="connsiteY1" fmla="*/ 0 h 5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9915" h="504236">
                <a:moveTo>
                  <a:pt x="6115" y="504236"/>
                </a:moveTo>
                <a:cubicBezTo>
                  <a:pt x="-48649" y="288046"/>
                  <a:pt x="270484" y="20635"/>
                  <a:pt x="719915" y="0"/>
                </a:cubicBezTo>
              </a:path>
            </a:pathLst>
          </a:custGeom>
          <a:noFill/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E689A0B-8229-4D0D-ACD6-B74847C89613}"/>
              </a:ext>
            </a:extLst>
          </p:cNvPr>
          <p:cNvSpPr/>
          <p:nvPr/>
        </p:nvSpPr>
        <p:spPr>
          <a:xfrm>
            <a:off x="2419109" y="2411609"/>
            <a:ext cx="4791919" cy="2890831"/>
          </a:xfrm>
          <a:custGeom>
            <a:avLst/>
            <a:gdLst>
              <a:gd name="connsiteX0" fmla="*/ 0 w 804441"/>
              <a:gd name="connsiteY0" fmla="*/ 578734 h 578734"/>
              <a:gd name="connsiteX1" fmla="*/ 804441 w 804441"/>
              <a:gd name="connsiteY1" fmla="*/ 0 h 578734"/>
              <a:gd name="connsiteX0" fmla="*/ 0 w 805340"/>
              <a:gd name="connsiteY0" fmla="*/ 578734 h 578734"/>
              <a:gd name="connsiteX1" fmla="*/ 804441 w 805340"/>
              <a:gd name="connsiteY1" fmla="*/ 0 h 578734"/>
              <a:gd name="connsiteX0" fmla="*/ 0 w 806399"/>
              <a:gd name="connsiteY0" fmla="*/ 578734 h 578734"/>
              <a:gd name="connsiteX1" fmla="*/ 804441 w 806399"/>
              <a:gd name="connsiteY1" fmla="*/ 0 h 578734"/>
              <a:gd name="connsiteX0" fmla="*/ 0 w 1343281"/>
              <a:gd name="connsiteY0" fmla="*/ 359898 h 359898"/>
              <a:gd name="connsiteX1" fmla="*/ 1342625 w 1343281"/>
              <a:gd name="connsiteY1" fmla="*/ 0 h 359898"/>
              <a:gd name="connsiteX0" fmla="*/ 48 w 1343048"/>
              <a:gd name="connsiteY0" fmla="*/ 359898 h 359898"/>
              <a:gd name="connsiteX1" fmla="*/ 1342673 w 1343048"/>
              <a:gd name="connsiteY1" fmla="*/ 0 h 359898"/>
              <a:gd name="connsiteX0" fmla="*/ 88 w 714572"/>
              <a:gd name="connsiteY0" fmla="*/ 504236 h 504236"/>
              <a:gd name="connsiteX1" fmla="*/ 713888 w 714572"/>
              <a:gd name="connsiteY1" fmla="*/ 0 h 504236"/>
              <a:gd name="connsiteX0" fmla="*/ 236 w 714036"/>
              <a:gd name="connsiteY0" fmla="*/ 504236 h 504236"/>
              <a:gd name="connsiteX1" fmla="*/ 714036 w 714036"/>
              <a:gd name="connsiteY1" fmla="*/ 0 h 504236"/>
              <a:gd name="connsiteX0" fmla="*/ 6115 w 719915"/>
              <a:gd name="connsiteY0" fmla="*/ 504236 h 504236"/>
              <a:gd name="connsiteX1" fmla="*/ 719915 w 719915"/>
              <a:gd name="connsiteY1" fmla="*/ 0 h 5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9915" h="504236">
                <a:moveTo>
                  <a:pt x="6115" y="504236"/>
                </a:moveTo>
                <a:cubicBezTo>
                  <a:pt x="-48649" y="288046"/>
                  <a:pt x="270484" y="20635"/>
                  <a:pt x="719915" y="0"/>
                </a:cubicBezTo>
              </a:path>
            </a:pathLst>
          </a:custGeom>
          <a:noFill/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BDDE29E-4B1E-46FB-8557-ED51B1EB536E}"/>
              </a:ext>
            </a:extLst>
          </p:cNvPr>
          <p:cNvSpPr/>
          <p:nvPr/>
        </p:nvSpPr>
        <p:spPr>
          <a:xfrm>
            <a:off x="5897301" y="2622205"/>
            <a:ext cx="1313727" cy="773467"/>
          </a:xfrm>
          <a:custGeom>
            <a:avLst/>
            <a:gdLst>
              <a:gd name="connsiteX0" fmla="*/ 0 w 804441"/>
              <a:gd name="connsiteY0" fmla="*/ 578734 h 578734"/>
              <a:gd name="connsiteX1" fmla="*/ 804441 w 804441"/>
              <a:gd name="connsiteY1" fmla="*/ 0 h 578734"/>
              <a:gd name="connsiteX0" fmla="*/ 0 w 805340"/>
              <a:gd name="connsiteY0" fmla="*/ 578734 h 578734"/>
              <a:gd name="connsiteX1" fmla="*/ 804441 w 805340"/>
              <a:gd name="connsiteY1" fmla="*/ 0 h 578734"/>
              <a:gd name="connsiteX0" fmla="*/ 0 w 806399"/>
              <a:gd name="connsiteY0" fmla="*/ 578734 h 578734"/>
              <a:gd name="connsiteX1" fmla="*/ 804441 w 806399"/>
              <a:gd name="connsiteY1" fmla="*/ 0 h 578734"/>
              <a:gd name="connsiteX0" fmla="*/ 0 w 1343281"/>
              <a:gd name="connsiteY0" fmla="*/ 359898 h 359898"/>
              <a:gd name="connsiteX1" fmla="*/ 1342625 w 1343281"/>
              <a:gd name="connsiteY1" fmla="*/ 0 h 359898"/>
              <a:gd name="connsiteX0" fmla="*/ 48 w 1343048"/>
              <a:gd name="connsiteY0" fmla="*/ 359898 h 359898"/>
              <a:gd name="connsiteX1" fmla="*/ 1342673 w 1343048"/>
              <a:gd name="connsiteY1" fmla="*/ 0 h 359898"/>
              <a:gd name="connsiteX0" fmla="*/ 88 w 714572"/>
              <a:gd name="connsiteY0" fmla="*/ 504236 h 504236"/>
              <a:gd name="connsiteX1" fmla="*/ 713888 w 714572"/>
              <a:gd name="connsiteY1" fmla="*/ 0 h 504236"/>
              <a:gd name="connsiteX0" fmla="*/ 236 w 714036"/>
              <a:gd name="connsiteY0" fmla="*/ 504236 h 504236"/>
              <a:gd name="connsiteX1" fmla="*/ 714036 w 714036"/>
              <a:gd name="connsiteY1" fmla="*/ 0 h 504236"/>
              <a:gd name="connsiteX0" fmla="*/ 6115 w 719915"/>
              <a:gd name="connsiteY0" fmla="*/ 504236 h 504236"/>
              <a:gd name="connsiteX1" fmla="*/ 719915 w 719915"/>
              <a:gd name="connsiteY1" fmla="*/ 0 h 5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9915" h="504236">
                <a:moveTo>
                  <a:pt x="6115" y="504236"/>
                </a:moveTo>
                <a:cubicBezTo>
                  <a:pt x="-48649" y="288046"/>
                  <a:pt x="270484" y="20635"/>
                  <a:pt x="719915" y="0"/>
                </a:cubicBezTo>
              </a:path>
            </a:pathLst>
          </a:custGeom>
          <a:noFill/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EF50B19-DCB3-4C93-99F2-66492DE52522}"/>
              </a:ext>
            </a:extLst>
          </p:cNvPr>
          <p:cNvSpPr/>
          <p:nvPr/>
        </p:nvSpPr>
        <p:spPr>
          <a:xfrm>
            <a:off x="2338087" y="1433333"/>
            <a:ext cx="6433860" cy="3869108"/>
          </a:xfrm>
          <a:custGeom>
            <a:avLst/>
            <a:gdLst>
              <a:gd name="connsiteX0" fmla="*/ 0 w 804441"/>
              <a:gd name="connsiteY0" fmla="*/ 578734 h 578734"/>
              <a:gd name="connsiteX1" fmla="*/ 804441 w 804441"/>
              <a:gd name="connsiteY1" fmla="*/ 0 h 578734"/>
              <a:gd name="connsiteX0" fmla="*/ 0 w 805340"/>
              <a:gd name="connsiteY0" fmla="*/ 578734 h 578734"/>
              <a:gd name="connsiteX1" fmla="*/ 804441 w 805340"/>
              <a:gd name="connsiteY1" fmla="*/ 0 h 578734"/>
              <a:gd name="connsiteX0" fmla="*/ 0 w 806399"/>
              <a:gd name="connsiteY0" fmla="*/ 578734 h 578734"/>
              <a:gd name="connsiteX1" fmla="*/ 804441 w 806399"/>
              <a:gd name="connsiteY1" fmla="*/ 0 h 578734"/>
              <a:gd name="connsiteX0" fmla="*/ 0 w 1343281"/>
              <a:gd name="connsiteY0" fmla="*/ 359898 h 359898"/>
              <a:gd name="connsiteX1" fmla="*/ 1342625 w 1343281"/>
              <a:gd name="connsiteY1" fmla="*/ 0 h 359898"/>
              <a:gd name="connsiteX0" fmla="*/ 48 w 1343048"/>
              <a:gd name="connsiteY0" fmla="*/ 359898 h 359898"/>
              <a:gd name="connsiteX1" fmla="*/ 1342673 w 1343048"/>
              <a:gd name="connsiteY1" fmla="*/ 0 h 359898"/>
              <a:gd name="connsiteX0" fmla="*/ 88 w 714572"/>
              <a:gd name="connsiteY0" fmla="*/ 504236 h 504236"/>
              <a:gd name="connsiteX1" fmla="*/ 713888 w 714572"/>
              <a:gd name="connsiteY1" fmla="*/ 0 h 504236"/>
              <a:gd name="connsiteX0" fmla="*/ 236 w 714036"/>
              <a:gd name="connsiteY0" fmla="*/ 504236 h 504236"/>
              <a:gd name="connsiteX1" fmla="*/ 714036 w 714036"/>
              <a:gd name="connsiteY1" fmla="*/ 0 h 504236"/>
              <a:gd name="connsiteX0" fmla="*/ 6115 w 719915"/>
              <a:gd name="connsiteY0" fmla="*/ 504236 h 504236"/>
              <a:gd name="connsiteX1" fmla="*/ 719915 w 719915"/>
              <a:gd name="connsiteY1" fmla="*/ 0 h 5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9915" h="504236">
                <a:moveTo>
                  <a:pt x="6115" y="504236"/>
                </a:moveTo>
                <a:cubicBezTo>
                  <a:pt x="-48649" y="288046"/>
                  <a:pt x="270484" y="20635"/>
                  <a:pt x="719915" y="0"/>
                </a:cubicBezTo>
              </a:path>
            </a:pathLst>
          </a:custGeom>
          <a:noFill/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136DF20-546D-4549-8846-D5A9C58E2CEC}"/>
              </a:ext>
            </a:extLst>
          </p:cNvPr>
          <p:cNvSpPr/>
          <p:nvPr/>
        </p:nvSpPr>
        <p:spPr>
          <a:xfrm>
            <a:off x="2239701" y="565231"/>
            <a:ext cx="8003897" cy="4737209"/>
          </a:xfrm>
          <a:custGeom>
            <a:avLst/>
            <a:gdLst>
              <a:gd name="connsiteX0" fmla="*/ 0 w 804441"/>
              <a:gd name="connsiteY0" fmla="*/ 578734 h 578734"/>
              <a:gd name="connsiteX1" fmla="*/ 804441 w 804441"/>
              <a:gd name="connsiteY1" fmla="*/ 0 h 578734"/>
              <a:gd name="connsiteX0" fmla="*/ 0 w 805340"/>
              <a:gd name="connsiteY0" fmla="*/ 578734 h 578734"/>
              <a:gd name="connsiteX1" fmla="*/ 804441 w 805340"/>
              <a:gd name="connsiteY1" fmla="*/ 0 h 578734"/>
              <a:gd name="connsiteX0" fmla="*/ 0 w 806399"/>
              <a:gd name="connsiteY0" fmla="*/ 578734 h 578734"/>
              <a:gd name="connsiteX1" fmla="*/ 804441 w 806399"/>
              <a:gd name="connsiteY1" fmla="*/ 0 h 578734"/>
              <a:gd name="connsiteX0" fmla="*/ 0 w 1343281"/>
              <a:gd name="connsiteY0" fmla="*/ 359898 h 359898"/>
              <a:gd name="connsiteX1" fmla="*/ 1342625 w 1343281"/>
              <a:gd name="connsiteY1" fmla="*/ 0 h 359898"/>
              <a:gd name="connsiteX0" fmla="*/ 48 w 1343048"/>
              <a:gd name="connsiteY0" fmla="*/ 359898 h 359898"/>
              <a:gd name="connsiteX1" fmla="*/ 1342673 w 1343048"/>
              <a:gd name="connsiteY1" fmla="*/ 0 h 359898"/>
              <a:gd name="connsiteX0" fmla="*/ 88 w 714572"/>
              <a:gd name="connsiteY0" fmla="*/ 504236 h 504236"/>
              <a:gd name="connsiteX1" fmla="*/ 713888 w 714572"/>
              <a:gd name="connsiteY1" fmla="*/ 0 h 504236"/>
              <a:gd name="connsiteX0" fmla="*/ 236 w 714036"/>
              <a:gd name="connsiteY0" fmla="*/ 504236 h 504236"/>
              <a:gd name="connsiteX1" fmla="*/ 714036 w 714036"/>
              <a:gd name="connsiteY1" fmla="*/ 0 h 504236"/>
              <a:gd name="connsiteX0" fmla="*/ 6115 w 719915"/>
              <a:gd name="connsiteY0" fmla="*/ 504236 h 504236"/>
              <a:gd name="connsiteX1" fmla="*/ 719915 w 719915"/>
              <a:gd name="connsiteY1" fmla="*/ 0 h 5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9915" h="504236">
                <a:moveTo>
                  <a:pt x="6115" y="504236"/>
                </a:moveTo>
                <a:cubicBezTo>
                  <a:pt x="-48649" y="288046"/>
                  <a:pt x="270484" y="20635"/>
                  <a:pt x="719915" y="0"/>
                </a:cubicBezTo>
              </a:path>
            </a:pathLst>
          </a:custGeom>
          <a:noFill/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4482172-54F6-4A12-A8EA-75D0EC25DF29}"/>
              </a:ext>
            </a:extLst>
          </p:cNvPr>
          <p:cNvSpPr/>
          <p:nvPr/>
        </p:nvSpPr>
        <p:spPr>
          <a:xfrm>
            <a:off x="3755985" y="674437"/>
            <a:ext cx="6487613" cy="3712367"/>
          </a:xfrm>
          <a:custGeom>
            <a:avLst/>
            <a:gdLst>
              <a:gd name="connsiteX0" fmla="*/ 0 w 804441"/>
              <a:gd name="connsiteY0" fmla="*/ 578734 h 578734"/>
              <a:gd name="connsiteX1" fmla="*/ 804441 w 804441"/>
              <a:gd name="connsiteY1" fmla="*/ 0 h 578734"/>
              <a:gd name="connsiteX0" fmla="*/ 0 w 805340"/>
              <a:gd name="connsiteY0" fmla="*/ 578734 h 578734"/>
              <a:gd name="connsiteX1" fmla="*/ 804441 w 805340"/>
              <a:gd name="connsiteY1" fmla="*/ 0 h 578734"/>
              <a:gd name="connsiteX0" fmla="*/ 0 w 806399"/>
              <a:gd name="connsiteY0" fmla="*/ 578734 h 578734"/>
              <a:gd name="connsiteX1" fmla="*/ 804441 w 806399"/>
              <a:gd name="connsiteY1" fmla="*/ 0 h 578734"/>
              <a:gd name="connsiteX0" fmla="*/ 0 w 1343281"/>
              <a:gd name="connsiteY0" fmla="*/ 359898 h 359898"/>
              <a:gd name="connsiteX1" fmla="*/ 1342625 w 1343281"/>
              <a:gd name="connsiteY1" fmla="*/ 0 h 359898"/>
              <a:gd name="connsiteX0" fmla="*/ 48 w 1343048"/>
              <a:gd name="connsiteY0" fmla="*/ 359898 h 359898"/>
              <a:gd name="connsiteX1" fmla="*/ 1342673 w 1343048"/>
              <a:gd name="connsiteY1" fmla="*/ 0 h 359898"/>
              <a:gd name="connsiteX0" fmla="*/ 88 w 714572"/>
              <a:gd name="connsiteY0" fmla="*/ 504236 h 504236"/>
              <a:gd name="connsiteX1" fmla="*/ 713888 w 714572"/>
              <a:gd name="connsiteY1" fmla="*/ 0 h 504236"/>
              <a:gd name="connsiteX0" fmla="*/ 236 w 714036"/>
              <a:gd name="connsiteY0" fmla="*/ 504236 h 504236"/>
              <a:gd name="connsiteX1" fmla="*/ 714036 w 714036"/>
              <a:gd name="connsiteY1" fmla="*/ 0 h 504236"/>
              <a:gd name="connsiteX0" fmla="*/ 6115 w 719915"/>
              <a:gd name="connsiteY0" fmla="*/ 504236 h 504236"/>
              <a:gd name="connsiteX1" fmla="*/ 719915 w 719915"/>
              <a:gd name="connsiteY1" fmla="*/ 0 h 5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9915" h="504236">
                <a:moveTo>
                  <a:pt x="6115" y="504236"/>
                </a:moveTo>
                <a:cubicBezTo>
                  <a:pt x="-48649" y="288046"/>
                  <a:pt x="270484" y="20635"/>
                  <a:pt x="719915" y="0"/>
                </a:cubicBezTo>
              </a:path>
            </a:pathLst>
          </a:custGeom>
          <a:noFill/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A729B00-23CB-4928-8F52-42206DB6CB24}"/>
              </a:ext>
            </a:extLst>
          </p:cNvPr>
          <p:cNvSpPr/>
          <p:nvPr/>
        </p:nvSpPr>
        <p:spPr>
          <a:xfrm>
            <a:off x="3848582" y="1562158"/>
            <a:ext cx="4923363" cy="2854226"/>
          </a:xfrm>
          <a:custGeom>
            <a:avLst/>
            <a:gdLst>
              <a:gd name="connsiteX0" fmla="*/ 0 w 804441"/>
              <a:gd name="connsiteY0" fmla="*/ 578734 h 578734"/>
              <a:gd name="connsiteX1" fmla="*/ 804441 w 804441"/>
              <a:gd name="connsiteY1" fmla="*/ 0 h 578734"/>
              <a:gd name="connsiteX0" fmla="*/ 0 w 805340"/>
              <a:gd name="connsiteY0" fmla="*/ 578734 h 578734"/>
              <a:gd name="connsiteX1" fmla="*/ 804441 w 805340"/>
              <a:gd name="connsiteY1" fmla="*/ 0 h 578734"/>
              <a:gd name="connsiteX0" fmla="*/ 0 w 806399"/>
              <a:gd name="connsiteY0" fmla="*/ 578734 h 578734"/>
              <a:gd name="connsiteX1" fmla="*/ 804441 w 806399"/>
              <a:gd name="connsiteY1" fmla="*/ 0 h 578734"/>
              <a:gd name="connsiteX0" fmla="*/ 0 w 1343281"/>
              <a:gd name="connsiteY0" fmla="*/ 359898 h 359898"/>
              <a:gd name="connsiteX1" fmla="*/ 1342625 w 1343281"/>
              <a:gd name="connsiteY1" fmla="*/ 0 h 359898"/>
              <a:gd name="connsiteX0" fmla="*/ 48 w 1343048"/>
              <a:gd name="connsiteY0" fmla="*/ 359898 h 359898"/>
              <a:gd name="connsiteX1" fmla="*/ 1342673 w 1343048"/>
              <a:gd name="connsiteY1" fmla="*/ 0 h 359898"/>
              <a:gd name="connsiteX0" fmla="*/ 88 w 714572"/>
              <a:gd name="connsiteY0" fmla="*/ 504236 h 504236"/>
              <a:gd name="connsiteX1" fmla="*/ 713888 w 714572"/>
              <a:gd name="connsiteY1" fmla="*/ 0 h 504236"/>
              <a:gd name="connsiteX0" fmla="*/ 236 w 714036"/>
              <a:gd name="connsiteY0" fmla="*/ 504236 h 504236"/>
              <a:gd name="connsiteX1" fmla="*/ 714036 w 714036"/>
              <a:gd name="connsiteY1" fmla="*/ 0 h 504236"/>
              <a:gd name="connsiteX0" fmla="*/ 6115 w 719915"/>
              <a:gd name="connsiteY0" fmla="*/ 504236 h 504236"/>
              <a:gd name="connsiteX1" fmla="*/ 719915 w 719915"/>
              <a:gd name="connsiteY1" fmla="*/ 0 h 5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9915" h="504236">
                <a:moveTo>
                  <a:pt x="6115" y="504236"/>
                </a:moveTo>
                <a:cubicBezTo>
                  <a:pt x="-48649" y="288046"/>
                  <a:pt x="270484" y="20635"/>
                  <a:pt x="719915" y="0"/>
                </a:cubicBezTo>
              </a:path>
            </a:pathLst>
          </a:custGeom>
          <a:noFill/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DA17FC4-51E4-425C-866C-E02A6613AC6B}"/>
              </a:ext>
            </a:extLst>
          </p:cNvPr>
          <p:cNvSpPr/>
          <p:nvPr/>
        </p:nvSpPr>
        <p:spPr>
          <a:xfrm>
            <a:off x="5717895" y="764950"/>
            <a:ext cx="4525703" cy="2664050"/>
          </a:xfrm>
          <a:custGeom>
            <a:avLst/>
            <a:gdLst>
              <a:gd name="connsiteX0" fmla="*/ 0 w 804441"/>
              <a:gd name="connsiteY0" fmla="*/ 578734 h 578734"/>
              <a:gd name="connsiteX1" fmla="*/ 804441 w 804441"/>
              <a:gd name="connsiteY1" fmla="*/ 0 h 578734"/>
              <a:gd name="connsiteX0" fmla="*/ 0 w 805340"/>
              <a:gd name="connsiteY0" fmla="*/ 578734 h 578734"/>
              <a:gd name="connsiteX1" fmla="*/ 804441 w 805340"/>
              <a:gd name="connsiteY1" fmla="*/ 0 h 578734"/>
              <a:gd name="connsiteX0" fmla="*/ 0 w 806399"/>
              <a:gd name="connsiteY0" fmla="*/ 578734 h 578734"/>
              <a:gd name="connsiteX1" fmla="*/ 804441 w 806399"/>
              <a:gd name="connsiteY1" fmla="*/ 0 h 578734"/>
              <a:gd name="connsiteX0" fmla="*/ 0 w 1343281"/>
              <a:gd name="connsiteY0" fmla="*/ 359898 h 359898"/>
              <a:gd name="connsiteX1" fmla="*/ 1342625 w 1343281"/>
              <a:gd name="connsiteY1" fmla="*/ 0 h 359898"/>
              <a:gd name="connsiteX0" fmla="*/ 48 w 1343048"/>
              <a:gd name="connsiteY0" fmla="*/ 359898 h 359898"/>
              <a:gd name="connsiteX1" fmla="*/ 1342673 w 1343048"/>
              <a:gd name="connsiteY1" fmla="*/ 0 h 359898"/>
              <a:gd name="connsiteX0" fmla="*/ 88 w 714572"/>
              <a:gd name="connsiteY0" fmla="*/ 504236 h 504236"/>
              <a:gd name="connsiteX1" fmla="*/ 713888 w 714572"/>
              <a:gd name="connsiteY1" fmla="*/ 0 h 504236"/>
              <a:gd name="connsiteX0" fmla="*/ 236 w 714036"/>
              <a:gd name="connsiteY0" fmla="*/ 504236 h 504236"/>
              <a:gd name="connsiteX1" fmla="*/ 714036 w 714036"/>
              <a:gd name="connsiteY1" fmla="*/ 0 h 504236"/>
              <a:gd name="connsiteX0" fmla="*/ 6115 w 719915"/>
              <a:gd name="connsiteY0" fmla="*/ 504236 h 504236"/>
              <a:gd name="connsiteX1" fmla="*/ 719915 w 719915"/>
              <a:gd name="connsiteY1" fmla="*/ 0 h 5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9915" h="504236">
                <a:moveTo>
                  <a:pt x="6115" y="504236"/>
                </a:moveTo>
                <a:cubicBezTo>
                  <a:pt x="-48649" y="288046"/>
                  <a:pt x="270484" y="20635"/>
                  <a:pt x="719915" y="0"/>
                </a:cubicBezTo>
              </a:path>
            </a:pathLst>
          </a:custGeom>
          <a:noFill/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26A769A-8443-4D88-B8E4-C8383DFD3736}"/>
              </a:ext>
            </a:extLst>
          </p:cNvPr>
          <p:cNvSpPr/>
          <p:nvPr/>
        </p:nvSpPr>
        <p:spPr>
          <a:xfrm>
            <a:off x="7581418" y="874107"/>
            <a:ext cx="2662180" cy="1537502"/>
          </a:xfrm>
          <a:custGeom>
            <a:avLst/>
            <a:gdLst>
              <a:gd name="connsiteX0" fmla="*/ 0 w 804441"/>
              <a:gd name="connsiteY0" fmla="*/ 578734 h 578734"/>
              <a:gd name="connsiteX1" fmla="*/ 804441 w 804441"/>
              <a:gd name="connsiteY1" fmla="*/ 0 h 578734"/>
              <a:gd name="connsiteX0" fmla="*/ 0 w 805340"/>
              <a:gd name="connsiteY0" fmla="*/ 578734 h 578734"/>
              <a:gd name="connsiteX1" fmla="*/ 804441 w 805340"/>
              <a:gd name="connsiteY1" fmla="*/ 0 h 578734"/>
              <a:gd name="connsiteX0" fmla="*/ 0 w 806399"/>
              <a:gd name="connsiteY0" fmla="*/ 578734 h 578734"/>
              <a:gd name="connsiteX1" fmla="*/ 804441 w 806399"/>
              <a:gd name="connsiteY1" fmla="*/ 0 h 578734"/>
              <a:gd name="connsiteX0" fmla="*/ 0 w 1343281"/>
              <a:gd name="connsiteY0" fmla="*/ 359898 h 359898"/>
              <a:gd name="connsiteX1" fmla="*/ 1342625 w 1343281"/>
              <a:gd name="connsiteY1" fmla="*/ 0 h 359898"/>
              <a:gd name="connsiteX0" fmla="*/ 48 w 1343048"/>
              <a:gd name="connsiteY0" fmla="*/ 359898 h 359898"/>
              <a:gd name="connsiteX1" fmla="*/ 1342673 w 1343048"/>
              <a:gd name="connsiteY1" fmla="*/ 0 h 359898"/>
              <a:gd name="connsiteX0" fmla="*/ 88 w 714572"/>
              <a:gd name="connsiteY0" fmla="*/ 504236 h 504236"/>
              <a:gd name="connsiteX1" fmla="*/ 713888 w 714572"/>
              <a:gd name="connsiteY1" fmla="*/ 0 h 504236"/>
              <a:gd name="connsiteX0" fmla="*/ 236 w 714036"/>
              <a:gd name="connsiteY0" fmla="*/ 504236 h 504236"/>
              <a:gd name="connsiteX1" fmla="*/ 714036 w 714036"/>
              <a:gd name="connsiteY1" fmla="*/ 0 h 504236"/>
              <a:gd name="connsiteX0" fmla="*/ 6115 w 719915"/>
              <a:gd name="connsiteY0" fmla="*/ 504236 h 504236"/>
              <a:gd name="connsiteX1" fmla="*/ 719915 w 719915"/>
              <a:gd name="connsiteY1" fmla="*/ 0 h 5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9915" h="504236">
                <a:moveTo>
                  <a:pt x="6115" y="504236"/>
                </a:moveTo>
                <a:cubicBezTo>
                  <a:pt x="-48649" y="288046"/>
                  <a:pt x="270484" y="20635"/>
                  <a:pt x="719915" y="0"/>
                </a:cubicBezTo>
              </a:path>
            </a:pathLst>
          </a:custGeom>
          <a:noFill/>
          <a:ln w="38100">
            <a:solidFill>
              <a:srgbClr val="B008A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B393F2A-8C3C-4EB0-B9E0-8F038E10C003}"/>
              </a:ext>
            </a:extLst>
          </p:cNvPr>
          <p:cNvSpPr/>
          <p:nvPr/>
        </p:nvSpPr>
        <p:spPr>
          <a:xfrm>
            <a:off x="2500132" y="3512915"/>
            <a:ext cx="3056903" cy="1782927"/>
          </a:xfrm>
          <a:custGeom>
            <a:avLst/>
            <a:gdLst>
              <a:gd name="connsiteX0" fmla="*/ 0 w 804441"/>
              <a:gd name="connsiteY0" fmla="*/ 578734 h 578734"/>
              <a:gd name="connsiteX1" fmla="*/ 804441 w 804441"/>
              <a:gd name="connsiteY1" fmla="*/ 0 h 578734"/>
              <a:gd name="connsiteX0" fmla="*/ 0 w 805340"/>
              <a:gd name="connsiteY0" fmla="*/ 578734 h 578734"/>
              <a:gd name="connsiteX1" fmla="*/ 804441 w 805340"/>
              <a:gd name="connsiteY1" fmla="*/ 0 h 578734"/>
              <a:gd name="connsiteX0" fmla="*/ 0 w 806399"/>
              <a:gd name="connsiteY0" fmla="*/ 578734 h 578734"/>
              <a:gd name="connsiteX1" fmla="*/ 804441 w 806399"/>
              <a:gd name="connsiteY1" fmla="*/ 0 h 578734"/>
              <a:gd name="connsiteX0" fmla="*/ 0 w 1343281"/>
              <a:gd name="connsiteY0" fmla="*/ 359898 h 359898"/>
              <a:gd name="connsiteX1" fmla="*/ 1342625 w 1343281"/>
              <a:gd name="connsiteY1" fmla="*/ 0 h 359898"/>
              <a:gd name="connsiteX0" fmla="*/ 48 w 1343048"/>
              <a:gd name="connsiteY0" fmla="*/ 359898 h 359898"/>
              <a:gd name="connsiteX1" fmla="*/ 1342673 w 1343048"/>
              <a:gd name="connsiteY1" fmla="*/ 0 h 359898"/>
              <a:gd name="connsiteX0" fmla="*/ 88 w 714572"/>
              <a:gd name="connsiteY0" fmla="*/ 504236 h 504236"/>
              <a:gd name="connsiteX1" fmla="*/ 713888 w 714572"/>
              <a:gd name="connsiteY1" fmla="*/ 0 h 504236"/>
              <a:gd name="connsiteX0" fmla="*/ 236 w 714036"/>
              <a:gd name="connsiteY0" fmla="*/ 504236 h 504236"/>
              <a:gd name="connsiteX1" fmla="*/ 714036 w 714036"/>
              <a:gd name="connsiteY1" fmla="*/ 0 h 504236"/>
              <a:gd name="connsiteX0" fmla="*/ 6115 w 719915"/>
              <a:gd name="connsiteY0" fmla="*/ 504236 h 504236"/>
              <a:gd name="connsiteX1" fmla="*/ 719915 w 719915"/>
              <a:gd name="connsiteY1" fmla="*/ 0 h 5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9915" h="504236">
                <a:moveTo>
                  <a:pt x="6115" y="504236"/>
                </a:moveTo>
                <a:cubicBezTo>
                  <a:pt x="-48649" y="288046"/>
                  <a:pt x="270484" y="20635"/>
                  <a:pt x="719915" y="0"/>
                </a:cubicBezTo>
              </a:path>
            </a:pathLst>
          </a:custGeom>
          <a:noFill/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C15A03C-D54D-42A4-8AF6-A7C5E1CC02B2}"/>
              </a:ext>
            </a:extLst>
          </p:cNvPr>
          <p:cNvSpPr/>
          <p:nvPr/>
        </p:nvSpPr>
        <p:spPr>
          <a:xfrm>
            <a:off x="4083931" y="3645810"/>
            <a:ext cx="1473104" cy="787293"/>
          </a:xfrm>
          <a:custGeom>
            <a:avLst/>
            <a:gdLst>
              <a:gd name="connsiteX0" fmla="*/ 0 w 804441"/>
              <a:gd name="connsiteY0" fmla="*/ 578734 h 578734"/>
              <a:gd name="connsiteX1" fmla="*/ 804441 w 804441"/>
              <a:gd name="connsiteY1" fmla="*/ 0 h 578734"/>
              <a:gd name="connsiteX0" fmla="*/ 0 w 805340"/>
              <a:gd name="connsiteY0" fmla="*/ 578734 h 578734"/>
              <a:gd name="connsiteX1" fmla="*/ 804441 w 805340"/>
              <a:gd name="connsiteY1" fmla="*/ 0 h 578734"/>
              <a:gd name="connsiteX0" fmla="*/ 0 w 806399"/>
              <a:gd name="connsiteY0" fmla="*/ 578734 h 578734"/>
              <a:gd name="connsiteX1" fmla="*/ 804441 w 806399"/>
              <a:gd name="connsiteY1" fmla="*/ 0 h 578734"/>
              <a:gd name="connsiteX0" fmla="*/ 0 w 1343281"/>
              <a:gd name="connsiteY0" fmla="*/ 359898 h 359898"/>
              <a:gd name="connsiteX1" fmla="*/ 1342625 w 1343281"/>
              <a:gd name="connsiteY1" fmla="*/ 0 h 359898"/>
              <a:gd name="connsiteX0" fmla="*/ 48 w 1343048"/>
              <a:gd name="connsiteY0" fmla="*/ 359898 h 359898"/>
              <a:gd name="connsiteX1" fmla="*/ 1342673 w 1343048"/>
              <a:gd name="connsiteY1" fmla="*/ 0 h 359898"/>
              <a:gd name="connsiteX0" fmla="*/ 88 w 714572"/>
              <a:gd name="connsiteY0" fmla="*/ 504236 h 504236"/>
              <a:gd name="connsiteX1" fmla="*/ 713888 w 714572"/>
              <a:gd name="connsiteY1" fmla="*/ 0 h 504236"/>
              <a:gd name="connsiteX0" fmla="*/ 236 w 714036"/>
              <a:gd name="connsiteY0" fmla="*/ 504236 h 504236"/>
              <a:gd name="connsiteX1" fmla="*/ 714036 w 714036"/>
              <a:gd name="connsiteY1" fmla="*/ 0 h 504236"/>
              <a:gd name="connsiteX0" fmla="*/ 6115 w 719915"/>
              <a:gd name="connsiteY0" fmla="*/ 504236 h 504236"/>
              <a:gd name="connsiteX1" fmla="*/ 719915 w 719915"/>
              <a:gd name="connsiteY1" fmla="*/ 0 h 5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9915" h="504236">
                <a:moveTo>
                  <a:pt x="6115" y="504236"/>
                </a:moveTo>
                <a:cubicBezTo>
                  <a:pt x="-48649" y="288046"/>
                  <a:pt x="270484" y="20635"/>
                  <a:pt x="719915" y="0"/>
                </a:cubicBezTo>
              </a:path>
            </a:pathLst>
          </a:custGeom>
          <a:noFill/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53AD9F6-75DB-49BA-B824-C1835C4183F5}"/>
              </a:ext>
            </a:extLst>
          </p:cNvPr>
          <p:cNvSpPr/>
          <p:nvPr/>
        </p:nvSpPr>
        <p:spPr>
          <a:xfrm>
            <a:off x="7695975" y="1753565"/>
            <a:ext cx="1069879" cy="652037"/>
          </a:xfrm>
          <a:custGeom>
            <a:avLst/>
            <a:gdLst>
              <a:gd name="connsiteX0" fmla="*/ 0 w 804441"/>
              <a:gd name="connsiteY0" fmla="*/ 578734 h 578734"/>
              <a:gd name="connsiteX1" fmla="*/ 804441 w 804441"/>
              <a:gd name="connsiteY1" fmla="*/ 0 h 578734"/>
              <a:gd name="connsiteX0" fmla="*/ 0 w 805340"/>
              <a:gd name="connsiteY0" fmla="*/ 578734 h 578734"/>
              <a:gd name="connsiteX1" fmla="*/ 804441 w 805340"/>
              <a:gd name="connsiteY1" fmla="*/ 0 h 578734"/>
              <a:gd name="connsiteX0" fmla="*/ 0 w 806399"/>
              <a:gd name="connsiteY0" fmla="*/ 578734 h 578734"/>
              <a:gd name="connsiteX1" fmla="*/ 804441 w 806399"/>
              <a:gd name="connsiteY1" fmla="*/ 0 h 578734"/>
              <a:gd name="connsiteX0" fmla="*/ 0 w 1343281"/>
              <a:gd name="connsiteY0" fmla="*/ 359898 h 359898"/>
              <a:gd name="connsiteX1" fmla="*/ 1342625 w 1343281"/>
              <a:gd name="connsiteY1" fmla="*/ 0 h 359898"/>
              <a:gd name="connsiteX0" fmla="*/ 48 w 1343048"/>
              <a:gd name="connsiteY0" fmla="*/ 359898 h 359898"/>
              <a:gd name="connsiteX1" fmla="*/ 1342673 w 1343048"/>
              <a:gd name="connsiteY1" fmla="*/ 0 h 359898"/>
              <a:gd name="connsiteX0" fmla="*/ 88 w 714572"/>
              <a:gd name="connsiteY0" fmla="*/ 504236 h 504236"/>
              <a:gd name="connsiteX1" fmla="*/ 713888 w 714572"/>
              <a:gd name="connsiteY1" fmla="*/ 0 h 504236"/>
              <a:gd name="connsiteX0" fmla="*/ 236 w 714036"/>
              <a:gd name="connsiteY0" fmla="*/ 504236 h 504236"/>
              <a:gd name="connsiteX1" fmla="*/ 714036 w 714036"/>
              <a:gd name="connsiteY1" fmla="*/ 0 h 504236"/>
              <a:gd name="connsiteX0" fmla="*/ 6115 w 719915"/>
              <a:gd name="connsiteY0" fmla="*/ 504236 h 504236"/>
              <a:gd name="connsiteX1" fmla="*/ 719915 w 719915"/>
              <a:gd name="connsiteY1" fmla="*/ 0 h 5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9915" h="504236">
                <a:moveTo>
                  <a:pt x="6115" y="504236"/>
                </a:moveTo>
                <a:cubicBezTo>
                  <a:pt x="-48649" y="288046"/>
                  <a:pt x="270484" y="20635"/>
                  <a:pt x="719915" y="0"/>
                </a:cubicBezTo>
              </a:path>
            </a:pathLst>
          </a:custGeom>
          <a:noFill/>
          <a:ln w="38100">
            <a:solidFill>
              <a:srgbClr val="B008A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8D7265B-C456-44C1-B423-EF17C036612C}"/>
              </a:ext>
            </a:extLst>
          </p:cNvPr>
          <p:cNvSpPr/>
          <p:nvPr/>
        </p:nvSpPr>
        <p:spPr>
          <a:xfrm>
            <a:off x="5817982" y="1654755"/>
            <a:ext cx="2947872" cy="1755707"/>
          </a:xfrm>
          <a:custGeom>
            <a:avLst/>
            <a:gdLst>
              <a:gd name="connsiteX0" fmla="*/ 0 w 804441"/>
              <a:gd name="connsiteY0" fmla="*/ 578734 h 578734"/>
              <a:gd name="connsiteX1" fmla="*/ 804441 w 804441"/>
              <a:gd name="connsiteY1" fmla="*/ 0 h 578734"/>
              <a:gd name="connsiteX0" fmla="*/ 0 w 805340"/>
              <a:gd name="connsiteY0" fmla="*/ 578734 h 578734"/>
              <a:gd name="connsiteX1" fmla="*/ 804441 w 805340"/>
              <a:gd name="connsiteY1" fmla="*/ 0 h 578734"/>
              <a:gd name="connsiteX0" fmla="*/ 0 w 806399"/>
              <a:gd name="connsiteY0" fmla="*/ 578734 h 578734"/>
              <a:gd name="connsiteX1" fmla="*/ 804441 w 806399"/>
              <a:gd name="connsiteY1" fmla="*/ 0 h 578734"/>
              <a:gd name="connsiteX0" fmla="*/ 0 w 1343281"/>
              <a:gd name="connsiteY0" fmla="*/ 359898 h 359898"/>
              <a:gd name="connsiteX1" fmla="*/ 1342625 w 1343281"/>
              <a:gd name="connsiteY1" fmla="*/ 0 h 359898"/>
              <a:gd name="connsiteX0" fmla="*/ 48 w 1343048"/>
              <a:gd name="connsiteY0" fmla="*/ 359898 h 359898"/>
              <a:gd name="connsiteX1" fmla="*/ 1342673 w 1343048"/>
              <a:gd name="connsiteY1" fmla="*/ 0 h 359898"/>
              <a:gd name="connsiteX0" fmla="*/ 88 w 714572"/>
              <a:gd name="connsiteY0" fmla="*/ 504236 h 504236"/>
              <a:gd name="connsiteX1" fmla="*/ 713888 w 714572"/>
              <a:gd name="connsiteY1" fmla="*/ 0 h 504236"/>
              <a:gd name="connsiteX0" fmla="*/ 236 w 714036"/>
              <a:gd name="connsiteY0" fmla="*/ 504236 h 504236"/>
              <a:gd name="connsiteX1" fmla="*/ 714036 w 714036"/>
              <a:gd name="connsiteY1" fmla="*/ 0 h 504236"/>
              <a:gd name="connsiteX0" fmla="*/ 6115 w 719915"/>
              <a:gd name="connsiteY0" fmla="*/ 504236 h 504236"/>
              <a:gd name="connsiteX1" fmla="*/ 719915 w 719915"/>
              <a:gd name="connsiteY1" fmla="*/ 0 h 5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9915" h="504236">
                <a:moveTo>
                  <a:pt x="6115" y="504236"/>
                </a:moveTo>
                <a:cubicBezTo>
                  <a:pt x="-48649" y="288046"/>
                  <a:pt x="270484" y="20635"/>
                  <a:pt x="719915" y="0"/>
                </a:cubicBezTo>
              </a:path>
            </a:pathLst>
          </a:custGeom>
          <a:noFill/>
          <a:ln w="38100">
            <a:solidFill>
              <a:srgbClr val="B008A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B16E399-5A31-4BCC-AD16-B8D6DC51A3DE}"/>
              </a:ext>
            </a:extLst>
          </p:cNvPr>
          <p:cNvSpPr/>
          <p:nvPr/>
        </p:nvSpPr>
        <p:spPr>
          <a:xfrm>
            <a:off x="9416005" y="985189"/>
            <a:ext cx="838573" cy="476201"/>
          </a:xfrm>
          <a:custGeom>
            <a:avLst/>
            <a:gdLst>
              <a:gd name="connsiteX0" fmla="*/ 0 w 804441"/>
              <a:gd name="connsiteY0" fmla="*/ 578734 h 578734"/>
              <a:gd name="connsiteX1" fmla="*/ 804441 w 804441"/>
              <a:gd name="connsiteY1" fmla="*/ 0 h 578734"/>
              <a:gd name="connsiteX0" fmla="*/ 0 w 805340"/>
              <a:gd name="connsiteY0" fmla="*/ 578734 h 578734"/>
              <a:gd name="connsiteX1" fmla="*/ 804441 w 805340"/>
              <a:gd name="connsiteY1" fmla="*/ 0 h 578734"/>
              <a:gd name="connsiteX0" fmla="*/ 0 w 806399"/>
              <a:gd name="connsiteY0" fmla="*/ 578734 h 578734"/>
              <a:gd name="connsiteX1" fmla="*/ 804441 w 806399"/>
              <a:gd name="connsiteY1" fmla="*/ 0 h 578734"/>
              <a:gd name="connsiteX0" fmla="*/ 0 w 1343281"/>
              <a:gd name="connsiteY0" fmla="*/ 359898 h 359898"/>
              <a:gd name="connsiteX1" fmla="*/ 1342625 w 1343281"/>
              <a:gd name="connsiteY1" fmla="*/ 0 h 359898"/>
              <a:gd name="connsiteX0" fmla="*/ 48 w 1343048"/>
              <a:gd name="connsiteY0" fmla="*/ 359898 h 359898"/>
              <a:gd name="connsiteX1" fmla="*/ 1342673 w 1343048"/>
              <a:gd name="connsiteY1" fmla="*/ 0 h 359898"/>
              <a:gd name="connsiteX0" fmla="*/ 88 w 714572"/>
              <a:gd name="connsiteY0" fmla="*/ 504236 h 504236"/>
              <a:gd name="connsiteX1" fmla="*/ 713888 w 714572"/>
              <a:gd name="connsiteY1" fmla="*/ 0 h 504236"/>
              <a:gd name="connsiteX0" fmla="*/ 236 w 714036"/>
              <a:gd name="connsiteY0" fmla="*/ 504236 h 504236"/>
              <a:gd name="connsiteX1" fmla="*/ 714036 w 714036"/>
              <a:gd name="connsiteY1" fmla="*/ 0 h 504236"/>
              <a:gd name="connsiteX0" fmla="*/ 6115 w 719915"/>
              <a:gd name="connsiteY0" fmla="*/ 504236 h 504236"/>
              <a:gd name="connsiteX1" fmla="*/ 719915 w 719915"/>
              <a:gd name="connsiteY1" fmla="*/ 0 h 5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9915" h="504236">
                <a:moveTo>
                  <a:pt x="6115" y="504236"/>
                </a:moveTo>
                <a:cubicBezTo>
                  <a:pt x="-48649" y="288046"/>
                  <a:pt x="270484" y="20635"/>
                  <a:pt x="719915" y="0"/>
                </a:cubicBezTo>
              </a:path>
            </a:pathLst>
          </a:custGeom>
          <a:noFill/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1BD373-0B38-4FB6-A78F-4F238ADAC57C}"/>
              </a:ext>
            </a:extLst>
          </p:cNvPr>
          <p:cNvSpPr txBox="1"/>
          <p:nvPr/>
        </p:nvSpPr>
        <p:spPr>
          <a:xfrm>
            <a:off x="2584050" y="5491332"/>
            <a:ext cx="737884" cy="58785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1" algn="r">
              <a:lnSpc>
                <a:spcPct val="120000"/>
              </a:lnSpc>
              <a:spcBef>
                <a:spcPts val="0"/>
              </a:spcBef>
            </a:pP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±2</a:t>
            </a:r>
            <a:r>
              <a:rPr lang="en-US" sz="2800" b="1" baseline="30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en-US" sz="2800" baseline="30000" dirty="0">
              <a:solidFill>
                <a:srgbClr val="00B05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7BAD0A-8CD7-4F43-AAF5-9E31C5713C6C}"/>
              </a:ext>
            </a:extLst>
          </p:cNvPr>
          <p:cNvSpPr txBox="1"/>
          <p:nvPr/>
        </p:nvSpPr>
        <p:spPr>
          <a:xfrm>
            <a:off x="4076074" y="4559680"/>
            <a:ext cx="795162" cy="57490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1" algn="r">
              <a:lnSpc>
                <a:spcPct val="120000"/>
              </a:lnSpc>
              <a:spcBef>
                <a:spcPts val="0"/>
              </a:spcBef>
            </a:pP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±2</a:t>
            </a:r>
            <a:r>
              <a:rPr lang="en-US" sz="2800" b="1" baseline="30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endParaRPr lang="en-US" sz="2800" baseline="30000" dirty="0">
              <a:solidFill>
                <a:srgbClr val="00B05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99F4AA-6426-44E1-A627-2FD8B88B57C9}"/>
              </a:ext>
            </a:extLst>
          </p:cNvPr>
          <p:cNvSpPr txBox="1"/>
          <p:nvPr/>
        </p:nvSpPr>
        <p:spPr>
          <a:xfrm>
            <a:off x="4372374" y="5368076"/>
            <a:ext cx="1132622" cy="57490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1" algn="r">
              <a:lnSpc>
                <a:spcPct val="120000"/>
              </a:lnSpc>
              <a:spcBef>
                <a:spcPts val="0"/>
              </a:spcBef>
            </a:pP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0…2</a:t>
            </a:r>
            <a:r>
              <a:rPr lang="en-US" sz="2800" b="1" baseline="30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endParaRPr lang="en-US" sz="2800" baseline="30000" dirty="0">
              <a:solidFill>
                <a:srgbClr val="00B05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C2A70E-858E-4BFF-820A-01B55DA37F9F}"/>
              </a:ext>
            </a:extLst>
          </p:cNvPr>
          <p:cNvSpPr txBox="1"/>
          <p:nvPr/>
        </p:nvSpPr>
        <p:spPr>
          <a:xfrm>
            <a:off x="5882632" y="3544052"/>
            <a:ext cx="885598" cy="57490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1" algn="r">
              <a:lnSpc>
                <a:spcPct val="120000"/>
              </a:lnSpc>
              <a:spcBef>
                <a:spcPts val="0"/>
              </a:spcBef>
            </a:pP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±2</a:t>
            </a:r>
            <a:r>
              <a:rPr lang="en-US" sz="2800" b="1" baseline="30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31</a:t>
            </a:r>
            <a:endParaRPr lang="en-US" sz="2800" baseline="30000" dirty="0">
              <a:solidFill>
                <a:srgbClr val="00B05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AE07C5-F2ED-430F-9466-44E854853470}"/>
              </a:ext>
            </a:extLst>
          </p:cNvPr>
          <p:cNvSpPr txBox="1"/>
          <p:nvPr/>
        </p:nvSpPr>
        <p:spPr>
          <a:xfrm>
            <a:off x="7645079" y="2568142"/>
            <a:ext cx="885598" cy="57490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1" algn="r">
              <a:lnSpc>
                <a:spcPct val="120000"/>
              </a:lnSpc>
              <a:spcBef>
                <a:spcPts val="0"/>
              </a:spcBef>
            </a:pP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±2</a:t>
            </a:r>
            <a:r>
              <a:rPr lang="en-US" sz="2800" b="1" baseline="30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63</a:t>
            </a:r>
            <a:endParaRPr lang="en-US" sz="2800" baseline="30000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C769F6-E5ED-4602-AEC8-FEB360562E3C}"/>
              </a:ext>
            </a:extLst>
          </p:cNvPr>
          <p:cNvSpPr txBox="1"/>
          <p:nvPr/>
        </p:nvSpPr>
        <p:spPr>
          <a:xfrm>
            <a:off x="9450597" y="1565351"/>
            <a:ext cx="949256" cy="57490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1" algn="r">
              <a:lnSpc>
                <a:spcPct val="120000"/>
              </a:lnSpc>
              <a:spcBef>
                <a:spcPts val="0"/>
              </a:spcBef>
            </a:pP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±2</a:t>
            </a:r>
            <a:r>
              <a:rPr lang="en-US" sz="2800" b="1" baseline="30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128</a:t>
            </a:r>
            <a:endParaRPr lang="en-US" sz="2800" baseline="30000" dirty="0">
              <a:solidFill>
                <a:srgbClr val="00B05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AA7161-15F1-4B0A-BC2B-00127EDA8BEA}"/>
              </a:ext>
            </a:extLst>
          </p:cNvPr>
          <p:cNvSpPr txBox="1"/>
          <p:nvPr/>
        </p:nvSpPr>
        <p:spPr>
          <a:xfrm>
            <a:off x="10956589" y="801762"/>
            <a:ext cx="1109426" cy="57490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1" algn="r">
              <a:lnSpc>
                <a:spcPct val="120000"/>
              </a:lnSpc>
              <a:spcBef>
                <a:spcPts val="0"/>
              </a:spcBef>
            </a:pP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±2</a:t>
            </a:r>
            <a:r>
              <a:rPr lang="en-US" sz="2800" b="1" baseline="30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1024</a:t>
            </a:r>
            <a:endParaRPr lang="en-US" sz="2800" baseline="30000" dirty="0">
              <a:solidFill>
                <a:srgbClr val="00B050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1CF0815-D2FA-4B99-AC52-2D289DAE8534}"/>
              </a:ext>
            </a:extLst>
          </p:cNvPr>
          <p:cNvSpPr/>
          <p:nvPr/>
        </p:nvSpPr>
        <p:spPr>
          <a:xfrm>
            <a:off x="5466169" y="938171"/>
            <a:ext cx="5473913" cy="4495450"/>
          </a:xfrm>
          <a:custGeom>
            <a:avLst/>
            <a:gdLst>
              <a:gd name="connsiteX0" fmla="*/ 0 w 804441"/>
              <a:gd name="connsiteY0" fmla="*/ 578734 h 578734"/>
              <a:gd name="connsiteX1" fmla="*/ 804441 w 804441"/>
              <a:gd name="connsiteY1" fmla="*/ 0 h 578734"/>
              <a:gd name="connsiteX0" fmla="*/ 0 w 805340"/>
              <a:gd name="connsiteY0" fmla="*/ 578734 h 578734"/>
              <a:gd name="connsiteX1" fmla="*/ 804441 w 805340"/>
              <a:gd name="connsiteY1" fmla="*/ 0 h 578734"/>
              <a:gd name="connsiteX0" fmla="*/ 0 w 806399"/>
              <a:gd name="connsiteY0" fmla="*/ 578734 h 578734"/>
              <a:gd name="connsiteX1" fmla="*/ 804441 w 806399"/>
              <a:gd name="connsiteY1" fmla="*/ 0 h 578734"/>
              <a:gd name="connsiteX0" fmla="*/ 0 w 1343281"/>
              <a:gd name="connsiteY0" fmla="*/ 359898 h 359898"/>
              <a:gd name="connsiteX1" fmla="*/ 1342625 w 1343281"/>
              <a:gd name="connsiteY1" fmla="*/ 0 h 359898"/>
              <a:gd name="connsiteX0" fmla="*/ 48 w 1343048"/>
              <a:gd name="connsiteY0" fmla="*/ 359898 h 359898"/>
              <a:gd name="connsiteX1" fmla="*/ 1342673 w 1343048"/>
              <a:gd name="connsiteY1" fmla="*/ 0 h 359898"/>
              <a:gd name="connsiteX0" fmla="*/ 88 w 714572"/>
              <a:gd name="connsiteY0" fmla="*/ 504236 h 504236"/>
              <a:gd name="connsiteX1" fmla="*/ 713888 w 714572"/>
              <a:gd name="connsiteY1" fmla="*/ 0 h 504236"/>
              <a:gd name="connsiteX0" fmla="*/ 236 w 714036"/>
              <a:gd name="connsiteY0" fmla="*/ 504236 h 504236"/>
              <a:gd name="connsiteX1" fmla="*/ 714036 w 714036"/>
              <a:gd name="connsiteY1" fmla="*/ 0 h 504236"/>
              <a:gd name="connsiteX0" fmla="*/ 6115 w 719915"/>
              <a:gd name="connsiteY0" fmla="*/ 504236 h 504236"/>
              <a:gd name="connsiteX1" fmla="*/ 719915 w 719915"/>
              <a:gd name="connsiteY1" fmla="*/ 0 h 504236"/>
              <a:gd name="connsiteX0" fmla="*/ 858 w 2977227"/>
              <a:gd name="connsiteY0" fmla="*/ 2733031 h 2733031"/>
              <a:gd name="connsiteX1" fmla="*/ 2977227 w 2977227"/>
              <a:gd name="connsiteY1" fmla="*/ 0 h 2733031"/>
              <a:gd name="connsiteX0" fmla="*/ 0 w 2976369"/>
              <a:gd name="connsiteY0" fmla="*/ 2733031 h 2733031"/>
              <a:gd name="connsiteX1" fmla="*/ 2976369 w 2976369"/>
              <a:gd name="connsiteY1" fmla="*/ 0 h 2733031"/>
              <a:gd name="connsiteX0" fmla="*/ 0 w 2976369"/>
              <a:gd name="connsiteY0" fmla="*/ 2733031 h 2733031"/>
              <a:gd name="connsiteX1" fmla="*/ 2976369 w 2976369"/>
              <a:gd name="connsiteY1" fmla="*/ 0 h 2733031"/>
              <a:gd name="connsiteX0" fmla="*/ 0 w 2995841"/>
              <a:gd name="connsiteY0" fmla="*/ 2813590 h 2813590"/>
              <a:gd name="connsiteX1" fmla="*/ 2995841 w 2995841"/>
              <a:gd name="connsiteY1" fmla="*/ 0 h 2813590"/>
              <a:gd name="connsiteX0" fmla="*/ 0 w 2995841"/>
              <a:gd name="connsiteY0" fmla="*/ 2813590 h 2814404"/>
              <a:gd name="connsiteX1" fmla="*/ 2995841 w 2995841"/>
              <a:gd name="connsiteY1" fmla="*/ 0 h 2814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95841" h="2814404">
                <a:moveTo>
                  <a:pt x="0" y="2813590"/>
                </a:moveTo>
                <a:cubicBezTo>
                  <a:pt x="1226450" y="2861454"/>
                  <a:pt x="2978673" y="785945"/>
                  <a:pt x="2995841" y="0"/>
                </a:cubicBezTo>
              </a:path>
            </a:pathLst>
          </a:custGeom>
          <a:noFill/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E898FB4-B10D-4881-857B-0DADA9CB6BBD}"/>
              </a:ext>
            </a:extLst>
          </p:cNvPr>
          <p:cNvSpPr/>
          <p:nvPr/>
        </p:nvSpPr>
        <p:spPr>
          <a:xfrm>
            <a:off x="5457464" y="1771377"/>
            <a:ext cx="3963110" cy="3599492"/>
          </a:xfrm>
          <a:custGeom>
            <a:avLst/>
            <a:gdLst>
              <a:gd name="connsiteX0" fmla="*/ 0 w 804441"/>
              <a:gd name="connsiteY0" fmla="*/ 578734 h 578734"/>
              <a:gd name="connsiteX1" fmla="*/ 804441 w 804441"/>
              <a:gd name="connsiteY1" fmla="*/ 0 h 578734"/>
              <a:gd name="connsiteX0" fmla="*/ 0 w 805340"/>
              <a:gd name="connsiteY0" fmla="*/ 578734 h 578734"/>
              <a:gd name="connsiteX1" fmla="*/ 804441 w 805340"/>
              <a:gd name="connsiteY1" fmla="*/ 0 h 578734"/>
              <a:gd name="connsiteX0" fmla="*/ 0 w 806399"/>
              <a:gd name="connsiteY0" fmla="*/ 578734 h 578734"/>
              <a:gd name="connsiteX1" fmla="*/ 804441 w 806399"/>
              <a:gd name="connsiteY1" fmla="*/ 0 h 578734"/>
              <a:gd name="connsiteX0" fmla="*/ 0 w 1343281"/>
              <a:gd name="connsiteY0" fmla="*/ 359898 h 359898"/>
              <a:gd name="connsiteX1" fmla="*/ 1342625 w 1343281"/>
              <a:gd name="connsiteY1" fmla="*/ 0 h 359898"/>
              <a:gd name="connsiteX0" fmla="*/ 48 w 1343048"/>
              <a:gd name="connsiteY0" fmla="*/ 359898 h 359898"/>
              <a:gd name="connsiteX1" fmla="*/ 1342673 w 1343048"/>
              <a:gd name="connsiteY1" fmla="*/ 0 h 359898"/>
              <a:gd name="connsiteX0" fmla="*/ 88 w 714572"/>
              <a:gd name="connsiteY0" fmla="*/ 504236 h 504236"/>
              <a:gd name="connsiteX1" fmla="*/ 713888 w 714572"/>
              <a:gd name="connsiteY1" fmla="*/ 0 h 504236"/>
              <a:gd name="connsiteX0" fmla="*/ 236 w 714036"/>
              <a:gd name="connsiteY0" fmla="*/ 504236 h 504236"/>
              <a:gd name="connsiteX1" fmla="*/ 714036 w 714036"/>
              <a:gd name="connsiteY1" fmla="*/ 0 h 504236"/>
              <a:gd name="connsiteX0" fmla="*/ 6115 w 719915"/>
              <a:gd name="connsiteY0" fmla="*/ 504236 h 504236"/>
              <a:gd name="connsiteX1" fmla="*/ 719915 w 719915"/>
              <a:gd name="connsiteY1" fmla="*/ 0 h 504236"/>
              <a:gd name="connsiteX0" fmla="*/ 858 w 2977227"/>
              <a:gd name="connsiteY0" fmla="*/ 2733031 h 2733031"/>
              <a:gd name="connsiteX1" fmla="*/ 2977227 w 2977227"/>
              <a:gd name="connsiteY1" fmla="*/ 0 h 2733031"/>
              <a:gd name="connsiteX0" fmla="*/ 0 w 2976369"/>
              <a:gd name="connsiteY0" fmla="*/ 2733031 h 2733031"/>
              <a:gd name="connsiteX1" fmla="*/ 2976369 w 2976369"/>
              <a:gd name="connsiteY1" fmla="*/ 0 h 2733031"/>
              <a:gd name="connsiteX0" fmla="*/ 0 w 2976369"/>
              <a:gd name="connsiteY0" fmla="*/ 2733031 h 2733031"/>
              <a:gd name="connsiteX1" fmla="*/ 2976369 w 2976369"/>
              <a:gd name="connsiteY1" fmla="*/ 0 h 2733031"/>
              <a:gd name="connsiteX0" fmla="*/ 0 w 2995841"/>
              <a:gd name="connsiteY0" fmla="*/ 2813590 h 2813590"/>
              <a:gd name="connsiteX1" fmla="*/ 2995841 w 2995841"/>
              <a:gd name="connsiteY1" fmla="*/ 0 h 2813590"/>
              <a:gd name="connsiteX0" fmla="*/ 0 w 2995841"/>
              <a:gd name="connsiteY0" fmla="*/ 2813590 h 2814404"/>
              <a:gd name="connsiteX1" fmla="*/ 2995841 w 2995841"/>
              <a:gd name="connsiteY1" fmla="*/ 0 h 2814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95841" h="2814404">
                <a:moveTo>
                  <a:pt x="0" y="2813590"/>
                </a:moveTo>
                <a:cubicBezTo>
                  <a:pt x="1226450" y="2861454"/>
                  <a:pt x="2978673" y="785945"/>
                  <a:pt x="2995841" y="0"/>
                </a:cubicBezTo>
              </a:path>
            </a:pathLst>
          </a:custGeom>
          <a:noFill/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DAC1915-2986-4A74-AF24-AD2B6108177E}"/>
              </a:ext>
            </a:extLst>
          </p:cNvPr>
          <p:cNvSpPr/>
          <p:nvPr/>
        </p:nvSpPr>
        <p:spPr>
          <a:xfrm>
            <a:off x="5457461" y="3731869"/>
            <a:ext cx="486139" cy="1492743"/>
          </a:xfrm>
          <a:custGeom>
            <a:avLst/>
            <a:gdLst>
              <a:gd name="connsiteX0" fmla="*/ 0 w 804441"/>
              <a:gd name="connsiteY0" fmla="*/ 578734 h 578734"/>
              <a:gd name="connsiteX1" fmla="*/ 804441 w 804441"/>
              <a:gd name="connsiteY1" fmla="*/ 0 h 578734"/>
              <a:gd name="connsiteX0" fmla="*/ 0 w 805340"/>
              <a:gd name="connsiteY0" fmla="*/ 578734 h 578734"/>
              <a:gd name="connsiteX1" fmla="*/ 804441 w 805340"/>
              <a:gd name="connsiteY1" fmla="*/ 0 h 578734"/>
              <a:gd name="connsiteX0" fmla="*/ 0 w 806399"/>
              <a:gd name="connsiteY0" fmla="*/ 578734 h 578734"/>
              <a:gd name="connsiteX1" fmla="*/ 804441 w 806399"/>
              <a:gd name="connsiteY1" fmla="*/ 0 h 578734"/>
              <a:gd name="connsiteX0" fmla="*/ 0 w 1343281"/>
              <a:gd name="connsiteY0" fmla="*/ 359898 h 359898"/>
              <a:gd name="connsiteX1" fmla="*/ 1342625 w 1343281"/>
              <a:gd name="connsiteY1" fmla="*/ 0 h 359898"/>
              <a:gd name="connsiteX0" fmla="*/ 48 w 1343048"/>
              <a:gd name="connsiteY0" fmla="*/ 359898 h 359898"/>
              <a:gd name="connsiteX1" fmla="*/ 1342673 w 1343048"/>
              <a:gd name="connsiteY1" fmla="*/ 0 h 359898"/>
              <a:gd name="connsiteX0" fmla="*/ 88 w 714572"/>
              <a:gd name="connsiteY0" fmla="*/ 504236 h 504236"/>
              <a:gd name="connsiteX1" fmla="*/ 713888 w 714572"/>
              <a:gd name="connsiteY1" fmla="*/ 0 h 504236"/>
              <a:gd name="connsiteX0" fmla="*/ 236 w 714036"/>
              <a:gd name="connsiteY0" fmla="*/ 504236 h 504236"/>
              <a:gd name="connsiteX1" fmla="*/ 714036 w 714036"/>
              <a:gd name="connsiteY1" fmla="*/ 0 h 504236"/>
              <a:gd name="connsiteX0" fmla="*/ 6115 w 719915"/>
              <a:gd name="connsiteY0" fmla="*/ 504236 h 504236"/>
              <a:gd name="connsiteX1" fmla="*/ 719915 w 719915"/>
              <a:gd name="connsiteY1" fmla="*/ 0 h 504236"/>
              <a:gd name="connsiteX0" fmla="*/ 858 w 2977227"/>
              <a:gd name="connsiteY0" fmla="*/ 2733031 h 2733031"/>
              <a:gd name="connsiteX1" fmla="*/ 2977227 w 2977227"/>
              <a:gd name="connsiteY1" fmla="*/ 0 h 2733031"/>
              <a:gd name="connsiteX0" fmla="*/ 0 w 2976369"/>
              <a:gd name="connsiteY0" fmla="*/ 2733031 h 2733031"/>
              <a:gd name="connsiteX1" fmla="*/ 2976369 w 2976369"/>
              <a:gd name="connsiteY1" fmla="*/ 0 h 2733031"/>
              <a:gd name="connsiteX0" fmla="*/ 0 w 2976369"/>
              <a:gd name="connsiteY0" fmla="*/ 2733031 h 2733031"/>
              <a:gd name="connsiteX1" fmla="*/ 2976369 w 2976369"/>
              <a:gd name="connsiteY1" fmla="*/ 0 h 2733031"/>
              <a:gd name="connsiteX0" fmla="*/ 0 w 2995841"/>
              <a:gd name="connsiteY0" fmla="*/ 2813590 h 2813590"/>
              <a:gd name="connsiteX1" fmla="*/ 2995841 w 2995841"/>
              <a:gd name="connsiteY1" fmla="*/ 0 h 2813590"/>
              <a:gd name="connsiteX0" fmla="*/ 0 w 2995841"/>
              <a:gd name="connsiteY0" fmla="*/ 2813590 h 2814404"/>
              <a:gd name="connsiteX1" fmla="*/ 2995841 w 2995841"/>
              <a:gd name="connsiteY1" fmla="*/ 0 h 2814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95841" h="2814404">
                <a:moveTo>
                  <a:pt x="0" y="2813590"/>
                </a:moveTo>
                <a:cubicBezTo>
                  <a:pt x="1226450" y="2861454"/>
                  <a:pt x="2978673" y="785945"/>
                  <a:pt x="2995841" y="0"/>
                </a:cubicBezTo>
              </a:path>
            </a:pathLst>
          </a:custGeom>
          <a:noFill/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1CB3A61-F31E-462F-9DC6-774CC8FDE8F1}"/>
              </a:ext>
            </a:extLst>
          </p:cNvPr>
          <p:cNvSpPr/>
          <p:nvPr/>
        </p:nvSpPr>
        <p:spPr>
          <a:xfrm>
            <a:off x="5457463" y="2697593"/>
            <a:ext cx="2222259" cy="2604847"/>
          </a:xfrm>
          <a:custGeom>
            <a:avLst/>
            <a:gdLst>
              <a:gd name="connsiteX0" fmla="*/ 0 w 804441"/>
              <a:gd name="connsiteY0" fmla="*/ 578734 h 578734"/>
              <a:gd name="connsiteX1" fmla="*/ 804441 w 804441"/>
              <a:gd name="connsiteY1" fmla="*/ 0 h 578734"/>
              <a:gd name="connsiteX0" fmla="*/ 0 w 805340"/>
              <a:gd name="connsiteY0" fmla="*/ 578734 h 578734"/>
              <a:gd name="connsiteX1" fmla="*/ 804441 w 805340"/>
              <a:gd name="connsiteY1" fmla="*/ 0 h 578734"/>
              <a:gd name="connsiteX0" fmla="*/ 0 w 806399"/>
              <a:gd name="connsiteY0" fmla="*/ 578734 h 578734"/>
              <a:gd name="connsiteX1" fmla="*/ 804441 w 806399"/>
              <a:gd name="connsiteY1" fmla="*/ 0 h 578734"/>
              <a:gd name="connsiteX0" fmla="*/ 0 w 1343281"/>
              <a:gd name="connsiteY0" fmla="*/ 359898 h 359898"/>
              <a:gd name="connsiteX1" fmla="*/ 1342625 w 1343281"/>
              <a:gd name="connsiteY1" fmla="*/ 0 h 359898"/>
              <a:gd name="connsiteX0" fmla="*/ 48 w 1343048"/>
              <a:gd name="connsiteY0" fmla="*/ 359898 h 359898"/>
              <a:gd name="connsiteX1" fmla="*/ 1342673 w 1343048"/>
              <a:gd name="connsiteY1" fmla="*/ 0 h 359898"/>
              <a:gd name="connsiteX0" fmla="*/ 88 w 714572"/>
              <a:gd name="connsiteY0" fmla="*/ 504236 h 504236"/>
              <a:gd name="connsiteX1" fmla="*/ 713888 w 714572"/>
              <a:gd name="connsiteY1" fmla="*/ 0 h 504236"/>
              <a:gd name="connsiteX0" fmla="*/ 236 w 714036"/>
              <a:gd name="connsiteY0" fmla="*/ 504236 h 504236"/>
              <a:gd name="connsiteX1" fmla="*/ 714036 w 714036"/>
              <a:gd name="connsiteY1" fmla="*/ 0 h 504236"/>
              <a:gd name="connsiteX0" fmla="*/ 6115 w 719915"/>
              <a:gd name="connsiteY0" fmla="*/ 504236 h 504236"/>
              <a:gd name="connsiteX1" fmla="*/ 719915 w 719915"/>
              <a:gd name="connsiteY1" fmla="*/ 0 h 504236"/>
              <a:gd name="connsiteX0" fmla="*/ 858 w 2977227"/>
              <a:gd name="connsiteY0" fmla="*/ 2733031 h 2733031"/>
              <a:gd name="connsiteX1" fmla="*/ 2977227 w 2977227"/>
              <a:gd name="connsiteY1" fmla="*/ 0 h 2733031"/>
              <a:gd name="connsiteX0" fmla="*/ 0 w 2976369"/>
              <a:gd name="connsiteY0" fmla="*/ 2733031 h 2733031"/>
              <a:gd name="connsiteX1" fmla="*/ 2976369 w 2976369"/>
              <a:gd name="connsiteY1" fmla="*/ 0 h 2733031"/>
              <a:gd name="connsiteX0" fmla="*/ 0 w 2976369"/>
              <a:gd name="connsiteY0" fmla="*/ 2733031 h 2733031"/>
              <a:gd name="connsiteX1" fmla="*/ 2976369 w 2976369"/>
              <a:gd name="connsiteY1" fmla="*/ 0 h 2733031"/>
              <a:gd name="connsiteX0" fmla="*/ 0 w 2995841"/>
              <a:gd name="connsiteY0" fmla="*/ 2813590 h 2813590"/>
              <a:gd name="connsiteX1" fmla="*/ 2995841 w 2995841"/>
              <a:gd name="connsiteY1" fmla="*/ 0 h 2813590"/>
              <a:gd name="connsiteX0" fmla="*/ 0 w 2995841"/>
              <a:gd name="connsiteY0" fmla="*/ 2813590 h 2814404"/>
              <a:gd name="connsiteX1" fmla="*/ 2995841 w 2995841"/>
              <a:gd name="connsiteY1" fmla="*/ 0 h 2814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95841" h="2814404">
                <a:moveTo>
                  <a:pt x="0" y="2813590"/>
                </a:moveTo>
                <a:cubicBezTo>
                  <a:pt x="1226450" y="2861454"/>
                  <a:pt x="2978673" y="785945"/>
                  <a:pt x="2995841" y="0"/>
                </a:cubicBezTo>
              </a:path>
            </a:pathLst>
          </a:custGeom>
          <a:noFill/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FF64DF-49DC-4F16-8FDB-4771F784492E}"/>
              </a:ext>
            </a:extLst>
          </p:cNvPr>
          <p:cNvSpPr txBox="1"/>
          <p:nvPr/>
        </p:nvSpPr>
        <p:spPr>
          <a:xfrm>
            <a:off x="1854765" y="5555364"/>
            <a:ext cx="891408" cy="50597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1" algn="r">
              <a:lnSpc>
                <a:spcPct val="120000"/>
              </a:lnSpc>
              <a:spcBef>
                <a:spcPts val="0"/>
              </a:spcBef>
            </a:pPr>
            <a:r>
              <a:rPr lang="en-US" sz="2400" b="1" dirty="0">
                <a:solidFill>
                  <a:srgbClr val="B008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7 sig.</a:t>
            </a:r>
            <a:endParaRPr lang="en-US" sz="2400" baseline="30000" dirty="0">
              <a:solidFill>
                <a:srgbClr val="B008A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944864-91D5-4A5E-8B90-6BFA163251FB}"/>
              </a:ext>
            </a:extLst>
          </p:cNvPr>
          <p:cNvSpPr txBox="1"/>
          <p:nvPr/>
        </p:nvSpPr>
        <p:spPr>
          <a:xfrm>
            <a:off x="3192550" y="4594144"/>
            <a:ext cx="983482" cy="50597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1" algn="r">
              <a:lnSpc>
                <a:spcPct val="120000"/>
              </a:lnSpc>
              <a:spcBef>
                <a:spcPts val="0"/>
              </a:spcBef>
            </a:pPr>
            <a:r>
              <a:rPr lang="en-US" sz="2400" b="1" dirty="0">
                <a:solidFill>
                  <a:srgbClr val="B008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15 sig.</a:t>
            </a:r>
            <a:endParaRPr lang="en-US" sz="2400" baseline="30000" dirty="0">
              <a:solidFill>
                <a:srgbClr val="B008A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7E3D62-1AC2-4D3F-9D0E-FEF60AFC5253}"/>
              </a:ext>
            </a:extLst>
          </p:cNvPr>
          <p:cNvSpPr txBox="1"/>
          <p:nvPr/>
        </p:nvSpPr>
        <p:spPr>
          <a:xfrm>
            <a:off x="4453169" y="5704333"/>
            <a:ext cx="983482" cy="50597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1" algn="r">
              <a:lnSpc>
                <a:spcPct val="120000"/>
              </a:lnSpc>
              <a:spcBef>
                <a:spcPts val="0"/>
              </a:spcBef>
            </a:pPr>
            <a:r>
              <a:rPr lang="en-US" sz="2400" b="1" dirty="0">
                <a:solidFill>
                  <a:srgbClr val="B008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16 sig.</a:t>
            </a:r>
            <a:endParaRPr lang="en-US" sz="2400" baseline="30000" dirty="0">
              <a:solidFill>
                <a:srgbClr val="B008A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DD3B64-94FE-4FB8-B399-C135F6300EAD}"/>
              </a:ext>
            </a:extLst>
          </p:cNvPr>
          <p:cNvSpPr txBox="1"/>
          <p:nvPr/>
        </p:nvSpPr>
        <p:spPr>
          <a:xfrm>
            <a:off x="5920654" y="3882483"/>
            <a:ext cx="983482" cy="50597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1" algn="r">
              <a:lnSpc>
                <a:spcPct val="120000"/>
              </a:lnSpc>
              <a:spcBef>
                <a:spcPts val="0"/>
              </a:spcBef>
            </a:pPr>
            <a:r>
              <a:rPr lang="en-US" sz="2400" b="1" dirty="0">
                <a:solidFill>
                  <a:srgbClr val="B008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31 sig.</a:t>
            </a:r>
            <a:endParaRPr lang="en-US" sz="2400" baseline="30000" dirty="0">
              <a:solidFill>
                <a:srgbClr val="B008A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D1024C3-6200-4483-8C98-E52B7EE3AE72}"/>
              </a:ext>
            </a:extLst>
          </p:cNvPr>
          <p:cNvSpPr txBox="1"/>
          <p:nvPr/>
        </p:nvSpPr>
        <p:spPr>
          <a:xfrm>
            <a:off x="7563461" y="2878401"/>
            <a:ext cx="983482" cy="50597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1" algn="r">
              <a:lnSpc>
                <a:spcPct val="120000"/>
              </a:lnSpc>
              <a:spcBef>
                <a:spcPts val="0"/>
              </a:spcBef>
            </a:pPr>
            <a:r>
              <a:rPr lang="en-US" sz="2400" b="1" dirty="0">
                <a:solidFill>
                  <a:srgbClr val="B008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63 sig.</a:t>
            </a:r>
            <a:endParaRPr lang="en-US" sz="2400" baseline="30000" dirty="0">
              <a:solidFill>
                <a:srgbClr val="B008A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CEC56D-A425-4CBF-BFCC-D2A1A04F57D5}"/>
              </a:ext>
            </a:extLst>
          </p:cNvPr>
          <p:cNvSpPr txBox="1"/>
          <p:nvPr/>
        </p:nvSpPr>
        <p:spPr>
          <a:xfrm>
            <a:off x="9317606" y="1907534"/>
            <a:ext cx="983482" cy="50597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1" algn="r">
              <a:lnSpc>
                <a:spcPct val="120000"/>
              </a:lnSpc>
              <a:spcBef>
                <a:spcPts val="0"/>
              </a:spcBef>
            </a:pPr>
            <a:r>
              <a:rPr lang="en-US" sz="2400" b="1" dirty="0">
                <a:solidFill>
                  <a:srgbClr val="B008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23 sig.</a:t>
            </a:r>
            <a:endParaRPr lang="en-US" sz="2400" baseline="30000" dirty="0">
              <a:solidFill>
                <a:srgbClr val="B008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CD66FA-8550-48EF-93BF-7A11A457EA82}"/>
              </a:ext>
            </a:extLst>
          </p:cNvPr>
          <p:cNvSpPr txBox="1"/>
          <p:nvPr/>
        </p:nvSpPr>
        <p:spPr>
          <a:xfrm>
            <a:off x="11088940" y="1123677"/>
            <a:ext cx="983482" cy="50597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1" algn="r">
              <a:lnSpc>
                <a:spcPct val="120000"/>
              </a:lnSpc>
              <a:spcBef>
                <a:spcPts val="0"/>
              </a:spcBef>
            </a:pPr>
            <a:r>
              <a:rPr lang="en-US" sz="2400" b="1" dirty="0">
                <a:solidFill>
                  <a:srgbClr val="B008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52 sig.</a:t>
            </a:r>
            <a:endParaRPr lang="en-US" sz="2400" baseline="30000" dirty="0">
              <a:solidFill>
                <a:srgbClr val="B008A0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9169EDD-6BE5-4900-9C1B-C334B008A094}"/>
              </a:ext>
            </a:extLst>
          </p:cNvPr>
          <p:cNvSpPr/>
          <p:nvPr/>
        </p:nvSpPr>
        <p:spPr>
          <a:xfrm>
            <a:off x="1699092" y="406795"/>
            <a:ext cx="5572897" cy="2814328"/>
          </a:xfrm>
          <a:custGeom>
            <a:avLst/>
            <a:gdLst>
              <a:gd name="connsiteX0" fmla="*/ 0 w 804441"/>
              <a:gd name="connsiteY0" fmla="*/ 578734 h 578734"/>
              <a:gd name="connsiteX1" fmla="*/ 804441 w 804441"/>
              <a:gd name="connsiteY1" fmla="*/ 0 h 578734"/>
              <a:gd name="connsiteX0" fmla="*/ 0 w 805340"/>
              <a:gd name="connsiteY0" fmla="*/ 578734 h 578734"/>
              <a:gd name="connsiteX1" fmla="*/ 804441 w 805340"/>
              <a:gd name="connsiteY1" fmla="*/ 0 h 578734"/>
              <a:gd name="connsiteX0" fmla="*/ 0 w 806399"/>
              <a:gd name="connsiteY0" fmla="*/ 578734 h 578734"/>
              <a:gd name="connsiteX1" fmla="*/ 804441 w 806399"/>
              <a:gd name="connsiteY1" fmla="*/ 0 h 578734"/>
              <a:gd name="connsiteX0" fmla="*/ 0 w 1343281"/>
              <a:gd name="connsiteY0" fmla="*/ 359898 h 359898"/>
              <a:gd name="connsiteX1" fmla="*/ 1342625 w 1343281"/>
              <a:gd name="connsiteY1" fmla="*/ 0 h 359898"/>
              <a:gd name="connsiteX0" fmla="*/ 48 w 1343048"/>
              <a:gd name="connsiteY0" fmla="*/ 359898 h 359898"/>
              <a:gd name="connsiteX1" fmla="*/ 1342673 w 1343048"/>
              <a:gd name="connsiteY1" fmla="*/ 0 h 359898"/>
              <a:gd name="connsiteX0" fmla="*/ 88 w 714572"/>
              <a:gd name="connsiteY0" fmla="*/ 504236 h 504236"/>
              <a:gd name="connsiteX1" fmla="*/ 713888 w 714572"/>
              <a:gd name="connsiteY1" fmla="*/ 0 h 504236"/>
              <a:gd name="connsiteX0" fmla="*/ 236 w 714036"/>
              <a:gd name="connsiteY0" fmla="*/ 504236 h 504236"/>
              <a:gd name="connsiteX1" fmla="*/ 714036 w 714036"/>
              <a:gd name="connsiteY1" fmla="*/ 0 h 504236"/>
              <a:gd name="connsiteX0" fmla="*/ 6115 w 719915"/>
              <a:gd name="connsiteY0" fmla="*/ 504236 h 504236"/>
              <a:gd name="connsiteX1" fmla="*/ 719915 w 719915"/>
              <a:gd name="connsiteY1" fmla="*/ 0 h 504236"/>
              <a:gd name="connsiteX0" fmla="*/ 858 w 2977227"/>
              <a:gd name="connsiteY0" fmla="*/ 2733031 h 2733031"/>
              <a:gd name="connsiteX1" fmla="*/ 2977227 w 2977227"/>
              <a:gd name="connsiteY1" fmla="*/ 0 h 2733031"/>
              <a:gd name="connsiteX0" fmla="*/ 0 w 2976369"/>
              <a:gd name="connsiteY0" fmla="*/ 2733031 h 2733031"/>
              <a:gd name="connsiteX1" fmla="*/ 2976369 w 2976369"/>
              <a:gd name="connsiteY1" fmla="*/ 0 h 2733031"/>
              <a:gd name="connsiteX0" fmla="*/ 0 w 2976369"/>
              <a:gd name="connsiteY0" fmla="*/ 2733031 h 2733031"/>
              <a:gd name="connsiteX1" fmla="*/ 2976369 w 2976369"/>
              <a:gd name="connsiteY1" fmla="*/ 0 h 2733031"/>
              <a:gd name="connsiteX0" fmla="*/ 0 w 2995841"/>
              <a:gd name="connsiteY0" fmla="*/ 2813590 h 2813590"/>
              <a:gd name="connsiteX1" fmla="*/ 2995841 w 2995841"/>
              <a:gd name="connsiteY1" fmla="*/ 0 h 2813590"/>
              <a:gd name="connsiteX0" fmla="*/ 0 w 2995841"/>
              <a:gd name="connsiteY0" fmla="*/ 2813590 h 2814404"/>
              <a:gd name="connsiteX1" fmla="*/ 2995841 w 2995841"/>
              <a:gd name="connsiteY1" fmla="*/ 0 h 2814404"/>
              <a:gd name="connsiteX0" fmla="*/ 0 w 2995841"/>
              <a:gd name="connsiteY0" fmla="*/ 2813590 h 2814485"/>
              <a:gd name="connsiteX1" fmla="*/ 2995841 w 2995841"/>
              <a:gd name="connsiteY1" fmla="*/ 0 h 2814485"/>
              <a:gd name="connsiteX0" fmla="*/ 0 w 2995841"/>
              <a:gd name="connsiteY0" fmla="*/ 2813590 h 2813590"/>
              <a:gd name="connsiteX1" fmla="*/ 2995841 w 2995841"/>
              <a:gd name="connsiteY1" fmla="*/ 0 h 2813590"/>
              <a:gd name="connsiteX0" fmla="*/ 0 w 2995841"/>
              <a:gd name="connsiteY0" fmla="*/ 2813590 h 2813590"/>
              <a:gd name="connsiteX1" fmla="*/ 2995841 w 2995841"/>
              <a:gd name="connsiteY1" fmla="*/ 0 h 2813590"/>
              <a:gd name="connsiteX0" fmla="*/ 0 w 2995841"/>
              <a:gd name="connsiteY0" fmla="*/ 2813590 h 2813590"/>
              <a:gd name="connsiteX1" fmla="*/ 2995841 w 2995841"/>
              <a:gd name="connsiteY1" fmla="*/ 0 h 281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95841" h="2813590">
                <a:moveTo>
                  <a:pt x="0" y="2813590"/>
                </a:moveTo>
                <a:cubicBezTo>
                  <a:pt x="864540" y="1964907"/>
                  <a:pt x="1855229" y="903801"/>
                  <a:pt x="2995841" y="0"/>
                </a:cubicBezTo>
              </a:path>
            </a:pathLst>
          </a:custGeom>
          <a:noFill/>
          <a:ln w="571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1D6F07-14C2-4D57-A36E-E4B92944FBEE}"/>
              </a:ext>
            </a:extLst>
          </p:cNvPr>
          <p:cNvSpPr txBox="1"/>
          <p:nvPr/>
        </p:nvSpPr>
        <p:spPr>
          <a:xfrm rot="19977409">
            <a:off x="1554397" y="1267901"/>
            <a:ext cx="5406503" cy="57490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1" algn="ctr">
              <a:lnSpc>
                <a:spcPct val="120000"/>
              </a:lnSpc>
              <a:spcBef>
                <a:spcPts val="0"/>
              </a:spcBef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widening / upcasting / implicit</a:t>
            </a:r>
            <a:endParaRPr lang="en-US" sz="2800" baseline="30000" dirty="0">
              <a:solidFill>
                <a:srgbClr val="0070C0"/>
              </a:solidFill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B65A70E2-1F08-461E-9A10-E97EA5F76C29}"/>
              </a:ext>
            </a:extLst>
          </p:cNvPr>
          <p:cNvSpPr/>
          <p:nvPr/>
        </p:nvSpPr>
        <p:spPr>
          <a:xfrm>
            <a:off x="6423987" y="2571035"/>
            <a:ext cx="5496389" cy="4000004"/>
          </a:xfrm>
          <a:custGeom>
            <a:avLst/>
            <a:gdLst>
              <a:gd name="connsiteX0" fmla="*/ 0 w 804441"/>
              <a:gd name="connsiteY0" fmla="*/ 578734 h 578734"/>
              <a:gd name="connsiteX1" fmla="*/ 804441 w 804441"/>
              <a:gd name="connsiteY1" fmla="*/ 0 h 578734"/>
              <a:gd name="connsiteX0" fmla="*/ 0 w 805340"/>
              <a:gd name="connsiteY0" fmla="*/ 578734 h 578734"/>
              <a:gd name="connsiteX1" fmla="*/ 804441 w 805340"/>
              <a:gd name="connsiteY1" fmla="*/ 0 h 578734"/>
              <a:gd name="connsiteX0" fmla="*/ 0 w 806399"/>
              <a:gd name="connsiteY0" fmla="*/ 578734 h 578734"/>
              <a:gd name="connsiteX1" fmla="*/ 804441 w 806399"/>
              <a:gd name="connsiteY1" fmla="*/ 0 h 578734"/>
              <a:gd name="connsiteX0" fmla="*/ 0 w 1343281"/>
              <a:gd name="connsiteY0" fmla="*/ 359898 h 359898"/>
              <a:gd name="connsiteX1" fmla="*/ 1342625 w 1343281"/>
              <a:gd name="connsiteY1" fmla="*/ 0 h 359898"/>
              <a:gd name="connsiteX0" fmla="*/ 48 w 1343048"/>
              <a:gd name="connsiteY0" fmla="*/ 359898 h 359898"/>
              <a:gd name="connsiteX1" fmla="*/ 1342673 w 1343048"/>
              <a:gd name="connsiteY1" fmla="*/ 0 h 359898"/>
              <a:gd name="connsiteX0" fmla="*/ 88 w 714572"/>
              <a:gd name="connsiteY0" fmla="*/ 504236 h 504236"/>
              <a:gd name="connsiteX1" fmla="*/ 713888 w 714572"/>
              <a:gd name="connsiteY1" fmla="*/ 0 h 504236"/>
              <a:gd name="connsiteX0" fmla="*/ 236 w 714036"/>
              <a:gd name="connsiteY0" fmla="*/ 504236 h 504236"/>
              <a:gd name="connsiteX1" fmla="*/ 714036 w 714036"/>
              <a:gd name="connsiteY1" fmla="*/ 0 h 504236"/>
              <a:gd name="connsiteX0" fmla="*/ 6115 w 719915"/>
              <a:gd name="connsiteY0" fmla="*/ 504236 h 504236"/>
              <a:gd name="connsiteX1" fmla="*/ 719915 w 719915"/>
              <a:gd name="connsiteY1" fmla="*/ 0 h 504236"/>
              <a:gd name="connsiteX0" fmla="*/ 858 w 2977227"/>
              <a:gd name="connsiteY0" fmla="*/ 2733031 h 2733031"/>
              <a:gd name="connsiteX1" fmla="*/ 2977227 w 2977227"/>
              <a:gd name="connsiteY1" fmla="*/ 0 h 2733031"/>
              <a:gd name="connsiteX0" fmla="*/ 0 w 2976369"/>
              <a:gd name="connsiteY0" fmla="*/ 2733031 h 2733031"/>
              <a:gd name="connsiteX1" fmla="*/ 2976369 w 2976369"/>
              <a:gd name="connsiteY1" fmla="*/ 0 h 2733031"/>
              <a:gd name="connsiteX0" fmla="*/ 0 w 2976369"/>
              <a:gd name="connsiteY0" fmla="*/ 2733031 h 2733031"/>
              <a:gd name="connsiteX1" fmla="*/ 2976369 w 2976369"/>
              <a:gd name="connsiteY1" fmla="*/ 0 h 2733031"/>
              <a:gd name="connsiteX0" fmla="*/ 0 w 2995841"/>
              <a:gd name="connsiteY0" fmla="*/ 2813590 h 2813590"/>
              <a:gd name="connsiteX1" fmla="*/ 2995841 w 2995841"/>
              <a:gd name="connsiteY1" fmla="*/ 0 h 2813590"/>
              <a:gd name="connsiteX0" fmla="*/ 0 w 2995841"/>
              <a:gd name="connsiteY0" fmla="*/ 2813590 h 2814404"/>
              <a:gd name="connsiteX1" fmla="*/ 2995841 w 2995841"/>
              <a:gd name="connsiteY1" fmla="*/ 0 h 2814404"/>
              <a:gd name="connsiteX0" fmla="*/ 0 w 2995841"/>
              <a:gd name="connsiteY0" fmla="*/ 2813590 h 2814485"/>
              <a:gd name="connsiteX1" fmla="*/ 2995841 w 2995841"/>
              <a:gd name="connsiteY1" fmla="*/ 0 h 2814485"/>
              <a:gd name="connsiteX0" fmla="*/ 0 w 2995841"/>
              <a:gd name="connsiteY0" fmla="*/ 2813590 h 2813590"/>
              <a:gd name="connsiteX1" fmla="*/ 2995841 w 2995841"/>
              <a:gd name="connsiteY1" fmla="*/ 0 h 2813590"/>
              <a:gd name="connsiteX0" fmla="*/ 0 w 2995841"/>
              <a:gd name="connsiteY0" fmla="*/ 2813590 h 2813590"/>
              <a:gd name="connsiteX1" fmla="*/ 2995841 w 2995841"/>
              <a:gd name="connsiteY1" fmla="*/ 0 h 2813590"/>
              <a:gd name="connsiteX0" fmla="*/ 0 w 2995841"/>
              <a:gd name="connsiteY0" fmla="*/ 2813590 h 2813590"/>
              <a:gd name="connsiteX1" fmla="*/ 2995841 w 2995841"/>
              <a:gd name="connsiteY1" fmla="*/ 0 h 2813590"/>
              <a:gd name="connsiteX0" fmla="*/ 0 w 2995841"/>
              <a:gd name="connsiteY0" fmla="*/ 2813590 h 2813590"/>
              <a:gd name="connsiteX1" fmla="*/ 2995841 w 2995841"/>
              <a:gd name="connsiteY1" fmla="*/ 0 h 2813590"/>
              <a:gd name="connsiteX0" fmla="*/ 0 w 2939955"/>
              <a:gd name="connsiteY0" fmla="*/ 2892118 h 2892118"/>
              <a:gd name="connsiteX1" fmla="*/ 2939955 w 2939955"/>
              <a:gd name="connsiteY1" fmla="*/ 0 h 2892118"/>
              <a:gd name="connsiteX0" fmla="*/ 0 w 2939955"/>
              <a:gd name="connsiteY0" fmla="*/ 2892118 h 2892118"/>
              <a:gd name="connsiteX1" fmla="*/ 2939955 w 2939955"/>
              <a:gd name="connsiteY1" fmla="*/ 0 h 2892118"/>
              <a:gd name="connsiteX0" fmla="*/ 0 w 3015801"/>
              <a:gd name="connsiteY0" fmla="*/ 2834531 h 2834531"/>
              <a:gd name="connsiteX1" fmla="*/ 3015801 w 3015801"/>
              <a:gd name="connsiteY1" fmla="*/ 0 h 283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15801" h="2834531">
                <a:moveTo>
                  <a:pt x="0" y="2834531"/>
                </a:moveTo>
                <a:cubicBezTo>
                  <a:pt x="900467" y="2022494"/>
                  <a:pt x="1974986" y="977093"/>
                  <a:pt x="3015801" y="0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8C4527-4575-410D-BDC0-1DAD09AF70DC}"/>
              </a:ext>
            </a:extLst>
          </p:cNvPr>
          <p:cNvSpPr txBox="1"/>
          <p:nvPr/>
        </p:nvSpPr>
        <p:spPr>
          <a:xfrm rot="19431401">
            <a:off x="6247343" y="3935863"/>
            <a:ext cx="5609598" cy="57490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1" algn="ctr">
              <a:lnSpc>
                <a:spcPct val="120000"/>
              </a:lnSpc>
              <a:spcBef>
                <a:spcPts val="0"/>
              </a:spcBef>
            </a:pPr>
            <a:r>
              <a:rPr 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narrowing / down casting / (explicit)</a:t>
            </a:r>
            <a:endParaRPr lang="en-US" sz="2800" baseline="30000" dirty="0">
              <a:solidFill>
                <a:schemeClr val="accent2"/>
              </a:solidFill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A1513E3-0B71-4698-BAC8-610E129AFA17}"/>
              </a:ext>
            </a:extLst>
          </p:cNvPr>
          <p:cNvSpPr/>
          <p:nvPr/>
        </p:nvSpPr>
        <p:spPr>
          <a:xfrm>
            <a:off x="271623" y="3471583"/>
            <a:ext cx="1683102" cy="1092515"/>
          </a:xfrm>
          <a:custGeom>
            <a:avLst/>
            <a:gdLst>
              <a:gd name="connsiteX0" fmla="*/ 0 w 804441"/>
              <a:gd name="connsiteY0" fmla="*/ 578734 h 578734"/>
              <a:gd name="connsiteX1" fmla="*/ 804441 w 804441"/>
              <a:gd name="connsiteY1" fmla="*/ 0 h 578734"/>
              <a:gd name="connsiteX0" fmla="*/ 0 w 805340"/>
              <a:gd name="connsiteY0" fmla="*/ 578734 h 578734"/>
              <a:gd name="connsiteX1" fmla="*/ 804441 w 805340"/>
              <a:gd name="connsiteY1" fmla="*/ 0 h 578734"/>
              <a:gd name="connsiteX0" fmla="*/ 0 w 806399"/>
              <a:gd name="connsiteY0" fmla="*/ 578734 h 578734"/>
              <a:gd name="connsiteX1" fmla="*/ 804441 w 806399"/>
              <a:gd name="connsiteY1" fmla="*/ 0 h 578734"/>
              <a:gd name="connsiteX0" fmla="*/ 0 w 1343281"/>
              <a:gd name="connsiteY0" fmla="*/ 359898 h 359898"/>
              <a:gd name="connsiteX1" fmla="*/ 1342625 w 1343281"/>
              <a:gd name="connsiteY1" fmla="*/ 0 h 359898"/>
              <a:gd name="connsiteX0" fmla="*/ 48 w 1343048"/>
              <a:gd name="connsiteY0" fmla="*/ 359898 h 359898"/>
              <a:gd name="connsiteX1" fmla="*/ 1342673 w 1343048"/>
              <a:gd name="connsiteY1" fmla="*/ 0 h 359898"/>
              <a:gd name="connsiteX0" fmla="*/ 88 w 714572"/>
              <a:gd name="connsiteY0" fmla="*/ 504236 h 504236"/>
              <a:gd name="connsiteX1" fmla="*/ 713888 w 714572"/>
              <a:gd name="connsiteY1" fmla="*/ 0 h 504236"/>
              <a:gd name="connsiteX0" fmla="*/ 236 w 714036"/>
              <a:gd name="connsiteY0" fmla="*/ 504236 h 504236"/>
              <a:gd name="connsiteX1" fmla="*/ 714036 w 714036"/>
              <a:gd name="connsiteY1" fmla="*/ 0 h 504236"/>
              <a:gd name="connsiteX0" fmla="*/ 6115 w 719915"/>
              <a:gd name="connsiteY0" fmla="*/ 504236 h 504236"/>
              <a:gd name="connsiteX1" fmla="*/ 719915 w 719915"/>
              <a:gd name="connsiteY1" fmla="*/ 0 h 5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9915" h="504236">
                <a:moveTo>
                  <a:pt x="6115" y="504236"/>
                </a:moveTo>
                <a:cubicBezTo>
                  <a:pt x="-48649" y="288046"/>
                  <a:pt x="270484" y="20635"/>
                  <a:pt x="719915" y="0"/>
                </a:cubicBezTo>
              </a:path>
            </a:pathLst>
          </a:custGeom>
          <a:noFill/>
          <a:ln w="38100">
            <a:solidFill>
              <a:srgbClr val="B008A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EF480C-6FB8-4302-BE43-A38220FF9506}"/>
              </a:ext>
            </a:extLst>
          </p:cNvPr>
          <p:cNvSpPr txBox="1"/>
          <p:nvPr/>
        </p:nvSpPr>
        <p:spPr>
          <a:xfrm>
            <a:off x="407529" y="3852948"/>
            <a:ext cx="1675917" cy="79034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1" algn="ctr">
              <a:lnSpc>
                <a:spcPct val="80000"/>
              </a:lnSpc>
              <a:spcBef>
                <a:spcPts val="0"/>
              </a:spcBef>
            </a:pPr>
            <a:r>
              <a:rPr lang="en-US" sz="2800" dirty="0">
                <a:solidFill>
                  <a:srgbClr val="B008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may lose precision</a:t>
            </a:r>
            <a:endParaRPr lang="en-US" sz="2800" baseline="30000" dirty="0">
              <a:solidFill>
                <a:srgbClr val="B008A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C4A1DD-A71F-4BB3-8C49-BC8B09471499}"/>
              </a:ext>
            </a:extLst>
          </p:cNvPr>
          <p:cNvSpPr txBox="1"/>
          <p:nvPr/>
        </p:nvSpPr>
        <p:spPr>
          <a:xfrm rot="19418789">
            <a:off x="6217381" y="4410585"/>
            <a:ext cx="6362079" cy="57490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1" algn="ctr">
              <a:lnSpc>
                <a:spcPct val="120000"/>
              </a:lnSpc>
              <a:spcBef>
                <a:spcPts val="0"/>
              </a:spcBef>
            </a:pP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wrap-around overflow (for integer types)</a:t>
            </a:r>
            <a:endParaRPr lang="en-US" sz="2800" baseline="30000" dirty="0">
              <a:solidFill>
                <a:srgbClr val="C00000"/>
              </a:solidFill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2DA2732B-5854-465F-8639-98BC70FBCFD3}"/>
              </a:ext>
            </a:extLst>
          </p:cNvPr>
          <p:cNvSpPr/>
          <p:nvPr/>
        </p:nvSpPr>
        <p:spPr>
          <a:xfrm flipV="1">
            <a:off x="73793" y="4773593"/>
            <a:ext cx="2796482" cy="1969410"/>
          </a:xfrm>
          <a:custGeom>
            <a:avLst/>
            <a:gdLst>
              <a:gd name="connsiteX0" fmla="*/ 0 w 804441"/>
              <a:gd name="connsiteY0" fmla="*/ 578734 h 578734"/>
              <a:gd name="connsiteX1" fmla="*/ 804441 w 804441"/>
              <a:gd name="connsiteY1" fmla="*/ 0 h 578734"/>
              <a:gd name="connsiteX0" fmla="*/ 0 w 805340"/>
              <a:gd name="connsiteY0" fmla="*/ 578734 h 578734"/>
              <a:gd name="connsiteX1" fmla="*/ 804441 w 805340"/>
              <a:gd name="connsiteY1" fmla="*/ 0 h 578734"/>
              <a:gd name="connsiteX0" fmla="*/ 0 w 806399"/>
              <a:gd name="connsiteY0" fmla="*/ 578734 h 578734"/>
              <a:gd name="connsiteX1" fmla="*/ 804441 w 806399"/>
              <a:gd name="connsiteY1" fmla="*/ 0 h 578734"/>
              <a:gd name="connsiteX0" fmla="*/ 0 w 1343281"/>
              <a:gd name="connsiteY0" fmla="*/ 359898 h 359898"/>
              <a:gd name="connsiteX1" fmla="*/ 1342625 w 1343281"/>
              <a:gd name="connsiteY1" fmla="*/ 0 h 359898"/>
              <a:gd name="connsiteX0" fmla="*/ 48 w 1343048"/>
              <a:gd name="connsiteY0" fmla="*/ 359898 h 359898"/>
              <a:gd name="connsiteX1" fmla="*/ 1342673 w 1343048"/>
              <a:gd name="connsiteY1" fmla="*/ 0 h 359898"/>
              <a:gd name="connsiteX0" fmla="*/ 88 w 714572"/>
              <a:gd name="connsiteY0" fmla="*/ 504236 h 504236"/>
              <a:gd name="connsiteX1" fmla="*/ 713888 w 714572"/>
              <a:gd name="connsiteY1" fmla="*/ 0 h 504236"/>
              <a:gd name="connsiteX0" fmla="*/ 236 w 714036"/>
              <a:gd name="connsiteY0" fmla="*/ 504236 h 504236"/>
              <a:gd name="connsiteX1" fmla="*/ 714036 w 714036"/>
              <a:gd name="connsiteY1" fmla="*/ 0 h 504236"/>
              <a:gd name="connsiteX0" fmla="*/ 6115 w 719915"/>
              <a:gd name="connsiteY0" fmla="*/ 504236 h 504236"/>
              <a:gd name="connsiteX1" fmla="*/ 719915 w 719915"/>
              <a:gd name="connsiteY1" fmla="*/ 0 h 504236"/>
              <a:gd name="connsiteX0" fmla="*/ 858 w 2977227"/>
              <a:gd name="connsiteY0" fmla="*/ 2733031 h 2733031"/>
              <a:gd name="connsiteX1" fmla="*/ 2977227 w 2977227"/>
              <a:gd name="connsiteY1" fmla="*/ 0 h 2733031"/>
              <a:gd name="connsiteX0" fmla="*/ 0 w 2976369"/>
              <a:gd name="connsiteY0" fmla="*/ 2733031 h 2733031"/>
              <a:gd name="connsiteX1" fmla="*/ 2976369 w 2976369"/>
              <a:gd name="connsiteY1" fmla="*/ 0 h 2733031"/>
              <a:gd name="connsiteX0" fmla="*/ 0 w 2976369"/>
              <a:gd name="connsiteY0" fmla="*/ 2733031 h 2733031"/>
              <a:gd name="connsiteX1" fmla="*/ 2976369 w 2976369"/>
              <a:gd name="connsiteY1" fmla="*/ 0 h 2733031"/>
              <a:gd name="connsiteX0" fmla="*/ 0 w 2995841"/>
              <a:gd name="connsiteY0" fmla="*/ 2813590 h 2813590"/>
              <a:gd name="connsiteX1" fmla="*/ 2995841 w 2995841"/>
              <a:gd name="connsiteY1" fmla="*/ 0 h 2813590"/>
              <a:gd name="connsiteX0" fmla="*/ 0 w 2995841"/>
              <a:gd name="connsiteY0" fmla="*/ 2813590 h 2814404"/>
              <a:gd name="connsiteX1" fmla="*/ 2995841 w 2995841"/>
              <a:gd name="connsiteY1" fmla="*/ 0 h 2814404"/>
              <a:gd name="connsiteX0" fmla="*/ 0 w 2995841"/>
              <a:gd name="connsiteY0" fmla="*/ 2813590 h 2814485"/>
              <a:gd name="connsiteX1" fmla="*/ 2995841 w 2995841"/>
              <a:gd name="connsiteY1" fmla="*/ 0 h 2814485"/>
              <a:gd name="connsiteX0" fmla="*/ 0 w 2995841"/>
              <a:gd name="connsiteY0" fmla="*/ 2813590 h 2813590"/>
              <a:gd name="connsiteX1" fmla="*/ 2995841 w 2995841"/>
              <a:gd name="connsiteY1" fmla="*/ 0 h 2813590"/>
              <a:gd name="connsiteX0" fmla="*/ 0 w 2995841"/>
              <a:gd name="connsiteY0" fmla="*/ 2813590 h 2813590"/>
              <a:gd name="connsiteX1" fmla="*/ 2995841 w 2995841"/>
              <a:gd name="connsiteY1" fmla="*/ 0 h 2813590"/>
              <a:gd name="connsiteX0" fmla="*/ 0 w 2995841"/>
              <a:gd name="connsiteY0" fmla="*/ 2813590 h 2813590"/>
              <a:gd name="connsiteX1" fmla="*/ 2995841 w 2995841"/>
              <a:gd name="connsiteY1" fmla="*/ 0 h 2813590"/>
              <a:gd name="connsiteX0" fmla="*/ 0 w 2995841"/>
              <a:gd name="connsiteY0" fmla="*/ 2813590 h 2813590"/>
              <a:gd name="connsiteX1" fmla="*/ 2995841 w 2995841"/>
              <a:gd name="connsiteY1" fmla="*/ 0 h 2813590"/>
              <a:gd name="connsiteX0" fmla="*/ 0 w 2939955"/>
              <a:gd name="connsiteY0" fmla="*/ 2892118 h 2892118"/>
              <a:gd name="connsiteX1" fmla="*/ 2939955 w 2939955"/>
              <a:gd name="connsiteY1" fmla="*/ 0 h 2892118"/>
              <a:gd name="connsiteX0" fmla="*/ 0 w 2939955"/>
              <a:gd name="connsiteY0" fmla="*/ 2892118 h 2892118"/>
              <a:gd name="connsiteX1" fmla="*/ 2939955 w 2939955"/>
              <a:gd name="connsiteY1" fmla="*/ 0 h 2892118"/>
              <a:gd name="connsiteX0" fmla="*/ 0 w 3015801"/>
              <a:gd name="connsiteY0" fmla="*/ 2834531 h 2834531"/>
              <a:gd name="connsiteX1" fmla="*/ 3015801 w 3015801"/>
              <a:gd name="connsiteY1" fmla="*/ 0 h 283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15801" h="2834531">
                <a:moveTo>
                  <a:pt x="0" y="2834531"/>
                </a:moveTo>
                <a:cubicBezTo>
                  <a:pt x="900467" y="2022494"/>
                  <a:pt x="1974986" y="977093"/>
                  <a:pt x="3015801" y="0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2329820F-082C-47B0-ABAD-13D10C651331}"/>
              </a:ext>
            </a:extLst>
          </p:cNvPr>
          <p:cNvSpPr/>
          <p:nvPr/>
        </p:nvSpPr>
        <p:spPr>
          <a:xfrm flipV="1">
            <a:off x="6833691" y="857038"/>
            <a:ext cx="3087878" cy="2297949"/>
          </a:xfrm>
          <a:custGeom>
            <a:avLst/>
            <a:gdLst>
              <a:gd name="connsiteX0" fmla="*/ 0 w 804441"/>
              <a:gd name="connsiteY0" fmla="*/ 578734 h 578734"/>
              <a:gd name="connsiteX1" fmla="*/ 804441 w 804441"/>
              <a:gd name="connsiteY1" fmla="*/ 0 h 578734"/>
              <a:gd name="connsiteX0" fmla="*/ 0 w 805340"/>
              <a:gd name="connsiteY0" fmla="*/ 578734 h 578734"/>
              <a:gd name="connsiteX1" fmla="*/ 804441 w 805340"/>
              <a:gd name="connsiteY1" fmla="*/ 0 h 578734"/>
              <a:gd name="connsiteX0" fmla="*/ 0 w 806399"/>
              <a:gd name="connsiteY0" fmla="*/ 578734 h 578734"/>
              <a:gd name="connsiteX1" fmla="*/ 804441 w 806399"/>
              <a:gd name="connsiteY1" fmla="*/ 0 h 578734"/>
              <a:gd name="connsiteX0" fmla="*/ 0 w 1343281"/>
              <a:gd name="connsiteY0" fmla="*/ 359898 h 359898"/>
              <a:gd name="connsiteX1" fmla="*/ 1342625 w 1343281"/>
              <a:gd name="connsiteY1" fmla="*/ 0 h 359898"/>
              <a:gd name="connsiteX0" fmla="*/ 48 w 1343048"/>
              <a:gd name="connsiteY0" fmla="*/ 359898 h 359898"/>
              <a:gd name="connsiteX1" fmla="*/ 1342673 w 1343048"/>
              <a:gd name="connsiteY1" fmla="*/ 0 h 359898"/>
              <a:gd name="connsiteX0" fmla="*/ 88 w 714572"/>
              <a:gd name="connsiteY0" fmla="*/ 504236 h 504236"/>
              <a:gd name="connsiteX1" fmla="*/ 713888 w 714572"/>
              <a:gd name="connsiteY1" fmla="*/ 0 h 504236"/>
              <a:gd name="connsiteX0" fmla="*/ 236 w 714036"/>
              <a:gd name="connsiteY0" fmla="*/ 504236 h 504236"/>
              <a:gd name="connsiteX1" fmla="*/ 714036 w 714036"/>
              <a:gd name="connsiteY1" fmla="*/ 0 h 504236"/>
              <a:gd name="connsiteX0" fmla="*/ 6115 w 719915"/>
              <a:gd name="connsiteY0" fmla="*/ 504236 h 504236"/>
              <a:gd name="connsiteX1" fmla="*/ 719915 w 719915"/>
              <a:gd name="connsiteY1" fmla="*/ 0 h 504236"/>
              <a:gd name="connsiteX0" fmla="*/ 858 w 2977227"/>
              <a:gd name="connsiteY0" fmla="*/ 2733031 h 2733031"/>
              <a:gd name="connsiteX1" fmla="*/ 2977227 w 2977227"/>
              <a:gd name="connsiteY1" fmla="*/ 0 h 2733031"/>
              <a:gd name="connsiteX0" fmla="*/ 0 w 2976369"/>
              <a:gd name="connsiteY0" fmla="*/ 2733031 h 2733031"/>
              <a:gd name="connsiteX1" fmla="*/ 2976369 w 2976369"/>
              <a:gd name="connsiteY1" fmla="*/ 0 h 2733031"/>
              <a:gd name="connsiteX0" fmla="*/ 0 w 2976369"/>
              <a:gd name="connsiteY0" fmla="*/ 2733031 h 2733031"/>
              <a:gd name="connsiteX1" fmla="*/ 2976369 w 2976369"/>
              <a:gd name="connsiteY1" fmla="*/ 0 h 2733031"/>
              <a:gd name="connsiteX0" fmla="*/ 0 w 2995841"/>
              <a:gd name="connsiteY0" fmla="*/ 2813590 h 2813590"/>
              <a:gd name="connsiteX1" fmla="*/ 2995841 w 2995841"/>
              <a:gd name="connsiteY1" fmla="*/ 0 h 2813590"/>
              <a:gd name="connsiteX0" fmla="*/ 0 w 2995841"/>
              <a:gd name="connsiteY0" fmla="*/ 2813590 h 2814404"/>
              <a:gd name="connsiteX1" fmla="*/ 2995841 w 2995841"/>
              <a:gd name="connsiteY1" fmla="*/ 0 h 2814404"/>
              <a:gd name="connsiteX0" fmla="*/ 0 w 2995841"/>
              <a:gd name="connsiteY0" fmla="*/ 2813590 h 2814485"/>
              <a:gd name="connsiteX1" fmla="*/ 2995841 w 2995841"/>
              <a:gd name="connsiteY1" fmla="*/ 0 h 2814485"/>
              <a:gd name="connsiteX0" fmla="*/ 0 w 2995841"/>
              <a:gd name="connsiteY0" fmla="*/ 2813590 h 2813590"/>
              <a:gd name="connsiteX1" fmla="*/ 2995841 w 2995841"/>
              <a:gd name="connsiteY1" fmla="*/ 0 h 2813590"/>
              <a:gd name="connsiteX0" fmla="*/ 0 w 2995841"/>
              <a:gd name="connsiteY0" fmla="*/ 2813590 h 2813590"/>
              <a:gd name="connsiteX1" fmla="*/ 2995841 w 2995841"/>
              <a:gd name="connsiteY1" fmla="*/ 0 h 2813590"/>
              <a:gd name="connsiteX0" fmla="*/ 0 w 2995841"/>
              <a:gd name="connsiteY0" fmla="*/ 2813590 h 2813590"/>
              <a:gd name="connsiteX1" fmla="*/ 2995841 w 2995841"/>
              <a:gd name="connsiteY1" fmla="*/ 0 h 2813590"/>
              <a:gd name="connsiteX0" fmla="*/ 0 w 2995841"/>
              <a:gd name="connsiteY0" fmla="*/ 2813590 h 2813590"/>
              <a:gd name="connsiteX1" fmla="*/ 2995841 w 2995841"/>
              <a:gd name="connsiteY1" fmla="*/ 0 h 2813590"/>
              <a:gd name="connsiteX0" fmla="*/ 0 w 2939955"/>
              <a:gd name="connsiteY0" fmla="*/ 2892118 h 2892118"/>
              <a:gd name="connsiteX1" fmla="*/ 2939955 w 2939955"/>
              <a:gd name="connsiteY1" fmla="*/ 0 h 2892118"/>
              <a:gd name="connsiteX0" fmla="*/ 0 w 2939955"/>
              <a:gd name="connsiteY0" fmla="*/ 2892118 h 2892118"/>
              <a:gd name="connsiteX1" fmla="*/ 2939955 w 2939955"/>
              <a:gd name="connsiteY1" fmla="*/ 0 h 2892118"/>
              <a:gd name="connsiteX0" fmla="*/ 0 w 3015801"/>
              <a:gd name="connsiteY0" fmla="*/ 2834531 h 2834531"/>
              <a:gd name="connsiteX1" fmla="*/ 3015801 w 3015801"/>
              <a:gd name="connsiteY1" fmla="*/ 0 h 283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15801" h="2834531">
                <a:moveTo>
                  <a:pt x="0" y="2834531"/>
                </a:moveTo>
                <a:cubicBezTo>
                  <a:pt x="900467" y="2022494"/>
                  <a:pt x="1974986" y="977093"/>
                  <a:pt x="3015801" y="0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288FA6-61C3-4AC6-9F1F-8FFAE6719E35}"/>
              </a:ext>
            </a:extLst>
          </p:cNvPr>
          <p:cNvSpPr txBox="1"/>
          <p:nvPr/>
        </p:nvSpPr>
        <p:spPr>
          <a:xfrm>
            <a:off x="4060765" y="6088623"/>
            <a:ext cx="1741072" cy="7017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unsigned integer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DF80120-D057-4195-A9CE-E697DD1F2429}"/>
              </a:ext>
            </a:extLst>
          </p:cNvPr>
          <p:cNvSpPr txBox="1"/>
          <p:nvPr/>
        </p:nvSpPr>
        <p:spPr>
          <a:xfrm>
            <a:off x="10732407" y="3992573"/>
            <a:ext cx="86294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2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CA2802-0DE2-45E8-A81C-9ACD554ADDCC}"/>
              </a:ext>
            </a:extLst>
          </p:cNvPr>
          <p:cNvSpPr txBox="1"/>
          <p:nvPr/>
        </p:nvSpPr>
        <p:spPr>
          <a:xfrm>
            <a:off x="11083591" y="3690348"/>
            <a:ext cx="108802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endParaRPr lang="en-US" sz="2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3633BA8-AA4C-4DCD-A878-524EC0DCCE2F}"/>
              </a:ext>
            </a:extLst>
          </p:cNvPr>
          <p:cNvSpPr txBox="1"/>
          <p:nvPr/>
        </p:nvSpPr>
        <p:spPr>
          <a:xfrm>
            <a:off x="9948194" y="4311889"/>
            <a:ext cx="128479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endParaRPr lang="en-US" sz="28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537EE46-0F35-4FCA-8F2B-50AE781A12B5}"/>
              </a:ext>
            </a:extLst>
          </p:cNvPr>
          <p:cNvSpPr txBox="1"/>
          <p:nvPr/>
        </p:nvSpPr>
        <p:spPr>
          <a:xfrm>
            <a:off x="9676480" y="4612715"/>
            <a:ext cx="104750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endParaRPr 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23687F9-C492-42B9-B3B4-F1ECB04CCAEC}"/>
              </a:ext>
            </a:extLst>
          </p:cNvPr>
          <p:cNvSpPr txBox="1"/>
          <p:nvPr/>
        </p:nvSpPr>
        <p:spPr>
          <a:xfrm>
            <a:off x="11122248" y="4302195"/>
            <a:ext cx="104750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endParaRPr lang="en-US" sz="2800" dirty="0">
              <a:solidFill>
                <a:srgbClr val="FF000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6" name="Title 3">
            <a:extLst>
              <a:ext uri="{FF2B5EF4-FFF2-40B4-BE49-F238E27FC236}">
                <a16:creationId xmlns:a16="http://schemas.microsoft.com/office/drawing/2014/main" id="{5C97628F-BEDF-47DC-8163-A141BF9EB13F}"/>
              </a:ext>
            </a:extLst>
          </p:cNvPr>
          <p:cNvSpPr txBox="1">
            <a:spLocks/>
          </p:cNvSpPr>
          <p:nvPr/>
        </p:nvSpPr>
        <p:spPr>
          <a:xfrm rot="19989780">
            <a:off x="2311368" y="2433663"/>
            <a:ext cx="3964329" cy="8681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 Types</a:t>
            </a:r>
          </a:p>
        </p:txBody>
      </p:sp>
      <p:sp>
        <p:nvSpPr>
          <p:cNvPr id="67" name="Title 3">
            <a:extLst>
              <a:ext uri="{FF2B5EF4-FFF2-40B4-BE49-F238E27FC236}">
                <a16:creationId xmlns:a16="http://schemas.microsoft.com/office/drawing/2014/main" id="{22F446AC-0342-4F45-9448-43618AD2AFB0}"/>
              </a:ext>
            </a:extLst>
          </p:cNvPr>
          <p:cNvSpPr txBox="1">
            <a:spLocks/>
          </p:cNvSpPr>
          <p:nvPr/>
        </p:nvSpPr>
        <p:spPr>
          <a:xfrm>
            <a:off x="7203272" y="60080"/>
            <a:ext cx="4981357" cy="5734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EE1AE4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Floating Point Numbers</a:t>
            </a:r>
          </a:p>
        </p:txBody>
      </p:sp>
    </p:spTree>
    <p:extLst>
      <p:ext uri="{BB962C8B-B14F-4D97-AF65-F5344CB8AC3E}">
        <p14:creationId xmlns:p14="http://schemas.microsoft.com/office/powerpoint/2010/main" val="1489747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BC256951-631F-4082-90EA-576A71FFA014}"/>
              </a:ext>
            </a:extLst>
          </p:cNvPr>
          <p:cNvSpPr txBox="1">
            <a:spLocks/>
          </p:cNvSpPr>
          <p:nvPr/>
        </p:nvSpPr>
        <p:spPr>
          <a:xfrm>
            <a:off x="85463" y="70277"/>
            <a:ext cx="10830510" cy="134183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rgbClr val="C0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Automatic Type Conversion</a:t>
            </a:r>
            <a:endParaRPr lang="en-US" sz="7200" b="1" dirty="0">
              <a:solidFill>
                <a:srgbClr val="C000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5582CA-7FFF-4AAB-A875-FB6C98CAE052}"/>
              </a:ext>
            </a:extLst>
          </p:cNvPr>
          <p:cNvSpPr txBox="1"/>
          <p:nvPr/>
        </p:nvSpPr>
        <p:spPr>
          <a:xfrm>
            <a:off x="3997171" y="1412111"/>
            <a:ext cx="104750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endParaRPr lang="en-US" sz="2800" dirty="0">
              <a:solidFill>
                <a:srgbClr val="FF0000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8F212-5FD3-4A39-8524-64AB97BA1E0D}"/>
              </a:ext>
            </a:extLst>
          </p:cNvPr>
          <p:cNvSpPr txBox="1"/>
          <p:nvPr/>
        </p:nvSpPr>
        <p:spPr>
          <a:xfrm>
            <a:off x="2664566" y="2336522"/>
            <a:ext cx="86294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6F12EB-8277-4966-8CE9-430D1CDB700D}"/>
              </a:ext>
            </a:extLst>
          </p:cNvPr>
          <p:cNvSpPr txBox="1"/>
          <p:nvPr/>
        </p:nvSpPr>
        <p:spPr>
          <a:xfrm>
            <a:off x="4076715" y="2336522"/>
            <a:ext cx="108802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7D67D-4AF9-47AD-9C4C-FEEF2EBE2EEA}"/>
              </a:ext>
            </a:extLst>
          </p:cNvPr>
          <p:cNvSpPr txBox="1"/>
          <p:nvPr/>
        </p:nvSpPr>
        <p:spPr>
          <a:xfrm>
            <a:off x="5713943" y="2345120"/>
            <a:ext cx="129163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EE1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lang="en-US" sz="2800" dirty="0">
              <a:solidFill>
                <a:srgbClr val="EE1AE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178A08-F071-4DED-B610-2FC3713A543E}"/>
              </a:ext>
            </a:extLst>
          </p:cNvPr>
          <p:cNvSpPr txBox="1"/>
          <p:nvPr/>
        </p:nvSpPr>
        <p:spPr>
          <a:xfrm>
            <a:off x="7554785" y="2336522"/>
            <a:ext cx="146922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EE1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en-US" sz="2800" dirty="0">
              <a:solidFill>
                <a:srgbClr val="EE1AE4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F0256A-8FF0-421D-8C82-2F2CB689C138}"/>
              </a:ext>
            </a:extLst>
          </p:cNvPr>
          <p:cNvSpPr txBox="1"/>
          <p:nvPr/>
        </p:nvSpPr>
        <p:spPr>
          <a:xfrm>
            <a:off x="2450220" y="1412111"/>
            <a:ext cx="1291634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B3D6BA-AB93-4F3F-A5E4-22F87C57F89A}"/>
              </a:ext>
            </a:extLst>
          </p:cNvPr>
          <p:cNvSpPr txBox="1"/>
          <p:nvPr/>
        </p:nvSpPr>
        <p:spPr>
          <a:xfrm>
            <a:off x="1097623" y="1412111"/>
            <a:ext cx="109728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endParaRPr lang="en-US" sz="28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5CC007-4B36-495E-B096-BE83E9F49B89}"/>
              </a:ext>
            </a:extLst>
          </p:cNvPr>
          <p:cNvCxnSpPr>
            <a:stCxn id="8" idx="2"/>
            <a:endCxn id="4" idx="0"/>
          </p:cNvCxnSpPr>
          <p:nvPr/>
        </p:nvCxnSpPr>
        <p:spPr>
          <a:xfrm>
            <a:off x="3096037" y="1935331"/>
            <a:ext cx="0" cy="401191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7F3D73-78CD-4048-BACA-F0BC1C7A55FB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>
            <a:off x="1646263" y="1935331"/>
            <a:ext cx="1449774" cy="401191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7D8099-B83F-4AB2-8941-3DFB1BDDCC6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096037" y="1935331"/>
            <a:ext cx="1424887" cy="401191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6DD938-DDE5-45AA-839E-03FBD0F248A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527508" y="2598132"/>
            <a:ext cx="549207" cy="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0346D7-4878-433A-A242-FCE8E2B0A62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164736" y="2598132"/>
            <a:ext cx="549207" cy="8598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F5D2CF-78AD-4284-A526-2375E14BAF2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005578" y="2598132"/>
            <a:ext cx="549207" cy="8598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6F0A34B-6972-4CAE-9001-6EC2CD990E70}"/>
              </a:ext>
            </a:extLst>
          </p:cNvPr>
          <p:cNvSpPr txBox="1"/>
          <p:nvPr/>
        </p:nvSpPr>
        <p:spPr>
          <a:xfrm>
            <a:off x="273629" y="3388470"/>
            <a:ext cx="11763387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Operations on Numeric Data Types</a:t>
            </a: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sz="2400" dirty="0"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sz="2400" dirty="0"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400" dirty="0">
                <a:cs typeface="Courier New" panose="02070309020205020404" pitchFamily="49" charset="0"/>
              </a:rPr>
              <a:t> will be casted to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cs typeface="Courier New" panose="02070309020205020404" pitchFamily="49" charset="0"/>
              </a:rPr>
              <a:t> before performing any operation</a:t>
            </a:r>
          </a:p>
          <a:p>
            <a:pPr marL="514350" indent="-514350">
              <a:buAutoNum type="arabicPeriod"/>
            </a:pPr>
            <a:r>
              <a:rPr lang="en-US" sz="2400" dirty="0">
                <a:cs typeface="Courier New" panose="02070309020205020404" pitchFamily="49" charset="0"/>
              </a:rPr>
              <a:t>Type widening will be performed before any operation between two different data types.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991B0E-FD41-4A62-8E40-10B9D0846C53}"/>
              </a:ext>
            </a:extLst>
          </p:cNvPr>
          <p:cNvSpPr txBox="1"/>
          <p:nvPr/>
        </p:nvSpPr>
        <p:spPr>
          <a:xfrm>
            <a:off x="9615995" y="2336522"/>
            <a:ext cx="146922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en-US" sz="2800" dirty="0">
              <a:solidFill>
                <a:srgbClr val="00B05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3220C4-1753-48AA-AE0D-7EA0297BA2A0}"/>
              </a:ext>
            </a:extLst>
          </p:cNvPr>
          <p:cNvCxnSpPr>
            <a:cxnSpLocks/>
          </p:cNvCxnSpPr>
          <p:nvPr/>
        </p:nvCxnSpPr>
        <p:spPr>
          <a:xfrm flipV="1">
            <a:off x="9024012" y="2606730"/>
            <a:ext cx="549207" cy="8598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790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rgbClr val="FEFDE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E6B37D68-0760-4F87-A900-375864D6D58B}"/>
              </a:ext>
            </a:extLst>
          </p:cNvPr>
          <p:cNvSpPr txBox="1">
            <a:spLocks/>
          </p:cNvSpPr>
          <p:nvPr/>
        </p:nvSpPr>
        <p:spPr>
          <a:xfrm>
            <a:off x="25830" y="0"/>
            <a:ext cx="11045126" cy="99279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800" b="1" dirty="0">
                <a:solidFill>
                  <a:srgbClr val="00FF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Literals</a:t>
            </a:r>
            <a:r>
              <a:rPr lang="en-US" sz="5400" b="1" dirty="0">
                <a:solidFill>
                  <a:srgbClr val="C0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Primitive Data Types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2E22D3-5C72-4124-A023-5E657F946B71}"/>
              </a:ext>
            </a:extLst>
          </p:cNvPr>
          <p:cNvSpPr txBox="1"/>
          <p:nvPr/>
        </p:nvSpPr>
        <p:spPr>
          <a:xfrm>
            <a:off x="240991" y="1197545"/>
            <a:ext cx="1687008" cy="58785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1" algn="r">
              <a:lnSpc>
                <a:spcPct val="120000"/>
              </a:lnSpc>
              <a:spcBef>
                <a:spcPts val="0"/>
              </a:spcBef>
            </a:pP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CF743B-B690-4610-B04C-6351208048AB}"/>
              </a:ext>
            </a:extLst>
          </p:cNvPr>
          <p:cNvSpPr txBox="1"/>
          <p:nvPr/>
        </p:nvSpPr>
        <p:spPr>
          <a:xfrm>
            <a:off x="2456552" y="745376"/>
            <a:ext cx="1080303" cy="587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20000"/>
              </a:lnSpc>
              <a:spcBef>
                <a:spcPts val="0"/>
              </a:spcBef>
            </a:pP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C3919-6E99-431F-A5CE-72D54C8F59D0}"/>
              </a:ext>
            </a:extLst>
          </p:cNvPr>
          <p:cNvSpPr txBox="1"/>
          <p:nvPr/>
        </p:nvSpPr>
        <p:spPr>
          <a:xfrm>
            <a:off x="2456552" y="1491767"/>
            <a:ext cx="1437188" cy="587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20000"/>
              </a:lnSpc>
              <a:spcBef>
                <a:spcPts val="0"/>
              </a:spcBef>
            </a:pP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13B2A6-2B8C-4263-A21D-0985BE3B76DA}"/>
              </a:ext>
            </a:extLst>
          </p:cNvPr>
          <p:cNvSpPr txBox="1"/>
          <p:nvPr/>
        </p:nvSpPr>
        <p:spPr>
          <a:xfrm>
            <a:off x="6321229" y="2001587"/>
            <a:ext cx="40934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\u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20AC'</a:t>
            </a:r>
            <a:r>
              <a:rPr lang="en-US" sz="2800" dirty="0">
                <a:solidFill>
                  <a:schemeClr val="accent5"/>
                </a:solidFill>
              </a:rPr>
              <a:t>,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\u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0E01'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418C9D-0335-46E8-BCAD-F816D3B8516D}"/>
              </a:ext>
            </a:extLst>
          </p:cNvPr>
          <p:cNvSpPr txBox="1"/>
          <p:nvPr/>
        </p:nvSpPr>
        <p:spPr>
          <a:xfrm>
            <a:off x="6231962" y="1358449"/>
            <a:ext cx="42720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n'</a:t>
            </a:r>
            <a:r>
              <a:rPr lang="en-US" sz="2800" dirty="0">
                <a:solidFill>
                  <a:schemeClr val="accent5"/>
                </a:solidFill>
              </a:rPr>
              <a:t>,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t'</a:t>
            </a:r>
            <a:r>
              <a:rPr lang="en-US" sz="2800" dirty="0">
                <a:solidFill>
                  <a:schemeClr val="accent5"/>
                </a:solidFill>
              </a:rPr>
              <a:t>,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800" dirty="0">
                <a:solidFill>
                  <a:schemeClr val="accent5"/>
                </a:solidFill>
              </a:rPr>
              <a:t>,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A99E34-CE31-41A6-AF63-9DDE9086CCC1}"/>
              </a:ext>
            </a:extLst>
          </p:cNvPr>
          <p:cNvSpPr txBox="1"/>
          <p:nvPr/>
        </p:nvSpPr>
        <p:spPr>
          <a:xfrm>
            <a:off x="6231962" y="734832"/>
            <a:ext cx="411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2800" dirty="0">
                <a:solidFill>
                  <a:schemeClr val="accent5"/>
                </a:solidFill>
              </a:rPr>
              <a:t>,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'Z'</a:t>
            </a:r>
            <a:r>
              <a:rPr lang="en-US" sz="2800" dirty="0">
                <a:solidFill>
                  <a:schemeClr val="accent5"/>
                </a:solidFill>
              </a:rPr>
              <a:t>,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'9'</a:t>
            </a:r>
            <a:r>
              <a:rPr lang="en-US" sz="2800" dirty="0">
                <a:solidFill>
                  <a:schemeClr val="accent5"/>
                </a:solidFill>
              </a:rPr>
              <a:t>,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'+'</a:t>
            </a:r>
            <a:r>
              <a:rPr lang="en-US" sz="2800" dirty="0">
                <a:solidFill>
                  <a:schemeClr val="accent5"/>
                </a:solidFill>
              </a:rPr>
              <a:t>,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'$'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790039-13AA-425D-801E-2597CF942D6E}"/>
              </a:ext>
            </a:extLst>
          </p:cNvPr>
          <p:cNvSpPr txBox="1"/>
          <p:nvPr/>
        </p:nvSpPr>
        <p:spPr>
          <a:xfrm>
            <a:off x="4465863" y="1358449"/>
            <a:ext cx="104750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endParaRPr lang="en-US" sz="2800" dirty="0">
              <a:solidFill>
                <a:srgbClr val="FF0000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2FE7D3-B611-4A73-A563-F927331F3D67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1927999" y="1039303"/>
            <a:ext cx="528553" cy="45216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113695-7579-4D31-B12B-4D3994C17C10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927999" y="1491472"/>
            <a:ext cx="528553" cy="29422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217007-8F07-43A7-9171-EA85279E4587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5513368" y="996442"/>
            <a:ext cx="718594" cy="62361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FB9F2D-4765-4F04-A304-1A05DA57B2A0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>
            <a:off x="5513368" y="1620059"/>
            <a:ext cx="71859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06A4B0-D55A-42E1-B906-6BEDFC239898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5513368" y="1620059"/>
            <a:ext cx="807861" cy="64313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4AA2A5A-B903-444D-AD6B-284BD49341B4}"/>
              </a:ext>
            </a:extLst>
          </p:cNvPr>
          <p:cNvSpPr txBox="1"/>
          <p:nvPr/>
        </p:nvSpPr>
        <p:spPr>
          <a:xfrm>
            <a:off x="230172" y="3492219"/>
            <a:ext cx="86294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4E1011-6B65-4682-9295-9C5656169900}"/>
              </a:ext>
            </a:extLst>
          </p:cNvPr>
          <p:cNvSpPr txBox="1"/>
          <p:nvPr/>
        </p:nvSpPr>
        <p:spPr>
          <a:xfrm>
            <a:off x="1894819" y="3283783"/>
            <a:ext cx="42037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0b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r>
              <a:rPr lang="en-US" sz="2800" dirty="0">
                <a:solidFill>
                  <a:schemeClr val="accent5"/>
                </a:solidFill>
              </a:rPr>
              <a:t>,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0b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10_0011</a:t>
            </a:r>
            <a:endParaRPr lang="en-US" sz="2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41C374-DF6A-4025-8475-38A4A53FB41F}"/>
              </a:ext>
            </a:extLst>
          </p:cNvPr>
          <p:cNvSpPr txBox="1"/>
          <p:nvPr/>
        </p:nvSpPr>
        <p:spPr>
          <a:xfrm>
            <a:off x="1904278" y="2775170"/>
            <a:ext cx="31242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  <a:r>
              <a:rPr lang="en-US" sz="2800" dirty="0">
                <a:solidFill>
                  <a:schemeClr val="accent5"/>
                </a:solidFill>
              </a:rPr>
              <a:t>,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61_034_895</a:t>
            </a:r>
            <a:endParaRPr lang="en-US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7AE531-891D-4409-AC12-71288F313134}"/>
              </a:ext>
            </a:extLst>
          </p:cNvPr>
          <p:cNvSpPr txBox="1"/>
          <p:nvPr/>
        </p:nvSpPr>
        <p:spPr>
          <a:xfrm>
            <a:off x="1904280" y="3821301"/>
            <a:ext cx="42868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734</a:t>
            </a:r>
            <a:r>
              <a:rPr lang="en-US" sz="2800" dirty="0">
                <a:solidFill>
                  <a:schemeClr val="accent5"/>
                </a:solidFill>
              </a:rPr>
              <a:t>,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67_203</a:t>
            </a:r>
            <a:endParaRPr lang="en-US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59CFD7-B760-45B9-8747-5543A1C8DF1C}"/>
              </a:ext>
            </a:extLst>
          </p:cNvPr>
          <p:cNvSpPr txBox="1"/>
          <p:nvPr/>
        </p:nvSpPr>
        <p:spPr>
          <a:xfrm>
            <a:off x="1894819" y="4366788"/>
            <a:ext cx="30304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1AF7</a:t>
            </a:r>
            <a:r>
              <a:rPr lang="en-US" sz="2800" dirty="0">
                <a:solidFill>
                  <a:schemeClr val="accent5"/>
                </a:solidFill>
              </a:rPr>
              <a:t>,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fff2</a:t>
            </a:r>
            <a:endParaRPr lang="en-US" sz="2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5C2E63-349F-4B5A-AC60-6577B41D27B7}"/>
              </a:ext>
            </a:extLst>
          </p:cNvPr>
          <p:cNvSpPr txBox="1"/>
          <p:nvPr/>
        </p:nvSpPr>
        <p:spPr>
          <a:xfrm>
            <a:off x="10166575" y="1997537"/>
            <a:ext cx="18151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5"/>
                </a:solidFill>
              </a:rPr>
              <a:t>Unicode C.</a:t>
            </a:r>
            <a:endParaRPr lang="en-US" sz="2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BF78E3-5D6D-4FAB-8A9A-AA06FDF913A6}"/>
              </a:ext>
            </a:extLst>
          </p:cNvPr>
          <p:cNvSpPr txBox="1"/>
          <p:nvPr/>
        </p:nvSpPr>
        <p:spPr>
          <a:xfrm>
            <a:off x="10373697" y="1358449"/>
            <a:ext cx="16773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5"/>
                </a:solidFill>
              </a:rPr>
              <a:t>Escape C.</a:t>
            </a:r>
            <a:endParaRPr lang="en-US" sz="28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08D6B3-3E46-491A-A4C2-CF31E3FC13C5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 flipV="1">
            <a:off x="1093114" y="3036780"/>
            <a:ext cx="811164" cy="71704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7AC0ED4-7A8E-4D11-9C92-AC0473EF9A21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1093114" y="3545393"/>
            <a:ext cx="801705" cy="20843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0FA4E36-A927-45F9-AF30-BD456B65358E}"/>
              </a:ext>
            </a:extLst>
          </p:cNvPr>
          <p:cNvCxnSpPr>
            <a:cxnSpLocks/>
            <a:stCxn id="37" idx="3"/>
            <a:endCxn id="41" idx="1"/>
          </p:cNvCxnSpPr>
          <p:nvPr/>
        </p:nvCxnSpPr>
        <p:spPr>
          <a:xfrm>
            <a:off x="1093114" y="3753829"/>
            <a:ext cx="811166" cy="32908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C184F6D-A588-4826-B034-CAEF657EAEDB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1093114" y="3753829"/>
            <a:ext cx="801705" cy="87456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67D10D6-D221-4519-AFE4-B01CEA8C85D6}"/>
              </a:ext>
            </a:extLst>
          </p:cNvPr>
          <p:cNvSpPr txBox="1"/>
          <p:nvPr/>
        </p:nvSpPr>
        <p:spPr>
          <a:xfrm>
            <a:off x="5389260" y="2765460"/>
            <a:ext cx="14606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</a:rPr>
              <a:t>Decimal</a:t>
            </a:r>
            <a:endParaRPr lang="en-US" sz="2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DFF6DDE-E291-415E-B0B6-932AECD67D93}"/>
              </a:ext>
            </a:extLst>
          </p:cNvPr>
          <p:cNvSpPr txBox="1"/>
          <p:nvPr/>
        </p:nvSpPr>
        <p:spPr>
          <a:xfrm>
            <a:off x="5301818" y="3286893"/>
            <a:ext cx="21774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</a:rPr>
              <a:t>Binary (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0b</a:t>
            </a:r>
            <a:r>
              <a:rPr lang="en-US" sz="2800" dirty="0">
                <a:solidFill>
                  <a:schemeClr val="accent5"/>
                </a:solidFill>
              </a:rPr>
              <a:t>…)</a:t>
            </a:r>
            <a:endParaRPr lang="en-US" sz="28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54853F1-6D47-4F6E-A908-CEB846EB124E}"/>
              </a:ext>
            </a:extLst>
          </p:cNvPr>
          <p:cNvSpPr txBox="1"/>
          <p:nvPr/>
        </p:nvSpPr>
        <p:spPr>
          <a:xfrm>
            <a:off x="5505148" y="3817851"/>
            <a:ext cx="18151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</a:rPr>
              <a:t>Octal (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r>
              <a:rPr lang="en-US" sz="2800" dirty="0">
                <a:solidFill>
                  <a:schemeClr val="accent5"/>
                </a:solidFill>
              </a:rPr>
              <a:t>…)</a:t>
            </a:r>
            <a:endParaRPr lang="en-US" sz="2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A00CC41-2FC3-4110-B5CD-25C56725699D}"/>
              </a:ext>
            </a:extLst>
          </p:cNvPr>
          <p:cNvSpPr txBox="1"/>
          <p:nvPr/>
        </p:nvSpPr>
        <p:spPr>
          <a:xfrm>
            <a:off x="4744659" y="4357674"/>
            <a:ext cx="30304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</a:rPr>
              <a:t>Hexadecimal (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0x</a:t>
            </a:r>
            <a:r>
              <a:rPr lang="en-US" sz="2800" dirty="0">
                <a:solidFill>
                  <a:schemeClr val="accent5"/>
                </a:solidFill>
              </a:rPr>
              <a:t>…)</a:t>
            </a:r>
            <a:endParaRPr lang="en-US" sz="2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0B3B9D2-3465-4DD2-893E-98FC17EB9C7D}"/>
              </a:ext>
            </a:extLst>
          </p:cNvPr>
          <p:cNvSpPr txBox="1"/>
          <p:nvPr/>
        </p:nvSpPr>
        <p:spPr>
          <a:xfrm>
            <a:off x="10873807" y="3545393"/>
            <a:ext cx="108802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endParaRPr lang="en-US" sz="2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E608869-72D5-4DD3-951E-DA9278E35744}"/>
              </a:ext>
            </a:extLst>
          </p:cNvPr>
          <p:cNvSpPr txBox="1"/>
          <p:nvPr/>
        </p:nvSpPr>
        <p:spPr>
          <a:xfrm>
            <a:off x="10647044" y="5628295"/>
            <a:ext cx="129163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2800" b="1" dirty="0">
                <a:solidFill>
                  <a:srgbClr val="EE1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lang="en-US" sz="2800" dirty="0">
              <a:solidFill>
                <a:srgbClr val="EE1AE4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C53F1F7-F2B8-451A-81BB-D85EEFA73505}"/>
              </a:ext>
            </a:extLst>
          </p:cNvPr>
          <p:cNvSpPr txBox="1"/>
          <p:nvPr/>
        </p:nvSpPr>
        <p:spPr>
          <a:xfrm>
            <a:off x="179410" y="5556088"/>
            <a:ext cx="146922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en-US" sz="2800" b="1" dirty="0">
                <a:solidFill>
                  <a:srgbClr val="EE1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en-US" sz="2800" dirty="0">
              <a:solidFill>
                <a:srgbClr val="EE1AE4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1B8452-5560-4ED0-9D93-E48E9FB40B97}"/>
              </a:ext>
            </a:extLst>
          </p:cNvPr>
          <p:cNvSpPr txBox="1"/>
          <p:nvPr/>
        </p:nvSpPr>
        <p:spPr>
          <a:xfrm>
            <a:off x="7450223" y="2769939"/>
            <a:ext cx="27971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845_8984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800" dirty="0">
                <a:solidFill>
                  <a:schemeClr val="accent5"/>
                </a:solidFill>
              </a:rPr>
              <a:t> ,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120BDE-7804-4F17-9115-E9C4BEE3014E}"/>
              </a:ext>
            </a:extLst>
          </p:cNvPr>
          <p:cNvSpPr txBox="1"/>
          <p:nvPr/>
        </p:nvSpPr>
        <p:spPr>
          <a:xfrm>
            <a:off x="7413311" y="3302273"/>
            <a:ext cx="28340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0b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1010_1000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23E0308-EF26-4355-BF5C-D349918C5F75}"/>
              </a:ext>
            </a:extLst>
          </p:cNvPr>
          <p:cNvSpPr txBox="1"/>
          <p:nvPr/>
        </p:nvSpPr>
        <p:spPr>
          <a:xfrm>
            <a:off x="8518966" y="3846987"/>
            <a:ext cx="17284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4_067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0F9E53D-3E3E-447B-B29F-1A106F45D209}"/>
              </a:ext>
            </a:extLst>
          </p:cNvPr>
          <p:cNvSpPr txBox="1"/>
          <p:nvPr/>
        </p:nvSpPr>
        <p:spPr>
          <a:xfrm>
            <a:off x="7311644" y="4357674"/>
            <a:ext cx="29357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b01dface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28FD512-6F78-4004-95D5-B86B2337614B}"/>
              </a:ext>
            </a:extLst>
          </p:cNvPr>
          <p:cNvCxnSpPr>
            <a:cxnSpLocks/>
            <a:stCxn id="73" idx="1"/>
            <a:endCxn id="76" idx="3"/>
          </p:cNvCxnSpPr>
          <p:nvPr/>
        </p:nvCxnSpPr>
        <p:spPr>
          <a:xfrm flipH="1" flipV="1">
            <a:off x="10247404" y="3031549"/>
            <a:ext cx="626403" cy="77545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7073AEC-1D73-4496-BFBC-18CFF51E90CD}"/>
              </a:ext>
            </a:extLst>
          </p:cNvPr>
          <p:cNvCxnSpPr>
            <a:cxnSpLocks/>
            <a:stCxn id="73" idx="1"/>
            <a:endCxn id="79" idx="3"/>
          </p:cNvCxnSpPr>
          <p:nvPr/>
        </p:nvCxnSpPr>
        <p:spPr>
          <a:xfrm flipH="1" flipV="1">
            <a:off x="10247404" y="3563883"/>
            <a:ext cx="626403" cy="2431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4C941C9-1453-4C73-80CE-CF6A83A1990C}"/>
              </a:ext>
            </a:extLst>
          </p:cNvPr>
          <p:cNvCxnSpPr>
            <a:cxnSpLocks/>
            <a:stCxn id="73" idx="1"/>
            <a:endCxn id="80" idx="3"/>
          </p:cNvCxnSpPr>
          <p:nvPr/>
        </p:nvCxnSpPr>
        <p:spPr>
          <a:xfrm flipH="1">
            <a:off x="10247403" y="3807003"/>
            <a:ext cx="626404" cy="30159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DFC743F-31E4-4C36-B06C-DBA7BF685013}"/>
              </a:ext>
            </a:extLst>
          </p:cNvPr>
          <p:cNvCxnSpPr>
            <a:cxnSpLocks/>
            <a:stCxn id="73" idx="1"/>
            <a:endCxn id="81" idx="3"/>
          </p:cNvCxnSpPr>
          <p:nvPr/>
        </p:nvCxnSpPr>
        <p:spPr>
          <a:xfrm flipH="1">
            <a:off x="10247404" y="3807003"/>
            <a:ext cx="626403" cy="81228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D3EA81F-2D7F-4FEB-8B9E-24EB93877B55}"/>
              </a:ext>
            </a:extLst>
          </p:cNvPr>
          <p:cNvSpPr txBox="1"/>
          <p:nvPr/>
        </p:nvSpPr>
        <p:spPr>
          <a:xfrm>
            <a:off x="8142790" y="5617576"/>
            <a:ext cx="1899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C0E4F9A-7E95-408A-B42B-15BD4964FAC7}"/>
              </a:ext>
            </a:extLst>
          </p:cNvPr>
          <p:cNvSpPr txBox="1"/>
          <p:nvPr/>
        </p:nvSpPr>
        <p:spPr>
          <a:xfrm>
            <a:off x="6640027" y="5090713"/>
            <a:ext cx="34105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917.35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800" dirty="0">
                <a:solidFill>
                  <a:schemeClr val="accent5"/>
                </a:solidFill>
              </a:rPr>
              <a:t>,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156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74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2A4CE3-86D5-4890-A505-8E4ED37B3069}"/>
              </a:ext>
            </a:extLst>
          </p:cNvPr>
          <p:cNvSpPr txBox="1"/>
          <p:nvPr/>
        </p:nvSpPr>
        <p:spPr>
          <a:xfrm>
            <a:off x="7899201" y="6140796"/>
            <a:ext cx="21253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-46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8F472E5-400A-4598-B7E4-D6C70147BE56}"/>
              </a:ext>
            </a:extLst>
          </p:cNvPr>
          <p:cNvCxnSpPr>
            <a:cxnSpLocks/>
            <a:stCxn id="74" idx="1"/>
            <a:endCxn id="95" idx="3"/>
          </p:cNvCxnSpPr>
          <p:nvPr/>
        </p:nvCxnSpPr>
        <p:spPr>
          <a:xfrm flipH="1" flipV="1">
            <a:off x="10050607" y="5352323"/>
            <a:ext cx="596437" cy="53758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15738F8-746D-488C-8D2E-12934B4726E5}"/>
              </a:ext>
            </a:extLst>
          </p:cNvPr>
          <p:cNvCxnSpPr>
            <a:cxnSpLocks/>
            <a:stCxn id="74" idx="1"/>
            <a:endCxn id="94" idx="3"/>
          </p:cNvCxnSpPr>
          <p:nvPr/>
        </p:nvCxnSpPr>
        <p:spPr>
          <a:xfrm flipH="1" flipV="1">
            <a:off x="10042048" y="5879186"/>
            <a:ext cx="604996" cy="1071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6F59432-F65F-450A-957D-42168EDE19A7}"/>
              </a:ext>
            </a:extLst>
          </p:cNvPr>
          <p:cNvCxnSpPr>
            <a:cxnSpLocks/>
            <a:stCxn id="74" idx="1"/>
            <a:endCxn id="96" idx="3"/>
          </p:cNvCxnSpPr>
          <p:nvPr/>
        </p:nvCxnSpPr>
        <p:spPr>
          <a:xfrm flipH="1">
            <a:off x="10024562" y="5889905"/>
            <a:ext cx="622482" cy="51250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01B0FF1-6869-4B29-80E1-D35075A8C20D}"/>
              </a:ext>
            </a:extLst>
          </p:cNvPr>
          <p:cNvSpPr txBox="1"/>
          <p:nvPr/>
        </p:nvSpPr>
        <p:spPr>
          <a:xfrm>
            <a:off x="2245076" y="5559731"/>
            <a:ext cx="19333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79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308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8DC6D5F-6BF8-47E5-B448-7ED1EF99231D}"/>
              </a:ext>
            </a:extLst>
          </p:cNvPr>
          <p:cNvSpPr txBox="1"/>
          <p:nvPr/>
        </p:nvSpPr>
        <p:spPr>
          <a:xfrm>
            <a:off x="2253634" y="5032868"/>
            <a:ext cx="35857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6_502_483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9071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B36C908-FAA9-4B23-8676-04FCB1641C5B}"/>
              </a:ext>
            </a:extLst>
          </p:cNvPr>
          <p:cNvSpPr txBox="1"/>
          <p:nvPr/>
        </p:nvSpPr>
        <p:spPr>
          <a:xfrm>
            <a:off x="2227589" y="6082951"/>
            <a:ext cx="21253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-324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F582829-A1BF-4127-B0DF-B79B364862A3}"/>
              </a:ext>
            </a:extLst>
          </p:cNvPr>
          <p:cNvCxnSpPr>
            <a:cxnSpLocks/>
            <a:stCxn id="75" idx="3"/>
            <a:endCxn id="110" idx="1"/>
          </p:cNvCxnSpPr>
          <p:nvPr/>
        </p:nvCxnSpPr>
        <p:spPr>
          <a:xfrm flipV="1">
            <a:off x="1648637" y="5294478"/>
            <a:ext cx="604997" cy="5232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4F4888D-1A70-4D38-9994-E84EADAFE42C}"/>
              </a:ext>
            </a:extLst>
          </p:cNvPr>
          <p:cNvCxnSpPr>
            <a:cxnSpLocks/>
            <a:stCxn id="75" idx="3"/>
            <a:endCxn id="109" idx="1"/>
          </p:cNvCxnSpPr>
          <p:nvPr/>
        </p:nvCxnSpPr>
        <p:spPr>
          <a:xfrm>
            <a:off x="1648637" y="5817698"/>
            <a:ext cx="596439" cy="364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1BC0521-969D-4EDE-838E-988C0E3E4B40}"/>
              </a:ext>
            </a:extLst>
          </p:cNvPr>
          <p:cNvCxnSpPr>
            <a:cxnSpLocks/>
            <a:stCxn id="75" idx="3"/>
            <a:endCxn id="111" idx="1"/>
          </p:cNvCxnSpPr>
          <p:nvPr/>
        </p:nvCxnSpPr>
        <p:spPr>
          <a:xfrm>
            <a:off x="1648637" y="5817698"/>
            <a:ext cx="578952" cy="52686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C108309-D32B-4747-9E93-968E1198DE89}"/>
              </a:ext>
            </a:extLst>
          </p:cNvPr>
          <p:cNvSpPr txBox="1"/>
          <p:nvPr/>
        </p:nvSpPr>
        <p:spPr>
          <a:xfrm>
            <a:off x="4637301" y="5714198"/>
            <a:ext cx="2865042" cy="790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dirty="0">
                <a:solidFill>
                  <a:schemeClr val="accent5"/>
                </a:solidFill>
              </a:rPr>
              <a:t>Scientific Notation (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9.9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±9</a:t>
            </a:r>
            <a:r>
              <a:rPr lang="en-US" sz="2800" dirty="0">
                <a:solidFill>
                  <a:schemeClr val="accent5"/>
                </a:solidFill>
              </a:rPr>
              <a:t> or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9.9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±9</a:t>
            </a:r>
            <a:r>
              <a:rPr lang="en-US" sz="2800" dirty="0">
                <a:solidFill>
                  <a:schemeClr val="accent5"/>
                </a:solidFill>
              </a:rPr>
              <a:t>)</a:t>
            </a:r>
            <a:endParaRPr lang="en-US" sz="2800" dirty="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0FE5A32-1588-4655-B08F-F9AE7F4FCA13}"/>
              </a:ext>
            </a:extLst>
          </p:cNvPr>
          <p:cNvCxnSpPr>
            <a:cxnSpLocks/>
            <a:stCxn id="124" idx="1"/>
            <a:endCxn id="109" idx="3"/>
          </p:cNvCxnSpPr>
          <p:nvPr/>
        </p:nvCxnSpPr>
        <p:spPr>
          <a:xfrm flipH="1" flipV="1">
            <a:off x="4178462" y="5821341"/>
            <a:ext cx="458839" cy="28803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5E2EDBC-C958-4C9D-8D45-B1CE41C6BD91}"/>
              </a:ext>
            </a:extLst>
          </p:cNvPr>
          <p:cNvCxnSpPr>
            <a:cxnSpLocks/>
            <a:stCxn id="124" idx="1"/>
            <a:endCxn id="111" idx="3"/>
          </p:cNvCxnSpPr>
          <p:nvPr/>
        </p:nvCxnSpPr>
        <p:spPr>
          <a:xfrm flipH="1">
            <a:off x="4352950" y="6109371"/>
            <a:ext cx="284351" cy="23519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5E04699-F338-4717-87DA-69781A04C4FA}"/>
              </a:ext>
            </a:extLst>
          </p:cNvPr>
          <p:cNvCxnSpPr>
            <a:cxnSpLocks/>
            <a:stCxn id="124" idx="3"/>
            <a:endCxn id="96" idx="1"/>
          </p:cNvCxnSpPr>
          <p:nvPr/>
        </p:nvCxnSpPr>
        <p:spPr>
          <a:xfrm>
            <a:off x="7502343" y="6109371"/>
            <a:ext cx="396858" cy="29303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7408D75-F7FA-4BCF-811A-AB996A731132}"/>
              </a:ext>
            </a:extLst>
          </p:cNvPr>
          <p:cNvCxnSpPr>
            <a:cxnSpLocks/>
            <a:stCxn id="124" idx="3"/>
            <a:endCxn id="94" idx="1"/>
          </p:cNvCxnSpPr>
          <p:nvPr/>
        </p:nvCxnSpPr>
        <p:spPr>
          <a:xfrm flipV="1">
            <a:off x="7502343" y="5879186"/>
            <a:ext cx="640447" cy="2301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9DC85D39-350B-431A-BF58-44591B8BE6B0}"/>
              </a:ext>
            </a:extLst>
          </p:cNvPr>
          <p:cNvSpPr txBox="1"/>
          <p:nvPr/>
        </p:nvSpPr>
        <p:spPr>
          <a:xfrm>
            <a:off x="302395" y="2128672"/>
            <a:ext cx="56149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</a:rPr>
              <a:t>No literal form for 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sz="2800" dirty="0">
                <a:solidFill>
                  <a:schemeClr val="accent5"/>
                </a:solidFill>
              </a:rPr>
              <a:t> and 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sz="2800" dirty="0">
                <a:solidFill>
                  <a:schemeClr val="accent5"/>
                </a:solidFill>
              </a:rPr>
              <a:t>.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197E012C-6C88-4C58-A853-7F4CECC29ADE}"/>
              </a:ext>
            </a:extLst>
          </p:cNvPr>
          <p:cNvCxnSpPr>
            <a:cxnSpLocks/>
            <a:stCxn id="164" idx="0"/>
          </p:cNvCxnSpPr>
          <p:nvPr/>
        </p:nvCxnSpPr>
        <p:spPr>
          <a:xfrm flipV="1">
            <a:off x="6180881" y="2702691"/>
            <a:ext cx="5870177" cy="2893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904B3AEF-464D-4DC2-851D-4A8820FC2AFA}"/>
              </a:ext>
            </a:extLst>
          </p:cNvPr>
          <p:cNvCxnSpPr/>
          <p:nvPr/>
        </p:nvCxnSpPr>
        <p:spPr>
          <a:xfrm flipV="1">
            <a:off x="160176" y="4962240"/>
            <a:ext cx="11871648" cy="6277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E47F4764-D540-49CF-A7AA-B3D2CA3BCB42}"/>
              </a:ext>
            </a:extLst>
          </p:cNvPr>
          <p:cNvSpPr/>
          <p:nvPr/>
        </p:nvSpPr>
        <p:spPr>
          <a:xfrm>
            <a:off x="3912243" y="914400"/>
            <a:ext cx="2268638" cy="1817225"/>
          </a:xfrm>
          <a:custGeom>
            <a:avLst/>
            <a:gdLst>
              <a:gd name="connsiteX0" fmla="*/ 2268638 w 2268638"/>
              <a:gd name="connsiteY0" fmla="*/ 1817225 h 1817225"/>
              <a:gd name="connsiteX1" fmla="*/ 1741990 w 2268638"/>
              <a:gd name="connsiteY1" fmla="*/ 1145894 h 1817225"/>
              <a:gd name="connsiteX2" fmla="*/ 225706 w 2268638"/>
              <a:gd name="connsiteY2" fmla="*/ 966486 h 1817225"/>
              <a:gd name="connsiteX3" fmla="*/ 0 w 2268638"/>
              <a:gd name="connsiteY3" fmla="*/ 0 h 1817225"/>
              <a:gd name="connsiteX0" fmla="*/ 2268638 w 2268638"/>
              <a:gd name="connsiteY0" fmla="*/ 1817225 h 1817225"/>
              <a:gd name="connsiteX1" fmla="*/ 1741990 w 2268638"/>
              <a:gd name="connsiteY1" fmla="*/ 1145894 h 1817225"/>
              <a:gd name="connsiteX2" fmla="*/ 231493 w 2268638"/>
              <a:gd name="connsiteY2" fmla="*/ 1134319 h 1817225"/>
              <a:gd name="connsiteX3" fmla="*/ 0 w 2268638"/>
              <a:gd name="connsiteY3" fmla="*/ 0 h 1817225"/>
              <a:gd name="connsiteX0" fmla="*/ 2268638 w 2268638"/>
              <a:gd name="connsiteY0" fmla="*/ 1817225 h 1817225"/>
              <a:gd name="connsiteX1" fmla="*/ 1892461 w 2268638"/>
              <a:gd name="connsiteY1" fmla="*/ 1221129 h 1817225"/>
              <a:gd name="connsiteX2" fmla="*/ 231493 w 2268638"/>
              <a:gd name="connsiteY2" fmla="*/ 1134319 h 1817225"/>
              <a:gd name="connsiteX3" fmla="*/ 0 w 2268638"/>
              <a:gd name="connsiteY3" fmla="*/ 0 h 1817225"/>
              <a:gd name="connsiteX0" fmla="*/ 2268638 w 2268638"/>
              <a:gd name="connsiteY0" fmla="*/ 1817225 h 1817225"/>
              <a:gd name="connsiteX1" fmla="*/ 1892461 w 2268638"/>
              <a:gd name="connsiteY1" fmla="*/ 1221129 h 1817225"/>
              <a:gd name="connsiteX2" fmla="*/ 347240 w 2268638"/>
              <a:gd name="connsiteY2" fmla="*/ 1163256 h 1817225"/>
              <a:gd name="connsiteX3" fmla="*/ 0 w 2268638"/>
              <a:gd name="connsiteY3" fmla="*/ 0 h 181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8638" h="1817225">
                <a:moveTo>
                  <a:pt x="2268638" y="1817225"/>
                </a:moveTo>
                <a:lnTo>
                  <a:pt x="1892461" y="1221129"/>
                </a:lnTo>
                <a:lnTo>
                  <a:pt x="347240" y="1163256"/>
                </a:lnTo>
                <a:cubicBezTo>
                  <a:pt x="272005" y="841094"/>
                  <a:pt x="75235" y="322162"/>
                  <a:pt x="0" y="0"/>
                </a:cubicBezTo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272417533">
                  <a:custGeom>
                    <a:avLst/>
                    <a:gdLst>
                      <a:gd name="connsiteX0" fmla="*/ 2268638 w 2268638"/>
                      <a:gd name="connsiteY0" fmla="*/ 1817225 h 1817225"/>
                      <a:gd name="connsiteX1" fmla="*/ 2000048 w 2268638"/>
                      <a:gd name="connsiteY1" fmla="*/ 1474846 h 1817225"/>
                      <a:gd name="connsiteX2" fmla="*/ 1741990 w 2268638"/>
                      <a:gd name="connsiteY2" fmla="*/ 1145894 h 1817225"/>
                      <a:gd name="connsiteX3" fmla="*/ 1206236 w 2268638"/>
                      <a:gd name="connsiteY3" fmla="*/ 1082503 h 1817225"/>
                      <a:gd name="connsiteX4" fmla="*/ 685645 w 2268638"/>
                      <a:gd name="connsiteY4" fmla="*/ 1020906 h 1817225"/>
                      <a:gd name="connsiteX5" fmla="*/ 225706 w 2268638"/>
                      <a:gd name="connsiteY5" fmla="*/ 966486 h 1817225"/>
                      <a:gd name="connsiteX6" fmla="*/ 110596 w 2268638"/>
                      <a:gd name="connsiteY6" fmla="*/ 473578 h 1817225"/>
                      <a:gd name="connsiteX7" fmla="*/ 0 w 2268638"/>
                      <a:gd name="connsiteY7" fmla="*/ 0 h 1817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268638" h="1817225" extrusionOk="0">
                        <a:moveTo>
                          <a:pt x="2268638" y="1817225"/>
                        </a:moveTo>
                        <a:cubicBezTo>
                          <a:pt x="2178132" y="1719405"/>
                          <a:pt x="2164979" y="1620222"/>
                          <a:pt x="2000048" y="1474846"/>
                        </a:cubicBezTo>
                        <a:cubicBezTo>
                          <a:pt x="1835116" y="1329471"/>
                          <a:pt x="1826199" y="1223347"/>
                          <a:pt x="1741990" y="1145894"/>
                        </a:cubicBezTo>
                        <a:cubicBezTo>
                          <a:pt x="1614872" y="1152096"/>
                          <a:pt x="1399659" y="1046907"/>
                          <a:pt x="1206236" y="1082503"/>
                        </a:cubicBezTo>
                        <a:cubicBezTo>
                          <a:pt x="1012813" y="1118099"/>
                          <a:pt x="817031" y="1031320"/>
                          <a:pt x="685645" y="1020906"/>
                        </a:cubicBezTo>
                        <a:cubicBezTo>
                          <a:pt x="554259" y="1010492"/>
                          <a:pt x="386405" y="978387"/>
                          <a:pt x="225706" y="966486"/>
                        </a:cubicBezTo>
                        <a:cubicBezTo>
                          <a:pt x="166064" y="857191"/>
                          <a:pt x="176978" y="578742"/>
                          <a:pt x="110596" y="473578"/>
                        </a:cubicBezTo>
                        <a:cubicBezTo>
                          <a:pt x="44213" y="368414"/>
                          <a:pt x="52576" y="97767"/>
                          <a:pt x="0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48F1093-B3B8-4132-A947-38A88BE01030}"/>
              </a:ext>
            </a:extLst>
          </p:cNvPr>
          <p:cNvCxnSpPr>
            <a:cxnSpLocks/>
            <a:endCxn id="164" idx="2"/>
          </p:cNvCxnSpPr>
          <p:nvPr/>
        </p:nvCxnSpPr>
        <p:spPr>
          <a:xfrm flipV="1">
            <a:off x="179410" y="2077656"/>
            <a:ext cx="4080073" cy="1867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103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8A0FBB-91A6-4EA3-BDC4-74042A012215}"/>
              </a:ext>
            </a:extLst>
          </p:cNvPr>
          <p:cNvSpPr txBox="1">
            <a:spLocks/>
          </p:cNvSpPr>
          <p:nvPr/>
        </p:nvSpPr>
        <p:spPr>
          <a:xfrm>
            <a:off x="144651" y="116139"/>
            <a:ext cx="12000854" cy="754176"/>
          </a:xfrm>
          <a:prstGeom prst="rect">
            <a:avLst/>
          </a:prstGeom>
        </p:spPr>
        <p:txBody>
          <a:bodyPr>
            <a:normAutofit fontScale="92500" lnSpcReduction="10000"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Operations on Data Types</a:t>
            </a:r>
            <a:r>
              <a:rPr lang="en-US" sz="5400" b="1" dirty="0">
                <a:solidFill>
                  <a:srgbClr val="00FF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Expressions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40CD73-A275-49B2-A975-B80F08EE1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277" y="834529"/>
            <a:ext cx="9482127" cy="590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75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8A0FBB-91A6-4EA3-BDC4-74042A012215}"/>
              </a:ext>
            </a:extLst>
          </p:cNvPr>
          <p:cNvSpPr txBox="1">
            <a:spLocks/>
          </p:cNvSpPr>
          <p:nvPr/>
        </p:nvSpPr>
        <p:spPr>
          <a:xfrm>
            <a:off x="0" y="23149"/>
            <a:ext cx="12000854" cy="754176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Precedence &amp; Associativity</a:t>
            </a:r>
            <a:r>
              <a:rPr lang="en-US" sz="4800" b="1" dirty="0">
                <a:solidFill>
                  <a:srgbClr val="00FF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Expression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033463-6A15-40E3-BB8A-3D8D2D523419}"/>
              </a:ext>
            </a:extLst>
          </p:cNvPr>
          <p:cNvGrpSpPr/>
          <p:nvPr/>
        </p:nvGrpSpPr>
        <p:grpSpPr>
          <a:xfrm>
            <a:off x="-13585" y="1139181"/>
            <a:ext cx="1161288" cy="5227171"/>
            <a:chOff x="-13585" y="1139181"/>
            <a:chExt cx="1161288" cy="522717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CB0152B-779F-496A-90C2-66FE34977C95}"/>
                </a:ext>
              </a:extLst>
            </p:cNvPr>
            <p:cNvSpPr txBox="1"/>
            <p:nvPr/>
          </p:nvSpPr>
          <p:spPr>
            <a:xfrm>
              <a:off x="-13585" y="1139181"/>
              <a:ext cx="1161288" cy="50597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lvl="1" algn="ctr">
                <a:lnSpc>
                  <a:spcPct val="120000"/>
                </a:lnSpc>
                <a:spcBef>
                  <a:spcPts val="0"/>
                </a:spcBef>
              </a:pPr>
              <a:r>
                <a:rPr lang="en-US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postfix</a:t>
              </a:r>
              <a:endParaRPr lang="en-US" sz="2400" baseline="30000" dirty="0">
                <a:solidFill>
                  <a:srgbClr val="0000FF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35CAFF-D1CC-4C23-9988-7F6F9ADFADF7}"/>
                </a:ext>
              </a:extLst>
            </p:cNvPr>
            <p:cNvSpPr txBox="1"/>
            <p:nvPr/>
          </p:nvSpPr>
          <p:spPr>
            <a:xfrm>
              <a:off x="-13585" y="1751277"/>
              <a:ext cx="1161288" cy="50597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lvl="1" algn="ctr">
                <a:lnSpc>
                  <a:spcPct val="120000"/>
                </a:lnSpc>
                <a:spcBef>
                  <a:spcPts val="0"/>
                </a:spcBef>
              </a:pPr>
              <a:r>
                <a:rPr lang="en-US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prefix</a:t>
              </a:r>
              <a:endParaRPr lang="en-US" sz="2400" baseline="30000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7168B0-32B5-4F0C-8DCF-F9EF2D9A3B95}"/>
                </a:ext>
              </a:extLst>
            </p:cNvPr>
            <p:cNvSpPr txBox="1"/>
            <p:nvPr/>
          </p:nvSpPr>
          <p:spPr>
            <a:xfrm>
              <a:off x="-13585" y="2454716"/>
              <a:ext cx="1161288" cy="36804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lvl="1" algn="ctr">
                <a:lnSpc>
                  <a:spcPct val="120000"/>
                </a:lnSpc>
                <a:spcBef>
                  <a:spcPts val="0"/>
                </a:spcBef>
              </a:pPr>
              <a:r>
                <a:rPr lang="en-US" sz="1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arithmetic</a:t>
              </a:r>
              <a:endParaRPr lang="en-US" sz="1600" baseline="30000" dirty="0">
                <a:solidFill>
                  <a:srgbClr val="0000FF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1117A3B-78B7-43EC-8F08-456AD4A5941C}"/>
                </a:ext>
              </a:extLst>
            </p:cNvPr>
            <p:cNvSpPr txBox="1"/>
            <p:nvPr/>
          </p:nvSpPr>
          <p:spPr>
            <a:xfrm>
              <a:off x="-13585" y="2806214"/>
              <a:ext cx="1161288" cy="50597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lvl="1" algn="ctr">
                <a:lnSpc>
                  <a:spcPct val="120000"/>
                </a:lnSpc>
                <a:spcBef>
                  <a:spcPts val="0"/>
                </a:spcBef>
              </a:pPr>
              <a:r>
                <a:rPr lang="en-US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shift</a:t>
              </a:r>
              <a:endParaRPr lang="en-US" sz="2400" baseline="30000" dirty="0">
                <a:solidFill>
                  <a:srgbClr val="0000FF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E0F620-76B9-440D-9673-E119C232AB33}"/>
                </a:ext>
              </a:extLst>
            </p:cNvPr>
            <p:cNvSpPr txBox="1"/>
            <p:nvPr/>
          </p:nvSpPr>
          <p:spPr>
            <a:xfrm>
              <a:off x="-13585" y="3483150"/>
              <a:ext cx="1161288" cy="414088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lvl="1" algn="ctr">
                <a:lnSpc>
                  <a:spcPct val="120000"/>
                </a:lnSpc>
                <a:spcBef>
                  <a:spcPts val="0"/>
                </a:spcBef>
              </a:pPr>
              <a:r>
                <a:rPr lang="en-US" sz="2800" b="1" baseline="300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relational</a:t>
              </a:r>
              <a:endParaRPr lang="en-US" sz="2800" baseline="30000" dirty="0">
                <a:solidFill>
                  <a:srgbClr val="0000FF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B6E539-4024-4695-BCF0-D9859EDBE36A}"/>
                </a:ext>
              </a:extLst>
            </p:cNvPr>
            <p:cNvSpPr txBox="1"/>
            <p:nvPr/>
          </p:nvSpPr>
          <p:spPr>
            <a:xfrm>
              <a:off x="-13585" y="3972472"/>
              <a:ext cx="1161288" cy="73494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lvl="1" algn="ctr">
                <a:lnSpc>
                  <a:spcPct val="120000"/>
                </a:lnSpc>
                <a:spcBef>
                  <a:spcPts val="0"/>
                </a:spcBef>
              </a:pPr>
              <a:r>
                <a:rPr lang="en-US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bitwise / </a:t>
              </a:r>
              <a:r>
                <a:rPr lang="en-US" b="1" dirty="0" err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boolean</a:t>
              </a:r>
              <a:endParaRPr lang="en-US" baseline="30000" dirty="0">
                <a:solidFill>
                  <a:srgbClr val="0000FF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B2D7661-30DF-4432-AA58-A47C32CDBAB3}"/>
                </a:ext>
              </a:extLst>
            </p:cNvPr>
            <p:cNvSpPr txBox="1"/>
            <p:nvPr/>
          </p:nvSpPr>
          <p:spPr>
            <a:xfrm>
              <a:off x="-13585" y="4752677"/>
              <a:ext cx="1161288" cy="50597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lvl="1" algn="ctr">
                <a:lnSpc>
                  <a:spcPct val="120000"/>
                </a:lnSpc>
                <a:spcBef>
                  <a:spcPts val="0"/>
                </a:spcBef>
              </a:pPr>
              <a:r>
                <a:rPr lang="en-US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logical</a:t>
              </a:r>
              <a:endParaRPr lang="en-US" sz="2400" baseline="30000" dirty="0">
                <a:solidFill>
                  <a:srgbClr val="0000FF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58D7068-C3AB-483C-9DC4-6D309F16D86F}"/>
                </a:ext>
              </a:extLst>
            </p:cNvPr>
            <p:cNvSpPr txBox="1"/>
            <p:nvPr/>
          </p:nvSpPr>
          <p:spPr>
            <a:xfrm>
              <a:off x="-13585" y="5142154"/>
              <a:ext cx="1161288" cy="437043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lvl="1" algn="ctr">
                <a:lnSpc>
                  <a:spcPct val="120000"/>
                </a:lnSpc>
                <a:spcBef>
                  <a:spcPts val="0"/>
                </a:spcBef>
              </a:pPr>
              <a:r>
                <a:rPr lang="en-US" sz="20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ternary</a:t>
              </a:r>
              <a:endParaRPr lang="en-US" sz="2000" baseline="30000" dirty="0">
                <a:solidFill>
                  <a:srgbClr val="0000FF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0BEFE7-C31F-4779-BB99-35A42CB05A61}"/>
                </a:ext>
              </a:extLst>
            </p:cNvPr>
            <p:cNvSpPr txBox="1"/>
            <p:nvPr/>
          </p:nvSpPr>
          <p:spPr>
            <a:xfrm>
              <a:off x="-13585" y="5998303"/>
              <a:ext cx="1161288" cy="36804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lvl="1" algn="ctr">
                <a:lnSpc>
                  <a:spcPct val="120000"/>
                </a:lnSpc>
                <a:spcBef>
                  <a:spcPts val="0"/>
                </a:spcBef>
              </a:pPr>
              <a:r>
                <a:rPr lang="en-US" sz="1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assignment</a:t>
              </a:r>
              <a:endParaRPr lang="en-US" sz="1600" baseline="30000" dirty="0">
                <a:solidFill>
                  <a:srgbClr val="0000FF"/>
                </a:solidFill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3372E3A-5D56-45DE-B30D-3E176B39D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688" y="821411"/>
            <a:ext cx="11085905" cy="591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9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5EC8245902514693F267907443FE7D" ma:contentTypeVersion="4" ma:contentTypeDescription="Create a new document." ma:contentTypeScope="" ma:versionID="e8ddfc8898767962e99e7ffb4bcb5681">
  <xsd:schema xmlns:xsd="http://www.w3.org/2001/XMLSchema" xmlns:xs="http://www.w3.org/2001/XMLSchema" xmlns:p="http://schemas.microsoft.com/office/2006/metadata/properties" xmlns:ns2="390f03e6-83da-42ef-b2af-70111283b682" targetNamespace="http://schemas.microsoft.com/office/2006/metadata/properties" ma:root="true" ma:fieldsID="de1171e7f11e46f480c5738a3dfd962e" ns2:_="">
    <xsd:import namespace="390f03e6-83da-42ef-b2af-70111283b6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0f03e6-83da-42ef-b2af-70111283b6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E263E0-BF4C-477F-A13B-2C52A424ED3A}"/>
</file>

<file path=customXml/itemProps2.xml><?xml version="1.0" encoding="utf-8"?>
<ds:datastoreItem xmlns:ds="http://schemas.openxmlformats.org/officeDocument/2006/customXml" ds:itemID="{0B25D5DE-90AB-499C-B969-9299E6FF3B03}"/>
</file>

<file path=customXml/itemProps3.xml><?xml version="1.0" encoding="utf-8"?>
<ds:datastoreItem xmlns:ds="http://schemas.openxmlformats.org/officeDocument/2006/customXml" ds:itemID="{D3F626C3-8FB1-4F41-9B01-414574F2964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12467</TotalTime>
  <Words>664</Words>
  <Application>Microsoft Office PowerPoint</Application>
  <PresentationFormat>Widescreen</PresentationFormat>
  <Paragraphs>173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Wingdings 3</vt:lpstr>
      <vt:lpstr>Office Theme</vt:lpstr>
      <vt:lpstr>Data Types &amp; Expressions</vt:lpstr>
      <vt:lpstr>Data Types in Java</vt:lpstr>
      <vt:lpstr>PowerPoint Presentation</vt:lpstr>
      <vt:lpstr>Numbers in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</dc:title>
  <dc:creator>kriengkrai porkaew</dc:creator>
  <cp:lastModifiedBy>kriengkrai porkaew</cp:lastModifiedBy>
  <cp:revision>24</cp:revision>
  <dcterms:created xsi:type="dcterms:W3CDTF">2021-09-09T23:40:56Z</dcterms:created>
  <dcterms:modified xsi:type="dcterms:W3CDTF">2022-09-01T06:24:40Z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0x010100EB5EC8245902514693F267907443FE7D</vt:lpwstr>
  </property>
</Properties>
</file>