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0D0D"/>
    <a:srgbClr val="9A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3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2014/06/18/build-tools/" TargetMode="External"/><Relationship Id="rId2" Type="http://schemas.openxmlformats.org/officeDocument/2006/relationships/hyperlink" Target="https://www.baeldung.com/ant-maven-grad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2372"/>
            <a:ext cx="9144000" cy="3685997"/>
          </a:xfrm>
        </p:spPr>
        <p:txBody>
          <a:bodyPr>
            <a:normAutofit/>
          </a:bodyPr>
          <a:lstStyle/>
          <a:p>
            <a:r>
              <a:rPr lang="en-US" sz="6700" b="1" dirty="0" smtClean="0">
                <a:solidFill>
                  <a:srgbClr val="FF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Development Environment (IDE) </a:t>
            </a:r>
            <a:r>
              <a:rPr lang="en-US" sz="6600" b="1" dirty="0" smtClean="0">
                <a:solidFill>
                  <a:srgbClr val="FF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en-US" sz="6600" b="1" dirty="0" smtClean="0">
                <a:solidFill>
                  <a:srgbClr val="FF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smtClean="0">
                <a:solidFill>
                  <a:srgbClr val="9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Automation Tools </a:t>
            </a:r>
            <a:r>
              <a:rPr lang="en-US" sz="5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Java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49" y="4776462"/>
            <a:ext cx="11092070" cy="13119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IDEs (Integrated Development Environments):  </a:t>
            </a: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NetBeans, Eclipse, IntelliJ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Build Automation Tools: </a:t>
            </a:r>
            <a:r>
              <a:rPr lang="en-US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Ant, Maven, </a:t>
            </a:r>
            <a:r>
              <a:rPr lang="en-US" b="1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Gradle</a:t>
            </a:r>
            <a:endParaRPr lang="en-US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9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7404" y="96551"/>
            <a:ext cx="9473411" cy="6664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834" y="2381050"/>
            <a:ext cx="374134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https://netbeans.org/downloads/8.2/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791" y="1875574"/>
            <a:ext cx="19706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Search: </a:t>
            </a:r>
            <a:r>
              <a:rPr lang="en-US" dirty="0" err="1">
                <a:solidFill>
                  <a:srgbClr val="FF0000"/>
                </a:solidFill>
              </a:rPr>
              <a:t>netbeans</a:t>
            </a:r>
            <a:r>
              <a:rPr lang="en-US" dirty="0">
                <a:solidFill>
                  <a:srgbClr val="FF0000"/>
                </a:solidFill>
              </a:rPr>
              <a:t> 8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281" y="278687"/>
            <a:ext cx="21262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NetBeans 8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"/>
          <a:stretch/>
        </p:blipFill>
        <p:spPr>
          <a:xfrm>
            <a:off x="2879508" y="69136"/>
            <a:ext cx="9260307" cy="67064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98" y="4304210"/>
            <a:ext cx="605255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Install NetBeans 11 IDE &amp; Java JDK on Windows 10/8/7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98" y="4723543"/>
            <a:ext cx="493256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https://www.youtube.com/watch?v=yX-qG2Ooqzk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98" y="3884877"/>
            <a:ext cx="180068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Search: </a:t>
            </a:r>
            <a:r>
              <a:rPr lang="en-US" dirty="0" err="1" smtClean="0">
                <a:solidFill>
                  <a:srgbClr val="FF0000"/>
                </a:solidFill>
              </a:rPr>
              <a:t>netbeans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791" y="301405"/>
            <a:ext cx="233467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NetBeans 11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43" y="141988"/>
            <a:ext cx="10478485" cy="6534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619" y="4209849"/>
            <a:ext cx="255595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https://www.eclipse.org/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19" y="3771287"/>
            <a:ext cx="156677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Search: Eclipse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53" y="3073004"/>
            <a:ext cx="134145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Eclipse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908" y="134411"/>
            <a:ext cx="11731960" cy="66836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639" y="3476248"/>
            <a:ext cx="134145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Eclipse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Build Automation Tools: Ant, Maven, </a:t>
            </a:r>
            <a:r>
              <a:rPr lang="en-US" sz="4000" dirty="0" err="1" smtClean="0"/>
              <a:t>Gradle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 of build automation tools: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with </a:t>
            </a:r>
            <a:r>
              <a:rPr lang="en-US" b="1" dirty="0" err="1" smtClean="0">
                <a:solidFill>
                  <a:srgbClr val="0000FF"/>
                </a:solidFill>
              </a:rPr>
              <a:t>makefile</a:t>
            </a:r>
            <a:r>
              <a:rPr lang="en-US" dirty="0" smtClean="0"/>
              <a:t> (text file)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/>
              <a:t>Build Automation Tool:</a:t>
            </a:r>
          </a:p>
          <a:p>
            <a:pPr lvl="1"/>
            <a:r>
              <a:rPr lang="en-US" dirty="0" smtClean="0"/>
              <a:t>Apache Ant : ant with </a:t>
            </a:r>
            <a:r>
              <a:rPr lang="en-US" b="1" dirty="0" smtClean="0">
                <a:solidFill>
                  <a:srgbClr val="0000FF"/>
                </a:solidFill>
              </a:rPr>
              <a:t>build.xml</a:t>
            </a:r>
            <a:r>
              <a:rPr lang="en-US" dirty="0" smtClean="0"/>
              <a:t> (flexibility)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/>
              <a:t>Build Automation and Dependency Management Tool</a:t>
            </a:r>
          </a:p>
          <a:p>
            <a:pPr lvl="1"/>
            <a:r>
              <a:rPr lang="en-US" dirty="0" smtClean="0"/>
              <a:t>Apache Maven : maven with </a:t>
            </a:r>
            <a:r>
              <a:rPr lang="en-US" b="1" dirty="0" smtClean="0">
                <a:solidFill>
                  <a:srgbClr val="0000FF"/>
                </a:solidFill>
              </a:rPr>
              <a:t>pom.xml</a:t>
            </a:r>
            <a:r>
              <a:rPr lang="en-US" dirty="0" smtClean="0"/>
              <a:t> (convention over configuration)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: </a:t>
            </a:r>
            <a:r>
              <a:rPr lang="en-US" dirty="0" err="1" smtClean="0"/>
              <a:t>gradle</a:t>
            </a:r>
            <a:r>
              <a:rPr lang="en-US" dirty="0" smtClean="0"/>
              <a:t> with </a:t>
            </a:r>
            <a:r>
              <a:rPr lang="en-US" b="1" dirty="0" err="1" smtClean="0">
                <a:solidFill>
                  <a:srgbClr val="0000FF"/>
                </a:solidFill>
              </a:rPr>
              <a:t>build.gradle</a:t>
            </a:r>
            <a:r>
              <a:rPr lang="en-US" dirty="0" smtClean="0"/>
              <a:t> (domain-specific language)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www.baeldung.com/ant-maven-gradle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https://technologyconversations.com/2014/06/18/build-tools/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EC8245902514693F267907443FE7D" ma:contentTypeVersion="4" ma:contentTypeDescription="Create a new document." ma:contentTypeScope="" ma:versionID="e8ddfc8898767962e99e7ffb4bcb5681">
  <xsd:schema xmlns:xsd="http://www.w3.org/2001/XMLSchema" xmlns:xs="http://www.w3.org/2001/XMLSchema" xmlns:p="http://schemas.microsoft.com/office/2006/metadata/properties" xmlns:ns2="390f03e6-83da-42ef-b2af-70111283b682" targetNamespace="http://schemas.microsoft.com/office/2006/metadata/properties" ma:root="true" ma:fieldsID="de1171e7f11e46f480c5738a3dfd962e" ns2:_="">
    <xsd:import namespace="390f03e6-83da-42ef-b2af-70111283b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f03e6-83da-42ef-b2af-70111283b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78EEBC-C844-4271-A79B-0DAE2145DD34}"/>
</file>

<file path=customXml/itemProps2.xml><?xml version="1.0" encoding="utf-8"?>
<ds:datastoreItem xmlns:ds="http://schemas.openxmlformats.org/officeDocument/2006/customXml" ds:itemID="{18484FA7-19B2-4F36-9967-411DD18AFF88}"/>
</file>

<file path=customXml/itemProps3.xml><?xml version="1.0" encoding="utf-8"?>
<ds:datastoreItem xmlns:ds="http://schemas.openxmlformats.org/officeDocument/2006/customXml" ds:itemID="{ACE5D0E6-FCD9-4445-B3D8-204626F65687}"/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Integrated Development Environment (IDE) &amp;  Build Automation Tools  for Java</vt:lpstr>
      <vt:lpstr>PowerPoint Presentation</vt:lpstr>
      <vt:lpstr>PowerPoint Presentation</vt:lpstr>
      <vt:lpstr>PowerPoint Presentation</vt:lpstr>
      <vt:lpstr>PowerPoint Presentation</vt:lpstr>
      <vt:lpstr>Build Automation Tools: Ant, Maven, Gradle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User10</dc:creator>
  <cp:lastModifiedBy>User10</cp:lastModifiedBy>
  <cp:revision>10</cp:revision>
  <dcterms:created xsi:type="dcterms:W3CDTF">2019-09-03T21:31:54Z</dcterms:created>
  <dcterms:modified xsi:type="dcterms:W3CDTF">2019-09-04T00:05:23Z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0x010100EB5EC8245902514693F267907443FE7D</vt:lpwstr>
  </property>
</Properties>
</file>