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78F"/>
    <a:srgbClr val="E47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C86C-D5D7-4A86-8435-BC82C0022326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B712-E6B7-4A6F-BF3A-5650C7E7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9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C86C-D5D7-4A86-8435-BC82C0022326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B712-E6B7-4A6F-BF3A-5650C7E7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3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C86C-D5D7-4A86-8435-BC82C0022326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B712-E6B7-4A6F-BF3A-5650C7E7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C86C-D5D7-4A86-8435-BC82C0022326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B712-E6B7-4A6F-BF3A-5650C7E7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3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C86C-D5D7-4A86-8435-BC82C0022326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B712-E6B7-4A6F-BF3A-5650C7E7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7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C86C-D5D7-4A86-8435-BC82C0022326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B712-E6B7-4A6F-BF3A-5650C7E7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8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C86C-D5D7-4A86-8435-BC82C0022326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B712-E6B7-4A6F-BF3A-5650C7E7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9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C86C-D5D7-4A86-8435-BC82C0022326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B712-E6B7-4A6F-BF3A-5650C7E7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C86C-D5D7-4A86-8435-BC82C0022326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B712-E6B7-4A6F-BF3A-5650C7E7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1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C86C-D5D7-4A86-8435-BC82C0022326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B712-E6B7-4A6F-BF3A-5650C7E7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9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C86C-D5D7-4A86-8435-BC82C0022326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B712-E6B7-4A6F-BF3A-5650C7E7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2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5C86C-D5D7-4A86-8435-BC82C0022326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EB712-E6B7-4A6F-BF3A-5650C7E7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54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86970"/>
            <a:ext cx="12192000" cy="1741715"/>
          </a:xfrm>
        </p:spPr>
        <p:txBody>
          <a:bodyPr>
            <a:noAutofit/>
          </a:bodyPr>
          <a:lstStyle/>
          <a:p>
            <a:pPr marL="914400" algn="l"/>
            <a:r>
              <a:rPr lang="en-US" sz="7200" dirty="0">
                <a:solidFill>
                  <a:srgbClr val="00878F"/>
                </a:solidFill>
              </a:rPr>
              <a:t>Mioduino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02857"/>
            <a:ext cx="12192000" cy="624114"/>
          </a:xfrm>
        </p:spPr>
        <p:txBody>
          <a:bodyPr>
            <a:normAutofit/>
          </a:bodyPr>
          <a:lstStyle/>
          <a:p>
            <a:pPr marL="914400" algn="l"/>
            <a:r>
              <a:rPr lang="en-US" sz="3200" dirty="0">
                <a:solidFill>
                  <a:srgbClr val="E47128"/>
                </a:solidFill>
              </a:rPr>
              <a:t>Breadboard Your Own Arduino Compatible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r="-10804"/>
          <a:stretch/>
        </p:blipFill>
        <p:spPr bwMode="auto">
          <a:xfrm>
            <a:off x="8455706" y="5203371"/>
            <a:ext cx="3292475" cy="14535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0" y="5486400"/>
            <a:ext cx="6611257" cy="117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algn="l"/>
            <a:r>
              <a:rPr lang="en-US" sz="3200" dirty="0">
                <a:solidFill>
                  <a:schemeClr val="bg1"/>
                </a:solidFill>
              </a:rPr>
              <a:t>Hacker Day</a:t>
            </a:r>
          </a:p>
          <a:p>
            <a:pPr marL="914400" algn="l"/>
            <a:r>
              <a:rPr lang="en-US" sz="3200" dirty="0">
                <a:solidFill>
                  <a:schemeClr val="bg1"/>
                </a:solidFill>
              </a:rPr>
              <a:t>[Your Date Here]</a:t>
            </a:r>
          </a:p>
        </p:txBody>
      </p:sp>
    </p:spTree>
    <p:extLst>
      <p:ext uri="{BB962C8B-B14F-4D97-AF65-F5344CB8AC3E}">
        <p14:creationId xmlns:p14="http://schemas.microsoft.com/office/powerpoint/2010/main" val="64572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r="-10804"/>
          <a:stretch/>
        </p:blipFill>
        <p:spPr bwMode="auto">
          <a:xfrm>
            <a:off x="8455706" y="5203371"/>
            <a:ext cx="3292475" cy="14535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" y="5849256"/>
            <a:ext cx="4760686" cy="807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algn="l"/>
            <a:r>
              <a:rPr lang="en-US" sz="1800" dirty="0">
                <a:solidFill>
                  <a:schemeClr val="bg1"/>
                </a:solidFill>
              </a:rPr>
              <a:t>Hacker Day</a:t>
            </a:r>
          </a:p>
          <a:p>
            <a:pPr marL="914400" algn="l"/>
            <a:r>
              <a:rPr lang="en-US" sz="1800" dirty="0">
                <a:solidFill>
                  <a:schemeClr val="bg1"/>
                </a:solidFill>
              </a:rPr>
              <a:t>[Your Date Here]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422399"/>
          </a:xfrm>
        </p:spPr>
        <p:txBody>
          <a:bodyPr>
            <a:normAutofit/>
          </a:bodyPr>
          <a:lstStyle/>
          <a:p>
            <a:pPr marL="914400" algn="l"/>
            <a:r>
              <a:rPr lang="en-US" sz="7200" dirty="0">
                <a:solidFill>
                  <a:srgbClr val="E47128"/>
                </a:solidFill>
              </a:rPr>
              <a:t>Agenda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0" y="1944913"/>
            <a:ext cx="10972800" cy="2989943"/>
          </a:xfrm>
        </p:spPr>
        <p:txBody>
          <a:bodyPr anchor="ctr">
            <a:normAutofit/>
          </a:bodyPr>
          <a:lstStyle/>
          <a:p>
            <a:pPr marL="1379538" indent="-7938" algn="l">
              <a:spcBef>
                <a:spcPts val="0"/>
              </a:spcBef>
            </a:pPr>
            <a:r>
              <a:rPr lang="en-US" sz="3200" b="1" dirty="0">
                <a:solidFill>
                  <a:schemeClr val="bg2"/>
                </a:solidFill>
              </a:rPr>
              <a:t>Introduction/Reception</a:t>
            </a:r>
          </a:p>
          <a:p>
            <a:pPr marL="1379538" indent="-7938" algn="l">
              <a:spcBef>
                <a:spcPts val="1800"/>
              </a:spcBef>
              <a:spcAft>
                <a:spcPts val="1800"/>
              </a:spcAft>
            </a:pPr>
            <a:r>
              <a:rPr lang="en-US" sz="2800" dirty="0">
                <a:solidFill>
                  <a:schemeClr val="bg2"/>
                </a:solidFill>
              </a:rPr>
              <a:t>Meet in room </a:t>
            </a:r>
            <a:r>
              <a:rPr lang="en-US" sz="2800" b="1" dirty="0">
                <a:solidFill>
                  <a:srgbClr val="E47128"/>
                </a:solidFill>
              </a:rPr>
              <a:t>224</a:t>
            </a:r>
            <a:r>
              <a:rPr lang="en-US" sz="2800" dirty="0">
                <a:solidFill>
                  <a:schemeClr val="bg2"/>
                </a:solidFill>
              </a:rPr>
              <a:t> to pick up a quick snack and mingle. When you're done, head over to </a:t>
            </a:r>
            <a:r>
              <a:rPr lang="en-US" sz="2800" b="1" dirty="0">
                <a:solidFill>
                  <a:srgbClr val="E47128"/>
                </a:solidFill>
              </a:rPr>
              <a:t>204</a:t>
            </a:r>
            <a:r>
              <a:rPr lang="en-US" sz="2800" dirty="0">
                <a:solidFill>
                  <a:schemeClr val="bg2"/>
                </a:solidFill>
              </a:rPr>
              <a:t> to pick up your components. There will be a brief, informal introduction during this time. </a:t>
            </a:r>
            <a:r>
              <a:rPr lang="en-US" sz="2800" i="1" dirty="0">
                <a:solidFill>
                  <a:schemeClr val="bg2"/>
                </a:solidFill>
              </a:rPr>
              <a:t>Please keep all food and drink in the IT area.</a:t>
            </a:r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0" y="5036457"/>
            <a:ext cx="12192000" cy="591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algn="l">
              <a:spcBef>
                <a:spcPts val="0"/>
              </a:spcBef>
            </a:pPr>
            <a:r>
              <a:rPr lang="en-US" sz="2800" dirty="0">
                <a:solidFill>
                  <a:srgbClr val="00878F"/>
                </a:solidFill>
              </a:rPr>
              <a:t>Next Session Starts at </a:t>
            </a:r>
            <a:r>
              <a:rPr lang="en-US" sz="3200" b="1" dirty="0">
                <a:solidFill>
                  <a:srgbClr val="00878F"/>
                </a:solidFill>
              </a:rPr>
              <a:t>10:00</a:t>
            </a:r>
            <a:r>
              <a:rPr lang="en-US" sz="2800" dirty="0">
                <a:solidFill>
                  <a:srgbClr val="00878F"/>
                </a:solidFill>
              </a:rPr>
              <a:t> in </a:t>
            </a:r>
            <a:r>
              <a:rPr lang="en-US" sz="3200" b="1" dirty="0">
                <a:solidFill>
                  <a:srgbClr val="00878F"/>
                </a:solidFill>
              </a:rPr>
              <a:t>204</a:t>
            </a:r>
            <a:endParaRPr lang="en-US" sz="2800" dirty="0">
              <a:solidFill>
                <a:srgbClr val="00878F"/>
              </a:solidFill>
            </a:endParaRPr>
          </a:p>
        </p:txBody>
      </p:sp>
      <p:sp>
        <p:nvSpPr>
          <p:cNvPr id="10" name="Subtitle 6"/>
          <p:cNvSpPr txBox="1">
            <a:spLocks/>
          </p:cNvSpPr>
          <p:nvPr/>
        </p:nvSpPr>
        <p:spPr>
          <a:xfrm>
            <a:off x="0" y="1543680"/>
            <a:ext cx="12192000" cy="517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algn="l">
              <a:spcBef>
                <a:spcPts val="0"/>
              </a:spcBef>
            </a:pPr>
            <a:r>
              <a:rPr lang="en-US" sz="2800" dirty="0">
                <a:solidFill>
                  <a:srgbClr val="00878F"/>
                </a:solidFill>
              </a:rPr>
              <a:t>Current Session / </a:t>
            </a:r>
            <a:r>
              <a:rPr lang="en-US" sz="2800" b="1" dirty="0">
                <a:solidFill>
                  <a:srgbClr val="00878F"/>
                </a:solidFill>
              </a:rPr>
              <a:t>9:30</a:t>
            </a:r>
            <a:r>
              <a:rPr lang="en-US" sz="2800" dirty="0">
                <a:solidFill>
                  <a:srgbClr val="00878F"/>
                </a:solidFill>
              </a:rPr>
              <a:t> to </a:t>
            </a:r>
            <a:r>
              <a:rPr lang="en-US" sz="2800" b="1" dirty="0">
                <a:solidFill>
                  <a:srgbClr val="00878F"/>
                </a:solidFill>
              </a:rPr>
              <a:t>10:00</a:t>
            </a:r>
            <a:r>
              <a:rPr lang="en-US" sz="2800" dirty="0">
                <a:solidFill>
                  <a:srgbClr val="00878F"/>
                </a:solidFill>
              </a:rPr>
              <a:t> am</a:t>
            </a:r>
          </a:p>
        </p:txBody>
      </p:sp>
    </p:spTree>
    <p:extLst>
      <p:ext uri="{BB962C8B-B14F-4D97-AF65-F5344CB8AC3E}">
        <p14:creationId xmlns:p14="http://schemas.microsoft.com/office/powerpoint/2010/main" val="179446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r="-10804"/>
          <a:stretch/>
        </p:blipFill>
        <p:spPr bwMode="auto">
          <a:xfrm>
            <a:off x="8455706" y="5203371"/>
            <a:ext cx="3292475" cy="14535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" y="5849256"/>
            <a:ext cx="4760686" cy="807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algn="l"/>
            <a:r>
              <a:rPr lang="en-US" sz="1800" dirty="0">
                <a:solidFill>
                  <a:schemeClr val="bg1"/>
                </a:solidFill>
              </a:rPr>
              <a:t>Hacker Day</a:t>
            </a:r>
          </a:p>
          <a:p>
            <a:pPr marL="914400" algn="l"/>
            <a:r>
              <a:rPr lang="en-US" sz="1800" dirty="0">
                <a:solidFill>
                  <a:schemeClr val="bg1"/>
                </a:solidFill>
              </a:rPr>
              <a:t>[Your Date Here]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422399"/>
          </a:xfrm>
        </p:spPr>
        <p:txBody>
          <a:bodyPr>
            <a:normAutofit/>
          </a:bodyPr>
          <a:lstStyle/>
          <a:p>
            <a:pPr marL="914400" algn="l"/>
            <a:r>
              <a:rPr lang="en-US" sz="7200" dirty="0">
                <a:solidFill>
                  <a:srgbClr val="E47128"/>
                </a:solidFill>
              </a:rPr>
              <a:t>Agenda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0" y="1944913"/>
            <a:ext cx="10972800" cy="2989943"/>
          </a:xfrm>
        </p:spPr>
        <p:txBody>
          <a:bodyPr anchor="ctr">
            <a:normAutofit/>
          </a:bodyPr>
          <a:lstStyle/>
          <a:p>
            <a:pPr marL="1379538" indent="-7938" algn="l">
              <a:spcBef>
                <a:spcPts val="0"/>
              </a:spcBef>
            </a:pPr>
            <a:r>
              <a:rPr lang="en-US" sz="3200" b="1" dirty="0">
                <a:solidFill>
                  <a:schemeClr val="bg2"/>
                </a:solidFill>
              </a:rPr>
              <a:t>Classroom 1 - Mioduino Overview/Build</a:t>
            </a:r>
          </a:p>
          <a:p>
            <a:pPr marL="1379538" indent="-7938" algn="l">
              <a:spcBef>
                <a:spcPts val="1800"/>
              </a:spcBef>
              <a:spcAft>
                <a:spcPts val="1800"/>
              </a:spcAft>
            </a:pPr>
            <a:r>
              <a:rPr lang="en-US" sz="2800" dirty="0">
                <a:solidFill>
                  <a:schemeClr val="bg2"/>
                </a:solidFill>
              </a:rPr>
              <a:t>Meet in room </a:t>
            </a:r>
            <a:r>
              <a:rPr lang="en-US" sz="2800" b="1" dirty="0">
                <a:solidFill>
                  <a:srgbClr val="E47128"/>
                </a:solidFill>
              </a:rPr>
              <a:t>204</a:t>
            </a:r>
            <a:r>
              <a:rPr lang="en-US" sz="2800" dirty="0">
                <a:solidFill>
                  <a:schemeClr val="bg2"/>
                </a:solidFill>
              </a:rPr>
              <a:t> for Classroom 1. This class will cover the basic elements of the Mioduino and will provide an overview of the building process.</a:t>
            </a:r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0" y="5036457"/>
            <a:ext cx="12192000" cy="591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algn="l">
              <a:spcBef>
                <a:spcPts val="0"/>
              </a:spcBef>
            </a:pPr>
            <a:r>
              <a:rPr lang="en-US" sz="2800" dirty="0">
                <a:solidFill>
                  <a:srgbClr val="00878F"/>
                </a:solidFill>
              </a:rPr>
              <a:t>Next Session Starts at </a:t>
            </a:r>
            <a:r>
              <a:rPr lang="en-US" sz="3200" b="1" dirty="0">
                <a:solidFill>
                  <a:srgbClr val="00878F"/>
                </a:solidFill>
              </a:rPr>
              <a:t>11:00</a:t>
            </a:r>
            <a:r>
              <a:rPr lang="en-US" sz="2800" dirty="0">
                <a:solidFill>
                  <a:srgbClr val="00878F"/>
                </a:solidFill>
              </a:rPr>
              <a:t> in </a:t>
            </a:r>
            <a:r>
              <a:rPr lang="en-US" sz="3200" b="1" dirty="0">
                <a:solidFill>
                  <a:srgbClr val="00878F"/>
                </a:solidFill>
              </a:rPr>
              <a:t>204 &amp; 206</a:t>
            </a:r>
            <a:endParaRPr lang="en-US" sz="2800" dirty="0">
              <a:solidFill>
                <a:srgbClr val="00878F"/>
              </a:solidFill>
            </a:endParaRPr>
          </a:p>
        </p:txBody>
      </p:sp>
      <p:sp>
        <p:nvSpPr>
          <p:cNvPr id="10" name="Subtitle 6"/>
          <p:cNvSpPr txBox="1">
            <a:spLocks/>
          </p:cNvSpPr>
          <p:nvPr/>
        </p:nvSpPr>
        <p:spPr>
          <a:xfrm>
            <a:off x="0" y="1543680"/>
            <a:ext cx="12192000" cy="517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algn="l">
              <a:spcBef>
                <a:spcPts val="0"/>
              </a:spcBef>
            </a:pPr>
            <a:r>
              <a:rPr lang="en-US" sz="2800" dirty="0">
                <a:solidFill>
                  <a:srgbClr val="00878F"/>
                </a:solidFill>
              </a:rPr>
              <a:t>Current Session / </a:t>
            </a:r>
            <a:r>
              <a:rPr lang="en-US" sz="2800" b="1" dirty="0">
                <a:solidFill>
                  <a:srgbClr val="00878F"/>
                </a:solidFill>
              </a:rPr>
              <a:t>10:00 </a:t>
            </a:r>
            <a:r>
              <a:rPr lang="en-US" sz="2800" dirty="0">
                <a:solidFill>
                  <a:srgbClr val="00878F"/>
                </a:solidFill>
              </a:rPr>
              <a:t>to </a:t>
            </a:r>
            <a:r>
              <a:rPr lang="en-US" sz="2800" b="1" dirty="0">
                <a:solidFill>
                  <a:srgbClr val="00878F"/>
                </a:solidFill>
              </a:rPr>
              <a:t>11:00 </a:t>
            </a:r>
            <a:r>
              <a:rPr lang="en-US" sz="2800" dirty="0">
                <a:solidFill>
                  <a:srgbClr val="00878F"/>
                </a:solidFill>
              </a:rPr>
              <a:t>am</a:t>
            </a:r>
          </a:p>
        </p:txBody>
      </p:sp>
    </p:spTree>
    <p:extLst>
      <p:ext uri="{BB962C8B-B14F-4D97-AF65-F5344CB8AC3E}">
        <p14:creationId xmlns:p14="http://schemas.microsoft.com/office/powerpoint/2010/main" val="300355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r="-10804"/>
          <a:stretch/>
        </p:blipFill>
        <p:spPr bwMode="auto">
          <a:xfrm>
            <a:off x="8455706" y="5203371"/>
            <a:ext cx="3292475" cy="14535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" y="5849256"/>
            <a:ext cx="4760686" cy="807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algn="l"/>
            <a:r>
              <a:rPr lang="en-US" sz="1800" dirty="0">
                <a:solidFill>
                  <a:schemeClr val="bg1"/>
                </a:solidFill>
              </a:rPr>
              <a:t>Hacker Day</a:t>
            </a:r>
          </a:p>
          <a:p>
            <a:pPr marL="914400" algn="l"/>
            <a:r>
              <a:rPr lang="en-US" sz="1800" dirty="0">
                <a:solidFill>
                  <a:schemeClr val="bg1"/>
                </a:solidFill>
              </a:rPr>
              <a:t>[Your Date Here]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422399"/>
          </a:xfrm>
        </p:spPr>
        <p:txBody>
          <a:bodyPr>
            <a:normAutofit/>
          </a:bodyPr>
          <a:lstStyle/>
          <a:p>
            <a:pPr marL="914400" algn="l"/>
            <a:r>
              <a:rPr lang="en-US" sz="7200" dirty="0">
                <a:solidFill>
                  <a:srgbClr val="E47128"/>
                </a:solidFill>
              </a:rPr>
              <a:t>Agenda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0" y="1944913"/>
            <a:ext cx="10972800" cy="2989943"/>
          </a:xfrm>
        </p:spPr>
        <p:txBody>
          <a:bodyPr anchor="ctr">
            <a:normAutofit/>
          </a:bodyPr>
          <a:lstStyle/>
          <a:p>
            <a:pPr marL="1379538" indent="-7938" algn="l">
              <a:spcBef>
                <a:spcPts val="0"/>
              </a:spcBef>
            </a:pPr>
            <a:r>
              <a:rPr lang="en-US" sz="3200" b="1" dirty="0">
                <a:solidFill>
                  <a:schemeClr val="bg2"/>
                </a:solidFill>
              </a:rPr>
              <a:t>Mioduino Build Lab</a:t>
            </a:r>
          </a:p>
          <a:p>
            <a:pPr marL="1379538" indent="-7938" algn="l">
              <a:spcBef>
                <a:spcPts val="1800"/>
              </a:spcBef>
              <a:spcAft>
                <a:spcPts val="1800"/>
              </a:spcAft>
            </a:pPr>
            <a:r>
              <a:rPr lang="en-US" sz="2800" dirty="0">
                <a:solidFill>
                  <a:schemeClr val="bg2"/>
                </a:solidFill>
              </a:rPr>
              <a:t>Meet in room </a:t>
            </a:r>
            <a:r>
              <a:rPr lang="en-US" sz="2800" b="1" dirty="0">
                <a:solidFill>
                  <a:srgbClr val="E47128"/>
                </a:solidFill>
              </a:rPr>
              <a:t>204</a:t>
            </a:r>
            <a:r>
              <a:rPr lang="en-US" sz="2800" dirty="0">
                <a:solidFill>
                  <a:schemeClr val="bg2"/>
                </a:solidFill>
              </a:rPr>
              <a:t> to get hands-on experience building your Mioduino. If you need more space we will also use room </a:t>
            </a:r>
            <a:r>
              <a:rPr lang="en-US" sz="2800" b="1" dirty="0">
                <a:solidFill>
                  <a:srgbClr val="E47128"/>
                </a:solidFill>
              </a:rPr>
              <a:t>206</a:t>
            </a:r>
            <a:r>
              <a:rPr lang="en-US" sz="2800" dirty="0">
                <a:solidFill>
                  <a:schemeClr val="bg2"/>
                </a:solidFill>
              </a:rPr>
              <a:t> during this session.</a:t>
            </a:r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0" y="5036457"/>
            <a:ext cx="12192000" cy="591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algn="l">
              <a:spcBef>
                <a:spcPts val="0"/>
              </a:spcBef>
            </a:pPr>
            <a:r>
              <a:rPr lang="en-US" sz="2800" dirty="0">
                <a:solidFill>
                  <a:srgbClr val="00878F"/>
                </a:solidFill>
              </a:rPr>
              <a:t>Next Session Starts at </a:t>
            </a:r>
            <a:r>
              <a:rPr lang="en-US" sz="3200" b="1" dirty="0">
                <a:solidFill>
                  <a:srgbClr val="00878F"/>
                </a:solidFill>
              </a:rPr>
              <a:t>12:00</a:t>
            </a:r>
            <a:r>
              <a:rPr lang="en-US" sz="2800" dirty="0">
                <a:solidFill>
                  <a:srgbClr val="00878F"/>
                </a:solidFill>
              </a:rPr>
              <a:t> in </a:t>
            </a:r>
            <a:r>
              <a:rPr lang="en-US" sz="3200" b="1" dirty="0">
                <a:solidFill>
                  <a:srgbClr val="00878F"/>
                </a:solidFill>
              </a:rPr>
              <a:t>224</a:t>
            </a:r>
            <a:endParaRPr lang="en-US" sz="2800" dirty="0">
              <a:solidFill>
                <a:srgbClr val="00878F"/>
              </a:solidFill>
            </a:endParaRPr>
          </a:p>
        </p:txBody>
      </p:sp>
      <p:sp>
        <p:nvSpPr>
          <p:cNvPr id="10" name="Subtitle 6"/>
          <p:cNvSpPr txBox="1">
            <a:spLocks/>
          </p:cNvSpPr>
          <p:nvPr/>
        </p:nvSpPr>
        <p:spPr>
          <a:xfrm>
            <a:off x="0" y="1543680"/>
            <a:ext cx="12192000" cy="517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algn="l">
              <a:spcBef>
                <a:spcPts val="0"/>
              </a:spcBef>
            </a:pPr>
            <a:r>
              <a:rPr lang="en-US" sz="2800" dirty="0">
                <a:solidFill>
                  <a:srgbClr val="00878F"/>
                </a:solidFill>
              </a:rPr>
              <a:t>Current Session / </a:t>
            </a:r>
            <a:r>
              <a:rPr lang="en-US" sz="2800" b="1" dirty="0">
                <a:solidFill>
                  <a:srgbClr val="00878F"/>
                </a:solidFill>
              </a:rPr>
              <a:t>11:00 </a:t>
            </a:r>
            <a:r>
              <a:rPr lang="en-US" sz="2800" dirty="0">
                <a:solidFill>
                  <a:srgbClr val="00878F"/>
                </a:solidFill>
              </a:rPr>
              <a:t>to</a:t>
            </a:r>
            <a:r>
              <a:rPr lang="en-US" sz="2800" b="1" dirty="0">
                <a:solidFill>
                  <a:srgbClr val="00878F"/>
                </a:solidFill>
              </a:rPr>
              <a:t> 12:00 </a:t>
            </a:r>
            <a:r>
              <a:rPr lang="en-US" sz="2800" dirty="0">
                <a:solidFill>
                  <a:srgbClr val="00878F"/>
                </a:solidFill>
              </a:rPr>
              <a:t>am</a:t>
            </a:r>
          </a:p>
        </p:txBody>
      </p:sp>
    </p:spTree>
    <p:extLst>
      <p:ext uri="{BB962C8B-B14F-4D97-AF65-F5344CB8AC3E}">
        <p14:creationId xmlns:p14="http://schemas.microsoft.com/office/powerpoint/2010/main" val="95177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r="-10804"/>
          <a:stretch/>
        </p:blipFill>
        <p:spPr bwMode="auto">
          <a:xfrm>
            <a:off x="8455706" y="5203371"/>
            <a:ext cx="3292475" cy="14535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" y="5849256"/>
            <a:ext cx="4760686" cy="807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algn="l"/>
            <a:r>
              <a:rPr lang="en-US" sz="1800" dirty="0">
                <a:solidFill>
                  <a:schemeClr val="bg1"/>
                </a:solidFill>
              </a:rPr>
              <a:t>Hacker Day</a:t>
            </a:r>
          </a:p>
          <a:p>
            <a:pPr marL="914400" algn="l"/>
            <a:r>
              <a:rPr lang="en-US" sz="1800" dirty="0">
                <a:solidFill>
                  <a:schemeClr val="bg1"/>
                </a:solidFill>
              </a:rPr>
              <a:t>[Your Date Here]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422399"/>
          </a:xfrm>
        </p:spPr>
        <p:txBody>
          <a:bodyPr>
            <a:normAutofit/>
          </a:bodyPr>
          <a:lstStyle/>
          <a:p>
            <a:pPr marL="914400" algn="l"/>
            <a:r>
              <a:rPr lang="en-US" sz="7200" dirty="0">
                <a:solidFill>
                  <a:srgbClr val="E47128"/>
                </a:solidFill>
              </a:rPr>
              <a:t>Agenda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0" y="1944913"/>
            <a:ext cx="10972800" cy="2989943"/>
          </a:xfrm>
        </p:spPr>
        <p:txBody>
          <a:bodyPr anchor="ctr">
            <a:normAutofit/>
          </a:bodyPr>
          <a:lstStyle/>
          <a:p>
            <a:pPr marL="1379538" indent="-7938" algn="l">
              <a:spcBef>
                <a:spcPts val="0"/>
              </a:spcBef>
            </a:pPr>
            <a:r>
              <a:rPr lang="en-US" sz="3200" b="1" dirty="0">
                <a:solidFill>
                  <a:schemeClr val="bg2"/>
                </a:solidFill>
              </a:rPr>
              <a:t>Lunch</a:t>
            </a:r>
          </a:p>
          <a:p>
            <a:pPr marL="1379538" indent="-7938" algn="l">
              <a:spcBef>
                <a:spcPts val="1800"/>
              </a:spcBef>
              <a:spcAft>
                <a:spcPts val="1800"/>
              </a:spcAft>
            </a:pPr>
            <a:r>
              <a:rPr lang="en-US" sz="2800" dirty="0">
                <a:solidFill>
                  <a:schemeClr val="bg2"/>
                </a:solidFill>
              </a:rPr>
              <a:t>It’s lunch time in </a:t>
            </a:r>
            <a:r>
              <a:rPr lang="en-US" sz="2800" b="1" dirty="0">
                <a:solidFill>
                  <a:srgbClr val="E47128"/>
                </a:solidFill>
              </a:rPr>
              <a:t>224</a:t>
            </a:r>
            <a:r>
              <a:rPr lang="en-US" sz="2800" dirty="0">
                <a:solidFill>
                  <a:schemeClr val="bg2"/>
                </a:solidFill>
              </a:rPr>
              <a:t>. </a:t>
            </a:r>
            <a:r>
              <a:rPr lang="en-US" sz="2800" i="1" dirty="0">
                <a:solidFill>
                  <a:schemeClr val="bg2"/>
                </a:solidFill>
              </a:rPr>
              <a:t>Please keep all food and drink in the IT area.</a:t>
            </a:r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0" y="5036457"/>
            <a:ext cx="12192000" cy="591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algn="l">
              <a:spcBef>
                <a:spcPts val="0"/>
              </a:spcBef>
            </a:pPr>
            <a:r>
              <a:rPr lang="en-US" sz="2800" dirty="0">
                <a:solidFill>
                  <a:srgbClr val="00878F"/>
                </a:solidFill>
              </a:rPr>
              <a:t>Next Session Starts at </a:t>
            </a:r>
            <a:r>
              <a:rPr lang="en-US" sz="3200" b="1" dirty="0">
                <a:solidFill>
                  <a:srgbClr val="00878F"/>
                </a:solidFill>
              </a:rPr>
              <a:t>12:30</a:t>
            </a:r>
            <a:r>
              <a:rPr lang="en-US" sz="2800" dirty="0">
                <a:solidFill>
                  <a:srgbClr val="00878F"/>
                </a:solidFill>
              </a:rPr>
              <a:t> in </a:t>
            </a:r>
            <a:r>
              <a:rPr lang="en-US" sz="3200" b="1" dirty="0">
                <a:solidFill>
                  <a:srgbClr val="00878F"/>
                </a:solidFill>
              </a:rPr>
              <a:t>204</a:t>
            </a:r>
            <a:endParaRPr lang="en-US" sz="2800" dirty="0">
              <a:solidFill>
                <a:srgbClr val="00878F"/>
              </a:solidFill>
            </a:endParaRPr>
          </a:p>
        </p:txBody>
      </p:sp>
      <p:sp>
        <p:nvSpPr>
          <p:cNvPr id="10" name="Subtitle 6"/>
          <p:cNvSpPr txBox="1">
            <a:spLocks/>
          </p:cNvSpPr>
          <p:nvPr/>
        </p:nvSpPr>
        <p:spPr>
          <a:xfrm>
            <a:off x="0" y="1543680"/>
            <a:ext cx="12192000" cy="517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algn="l">
              <a:spcBef>
                <a:spcPts val="0"/>
              </a:spcBef>
            </a:pPr>
            <a:r>
              <a:rPr lang="en-US" sz="2800" dirty="0">
                <a:solidFill>
                  <a:srgbClr val="00878F"/>
                </a:solidFill>
              </a:rPr>
              <a:t>Current Session / </a:t>
            </a:r>
            <a:r>
              <a:rPr lang="en-US" sz="2800" b="1" dirty="0">
                <a:solidFill>
                  <a:srgbClr val="00878F"/>
                </a:solidFill>
              </a:rPr>
              <a:t>12:00 </a:t>
            </a:r>
            <a:r>
              <a:rPr lang="en-US" sz="2800" dirty="0">
                <a:solidFill>
                  <a:srgbClr val="00878F"/>
                </a:solidFill>
              </a:rPr>
              <a:t>to</a:t>
            </a:r>
            <a:r>
              <a:rPr lang="en-US" sz="2800" b="1" dirty="0">
                <a:solidFill>
                  <a:srgbClr val="00878F"/>
                </a:solidFill>
              </a:rPr>
              <a:t> 12:30 </a:t>
            </a:r>
            <a:r>
              <a:rPr lang="en-US" sz="2800" dirty="0">
                <a:solidFill>
                  <a:srgbClr val="00878F"/>
                </a:solidFill>
              </a:rPr>
              <a:t>pm</a:t>
            </a:r>
          </a:p>
        </p:txBody>
      </p:sp>
    </p:spTree>
    <p:extLst>
      <p:ext uri="{BB962C8B-B14F-4D97-AF65-F5344CB8AC3E}">
        <p14:creationId xmlns:p14="http://schemas.microsoft.com/office/powerpoint/2010/main" val="128624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r="-10804"/>
          <a:stretch/>
        </p:blipFill>
        <p:spPr bwMode="auto">
          <a:xfrm>
            <a:off x="8455706" y="5203371"/>
            <a:ext cx="3292475" cy="14535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" y="5849256"/>
            <a:ext cx="4760686" cy="807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algn="l"/>
            <a:r>
              <a:rPr lang="en-US" sz="1800" dirty="0">
                <a:solidFill>
                  <a:schemeClr val="bg1"/>
                </a:solidFill>
              </a:rPr>
              <a:t>Hacker Day</a:t>
            </a:r>
          </a:p>
          <a:p>
            <a:pPr marL="914400" algn="l"/>
            <a:r>
              <a:rPr lang="en-US" sz="1800" dirty="0">
                <a:solidFill>
                  <a:schemeClr val="bg1"/>
                </a:solidFill>
              </a:rPr>
              <a:t>[Your Date Here]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422399"/>
          </a:xfrm>
        </p:spPr>
        <p:txBody>
          <a:bodyPr>
            <a:normAutofit/>
          </a:bodyPr>
          <a:lstStyle/>
          <a:p>
            <a:pPr marL="914400" algn="l"/>
            <a:r>
              <a:rPr lang="en-US" sz="7200" dirty="0">
                <a:solidFill>
                  <a:srgbClr val="E47128"/>
                </a:solidFill>
              </a:rPr>
              <a:t>Agenda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0" y="1944913"/>
            <a:ext cx="10972800" cy="2989943"/>
          </a:xfrm>
        </p:spPr>
        <p:txBody>
          <a:bodyPr anchor="ctr">
            <a:normAutofit/>
          </a:bodyPr>
          <a:lstStyle/>
          <a:p>
            <a:pPr marL="1379538" indent="-7938" algn="l">
              <a:spcBef>
                <a:spcPts val="0"/>
              </a:spcBef>
            </a:pPr>
            <a:r>
              <a:rPr lang="en-US" sz="3200" b="1" dirty="0">
                <a:solidFill>
                  <a:schemeClr val="bg2"/>
                </a:solidFill>
              </a:rPr>
              <a:t>Mioduino Test Lab</a:t>
            </a:r>
          </a:p>
          <a:p>
            <a:pPr marL="1379538" indent="-7938" algn="l">
              <a:spcBef>
                <a:spcPts val="1800"/>
              </a:spcBef>
              <a:spcAft>
                <a:spcPts val="1800"/>
              </a:spcAft>
            </a:pPr>
            <a:r>
              <a:rPr lang="en-US" sz="2800" dirty="0">
                <a:solidFill>
                  <a:schemeClr val="bg2"/>
                </a:solidFill>
              </a:rPr>
              <a:t>Use this session to complete your Mioduino and test it with Lab #2. We will use rooms </a:t>
            </a:r>
            <a:r>
              <a:rPr lang="en-US" sz="2800" b="1" dirty="0">
                <a:solidFill>
                  <a:srgbClr val="E47128"/>
                </a:solidFill>
              </a:rPr>
              <a:t>204</a:t>
            </a:r>
            <a:r>
              <a:rPr lang="en-US" sz="2800" dirty="0">
                <a:solidFill>
                  <a:schemeClr val="bg2"/>
                </a:solidFill>
              </a:rPr>
              <a:t> and </a:t>
            </a:r>
            <a:r>
              <a:rPr lang="en-US" sz="2800" b="1" dirty="0">
                <a:solidFill>
                  <a:srgbClr val="E47128"/>
                </a:solidFill>
              </a:rPr>
              <a:t>206</a:t>
            </a:r>
            <a:r>
              <a:rPr lang="en-US" sz="2800" dirty="0">
                <a:solidFill>
                  <a:schemeClr val="bg2"/>
                </a:solidFill>
              </a:rPr>
              <a:t> again for this session.</a:t>
            </a:r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0" y="5036457"/>
            <a:ext cx="12192000" cy="591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algn="l">
              <a:spcBef>
                <a:spcPts val="0"/>
              </a:spcBef>
            </a:pPr>
            <a:r>
              <a:rPr lang="en-US" sz="2800" dirty="0">
                <a:solidFill>
                  <a:srgbClr val="00878F"/>
                </a:solidFill>
              </a:rPr>
              <a:t>Next Session Starts at </a:t>
            </a:r>
            <a:r>
              <a:rPr lang="en-US" sz="3200" b="1" dirty="0">
                <a:solidFill>
                  <a:srgbClr val="00878F"/>
                </a:solidFill>
              </a:rPr>
              <a:t>2:00</a:t>
            </a:r>
            <a:r>
              <a:rPr lang="en-US" sz="2800" dirty="0">
                <a:solidFill>
                  <a:srgbClr val="00878F"/>
                </a:solidFill>
              </a:rPr>
              <a:t> in </a:t>
            </a:r>
            <a:r>
              <a:rPr lang="en-US" sz="3200" b="1" dirty="0">
                <a:solidFill>
                  <a:srgbClr val="00878F"/>
                </a:solidFill>
              </a:rPr>
              <a:t>204</a:t>
            </a:r>
            <a:endParaRPr lang="en-US" sz="2800" dirty="0">
              <a:solidFill>
                <a:srgbClr val="00878F"/>
              </a:solidFill>
            </a:endParaRPr>
          </a:p>
        </p:txBody>
      </p:sp>
      <p:sp>
        <p:nvSpPr>
          <p:cNvPr id="10" name="Subtitle 6"/>
          <p:cNvSpPr txBox="1">
            <a:spLocks/>
          </p:cNvSpPr>
          <p:nvPr/>
        </p:nvSpPr>
        <p:spPr>
          <a:xfrm>
            <a:off x="0" y="1543680"/>
            <a:ext cx="12192000" cy="517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algn="l">
              <a:spcBef>
                <a:spcPts val="0"/>
              </a:spcBef>
            </a:pPr>
            <a:r>
              <a:rPr lang="en-US" sz="2800" dirty="0">
                <a:solidFill>
                  <a:srgbClr val="00878F"/>
                </a:solidFill>
              </a:rPr>
              <a:t>Current Session / </a:t>
            </a:r>
            <a:r>
              <a:rPr lang="en-US" sz="2800" b="1" dirty="0">
                <a:solidFill>
                  <a:srgbClr val="00878F"/>
                </a:solidFill>
              </a:rPr>
              <a:t>12:30 </a:t>
            </a:r>
            <a:r>
              <a:rPr lang="en-US" sz="2800" dirty="0">
                <a:solidFill>
                  <a:srgbClr val="00878F"/>
                </a:solidFill>
              </a:rPr>
              <a:t>to</a:t>
            </a:r>
            <a:r>
              <a:rPr lang="en-US" sz="2800" b="1" dirty="0">
                <a:solidFill>
                  <a:srgbClr val="00878F"/>
                </a:solidFill>
              </a:rPr>
              <a:t> 2:00 </a:t>
            </a:r>
            <a:r>
              <a:rPr lang="en-US" sz="2800" dirty="0">
                <a:solidFill>
                  <a:srgbClr val="00878F"/>
                </a:solidFill>
              </a:rPr>
              <a:t>pm</a:t>
            </a:r>
          </a:p>
        </p:txBody>
      </p:sp>
    </p:spTree>
    <p:extLst>
      <p:ext uri="{BB962C8B-B14F-4D97-AF65-F5344CB8AC3E}">
        <p14:creationId xmlns:p14="http://schemas.microsoft.com/office/powerpoint/2010/main" val="417043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r="-10804"/>
          <a:stretch/>
        </p:blipFill>
        <p:spPr bwMode="auto">
          <a:xfrm>
            <a:off x="8455706" y="5203371"/>
            <a:ext cx="3292475" cy="14535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" y="5849256"/>
            <a:ext cx="4760686" cy="807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algn="l"/>
            <a:r>
              <a:rPr lang="en-US" sz="1800" dirty="0">
                <a:solidFill>
                  <a:schemeClr val="bg1"/>
                </a:solidFill>
              </a:rPr>
              <a:t>Hacker Day</a:t>
            </a:r>
          </a:p>
          <a:p>
            <a:pPr marL="914400" algn="l"/>
            <a:r>
              <a:rPr lang="en-US" sz="1800" dirty="0">
                <a:solidFill>
                  <a:schemeClr val="bg1"/>
                </a:solidFill>
              </a:rPr>
              <a:t>[Your Date Here]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422399"/>
          </a:xfrm>
        </p:spPr>
        <p:txBody>
          <a:bodyPr>
            <a:normAutofit/>
          </a:bodyPr>
          <a:lstStyle/>
          <a:p>
            <a:pPr marL="914400" algn="l"/>
            <a:r>
              <a:rPr lang="en-US" sz="7200" dirty="0">
                <a:solidFill>
                  <a:srgbClr val="E47128"/>
                </a:solidFill>
              </a:rPr>
              <a:t>Agenda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0" y="1944913"/>
            <a:ext cx="10972800" cy="2989943"/>
          </a:xfrm>
        </p:spPr>
        <p:txBody>
          <a:bodyPr anchor="ctr">
            <a:normAutofit/>
          </a:bodyPr>
          <a:lstStyle/>
          <a:p>
            <a:pPr marL="1379538" indent="-7938" algn="l">
              <a:spcBef>
                <a:spcPts val="0"/>
              </a:spcBef>
            </a:pPr>
            <a:r>
              <a:rPr lang="en-US" sz="3200" b="1" dirty="0">
                <a:solidFill>
                  <a:schemeClr val="bg2"/>
                </a:solidFill>
              </a:rPr>
              <a:t>Classroom 2 - Sensor Overview</a:t>
            </a:r>
          </a:p>
          <a:p>
            <a:pPr marL="1379538" indent="-7938" algn="l">
              <a:spcBef>
                <a:spcPts val="1800"/>
              </a:spcBef>
              <a:spcAft>
                <a:spcPts val="1800"/>
              </a:spcAft>
            </a:pPr>
            <a:r>
              <a:rPr lang="en-US" sz="2800" dirty="0">
                <a:solidFill>
                  <a:schemeClr val="bg2"/>
                </a:solidFill>
              </a:rPr>
              <a:t>In this session, located in room </a:t>
            </a:r>
            <a:r>
              <a:rPr lang="en-US" sz="2800" b="1" dirty="0">
                <a:solidFill>
                  <a:srgbClr val="E47128"/>
                </a:solidFill>
              </a:rPr>
              <a:t>204</a:t>
            </a:r>
            <a:r>
              <a:rPr lang="en-US" sz="2800" dirty="0">
                <a:solidFill>
                  <a:schemeClr val="bg2"/>
                </a:solidFill>
              </a:rPr>
              <a:t>,  we will take a deeper dive into some of the components and concepts to get you ready for the remaining labs.</a:t>
            </a:r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0" y="5036457"/>
            <a:ext cx="12192000" cy="591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algn="l">
              <a:spcBef>
                <a:spcPts val="0"/>
              </a:spcBef>
            </a:pPr>
            <a:r>
              <a:rPr lang="en-US" sz="2800" dirty="0">
                <a:solidFill>
                  <a:srgbClr val="00878F"/>
                </a:solidFill>
              </a:rPr>
              <a:t>Next Session Starts at </a:t>
            </a:r>
            <a:r>
              <a:rPr lang="en-US" sz="3200" b="1" dirty="0">
                <a:solidFill>
                  <a:srgbClr val="00878F"/>
                </a:solidFill>
              </a:rPr>
              <a:t>2:30</a:t>
            </a:r>
            <a:r>
              <a:rPr lang="en-US" sz="2800" dirty="0">
                <a:solidFill>
                  <a:srgbClr val="00878F"/>
                </a:solidFill>
              </a:rPr>
              <a:t> in </a:t>
            </a:r>
            <a:r>
              <a:rPr lang="en-US" sz="3200" b="1" dirty="0">
                <a:solidFill>
                  <a:srgbClr val="00878F"/>
                </a:solidFill>
              </a:rPr>
              <a:t>204 &amp; 206</a:t>
            </a:r>
            <a:endParaRPr lang="en-US" sz="2800" dirty="0">
              <a:solidFill>
                <a:srgbClr val="00878F"/>
              </a:solidFill>
            </a:endParaRPr>
          </a:p>
        </p:txBody>
      </p:sp>
      <p:sp>
        <p:nvSpPr>
          <p:cNvPr id="10" name="Subtitle 6"/>
          <p:cNvSpPr txBox="1">
            <a:spLocks/>
          </p:cNvSpPr>
          <p:nvPr/>
        </p:nvSpPr>
        <p:spPr>
          <a:xfrm>
            <a:off x="0" y="1543680"/>
            <a:ext cx="12192000" cy="517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algn="l">
              <a:spcBef>
                <a:spcPts val="0"/>
              </a:spcBef>
            </a:pPr>
            <a:r>
              <a:rPr lang="en-US" sz="2800" dirty="0">
                <a:solidFill>
                  <a:srgbClr val="00878F"/>
                </a:solidFill>
              </a:rPr>
              <a:t>Current Session / </a:t>
            </a:r>
            <a:r>
              <a:rPr lang="en-US" sz="2800" b="1" dirty="0">
                <a:solidFill>
                  <a:srgbClr val="00878F"/>
                </a:solidFill>
              </a:rPr>
              <a:t>2:00 </a:t>
            </a:r>
            <a:r>
              <a:rPr lang="en-US" sz="2800" dirty="0">
                <a:solidFill>
                  <a:srgbClr val="00878F"/>
                </a:solidFill>
              </a:rPr>
              <a:t>to </a:t>
            </a:r>
            <a:r>
              <a:rPr lang="en-US" sz="2800" b="1" dirty="0">
                <a:solidFill>
                  <a:srgbClr val="00878F"/>
                </a:solidFill>
              </a:rPr>
              <a:t>2:30 </a:t>
            </a:r>
            <a:r>
              <a:rPr lang="en-US" sz="2800" dirty="0">
                <a:solidFill>
                  <a:srgbClr val="00878F"/>
                </a:solidFill>
              </a:rPr>
              <a:t>pm</a:t>
            </a:r>
          </a:p>
        </p:txBody>
      </p:sp>
    </p:spTree>
    <p:extLst>
      <p:ext uri="{BB962C8B-B14F-4D97-AF65-F5344CB8AC3E}">
        <p14:creationId xmlns:p14="http://schemas.microsoft.com/office/powerpoint/2010/main" val="138891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r="-10804"/>
          <a:stretch/>
        </p:blipFill>
        <p:spPr bwMode="auto">
          <a:xfrm>
            <a:off x="8455706" y="5203371"/>
            <a:ext cx="3292475" cy="14535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" y="5849256"/>
            <a:ext cx="4760686" cy="807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algn="l"/>
            <a:r>
              <a:rPr lang="en-US" sz="1800" dirty="0">
                <a:solidFill>
                  <a:schemeClr val="bg1"/>
                </a:solidFill>
              </a:rPr>
              <a:t>Hacker Day</a:t>
            </a:r>
          </a:p>
          <a:p>
            <a:pPr marL="914400" algn="l"/>
            <a:r>
              <a:rPr lang="en-US" sz="1800" dirty="0">
                <a:solidFill>
                  <a:schemeClr val="bg1"/>
                </a:solidFill>
              </a:rPr>
              <a:t>[Your Date Here]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422399"/>
          </a:xfrm>
        </p:spPr>
        <p:txBody>
          <a:bodyPr>
            <a:normAutofit/>
          </a:bodyPr>
          <a:lstStyle/>
          <a:p>
            <a:pPr marL="914400" algn="l"/>
            <a:r>
              <a:rPr lang="en-US" sz="7200" dirty="0">
                <a:solidFill>
                  <a:srgbClr val="E47128"/>
                </a:solidFill>
              </a:rPr>
              <a:t>Agenda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0" y="1944913"/>
            <a:ext cx="10972800" cy="2989943"/>
          </a:xfrm>
        </p:spPr>
        <p:txBody>
          <a:bodyPr anchor="ctr">
            <a:normAutofit/>
          </a:bodyPr>
          <a:lstStyle/>
          <a:p>
            <a:pPr marL="1379538" indent="-7938" algn="l">
              <a:spcBef>
                <a:spcPts val="0"/>
              </a:spcBef>
            </a:pPr>
            <a:r>
              <a:rPr lang="en-US" sz="3200" b="1" dirty="0">
                <a:solidFill>
                  <a:schemeClr val="bg2"/>
                </a:solidFill>
              </a:rPr>
              <a:t>Sensor Lab</a:t>
            </a:r>
          </a:p>
          <a:p>
            <a:pPr marL="1379538" indent="-7938" algn="l">
              <a:spcBef>
                <a:spcPts val="1800"/>
              </a:spcBef>
              <a:spcAft>
                <a:spcPts val="1800"/>
              </a:spcAft>
            </a:pPr>
            <a:r>
              <a:rPr lang="en-US" sz="2800" dirty="0">
                <a:solidFill>
                  <a:schemeClr val="bg2"/>
                </a:solidFill>
              </a:rPr>
              <a:t>Use this session to complete Labs 3 through 10. We will use rooms </a:t>
            </a:r>
            <a:r>
              <a:rPr lang="en-US" sz="2800" b="1" dirty="0">
                <a:solidFill>
                  <a:srgbClr val="E47128"/>
                </a:solidFill>
              </a:rPr>
              <a:t>204</a:t>
            </a:r>
            <a:r>
              <a:rPr lang="en-US" sz="2800" dirty="0">
                <a:solidFill>
                  <a:schemeClr val="bg2"/>
                </a:solidFill>
              </a:rPr>
              <a:t> and </a:t>
            </a:r>
            <a:r>
              <a:rPr lang="en-US" sz="2800" b="1" dirty="0">
                <a:solidFill>
                  <a:srgbClr val="E47128"/>
                </a:solidFill>
              </a:rPr>
              <a:t>206</a:t>
            </a:r>
            <a:r>
              <a:rPr lang="en-US" sz="2800" dirty="0">
                <a:solidFill>
                  <a:schemeClr val="bg2"/>
                </a:solidFill>
              </a:rPr>
              <a:t> for this final session.</a:t>
            </a:r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0" y="5036457"/>
            <a:ext cx="12192000" cy="591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algn="l">
              <a:spcBef>
                <a:spcPts val="0"/>
              </a:spcBef>
            </a:pPr>
            <a:r>
              <a:rPr lang="en-US" sz="2800" dirty="0">
                <a:solidFill>
                  <a:srgbClr val="00878F"/>
                </a:solidFill>
              </a:rPr>
              <a:t>Final Session</a:t>
            </a:r>
          </a:p>
        </p:txBody>
      </p:sp>
      <p:sp>
        <p:nvSpPr>
          <p:cNvPr id="10" name="Subtitle 6"/>
          <p:cNvSpPr txBox="1">
            <a:spLocks/>
          </p:cNvSpPr>
          <p:nvPr/>
        </p:nvSpPr>
        <p:spPr>
          <a:xfrm>
            <a:off x="0" y="1543680"/>
            <a:ext cx="12192000" cy="517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algn="l">
              <a:spcBef>
                <a:spcPts val="0"/>
              </a:spcBef>
            </a:pPr>
            <a:r>
              <a:rPr lang="en-US" sz="2800" dirty="0">
                <a:solidFill>
                  <a:srgbClr val="00878F"/>
                </a:solidFill>
              </a:rPr>
              <a:t>Current Session / </a:t>
            </a:r>
            <a:r>
              <a:rPr lang="en-US" sz="2800" b="1" dirty="0">
                <a:solidFill>
                  <a:srgbClr val="00878F"/>
                </a:solidFill>
              </a:rPr>
              <a:t>2:30 </a:t>
            </a:r>
            <a:r>
              <a:rPr lang="en-US" sz="2800" dirty="0">
                <a:solidFill>
                  <a:srgbClr val="00878F"/>
                </a:solidFill>
              </a:rPr>
              <a:t>to</a:t>
            </a:r>
            <a:r>
              <a:rPr lang="en-US" sz="2800" b="1" dirty="0">
                <a:solidFill>
                  <a:srgbClr val="00878F"/>
                </a:solidFill>
              </a:rPr>
              <a:t> 4:30 </a:t>
            </a:r>
            <a:r>
              <a:rPr lang="en-US" sz="2800" dirty="0">
                <a:solidFill>
                  <a:srgbClr val="00878F"/>
                </a:solidFill>
              </a:rPr>
              <a:t>pm</a:t>
            </a:r>
          </a:p>
        </p:txBody>
      </p:sp>
    </p:spTree>
    <p:extLst>
      <p:ext uri="{BB962C8B-B14F-4D97-AF65-F5344CB8AC3E}">
        <p14:creationId xmlns:p14="http://schemas.microsoft.com/office/powerpoint/2010/main" val="121353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86970"/>
            <a:ext cx="12192000" cy="1741715"/>
          </a:xfrm>
        </p:spPr>
        <p:txBody>
          <a:bodyPr>
            <a:noAutofit/>
          </a:bodyPr>
          <a:lstStyle/>
          <a:p>
            <a:pPr marL="914400" algn="l"/>
            <a:r>
              <a:rPr lang="en-US" sz="7200" dirty="0">
                <a:solidFill>
                  <a:srgbClr val="00878F"/>
                </a:solidFill>
              </a:rPr>
              <a:t>The 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02857"/>
            <a:ext cx="12192000" cy="624114"/>
          </a:xfrm>
        </p:spPr>
        <p:txBody>
          <a:bodyPr>
            <a:normAutofit/>
          </a:bodyPr>
          <a:lstStyle/>
          <a:p>
            <a:pPr marL="914400" algn="l"/>
            <a:r>
              <a:rPr lang="en-US" sz="3200" dirty="0">
                <a:solidFill>
                  <a:srgbClr val="E47128"/>
                </a:solidFill>
              </a:rPr>
              <a:t>Thank you! We hope this day was a great experience for you!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r="-10804"/>
          <a:stretch/>
        </p:blipFill>
        <p:spPr bwMode="auto">
          <a:xfrm>
            <a:off x="8455706" y="5203371"/>
            <a:ext cx="3292475" cy="14535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0" y="5486400"/>
            <a:ext cx="6611257" cy="117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algn="l"/>
            <a:r>
              <a:rPr lang="en-US" sz="3200" dirty="0">
                <a:solidFill>
                  <a:schemeClr val="bg1"/>
                </a:solidFill>
              </a:rPr>
              <a:t>Hacker Day</a:t>
            </a:r>
          </a:p>
          <a:p>
            <a:pPr marL="914400" algn="l"/>
            <a:r>
              <a:rPr lang="en-US" sz="3200" dirty="0">
                <a:solidFill>
                  <a:schemeClr val="bg1"/>
                </a:solidFill>
              </a:rPr>
              <a:t>[Your Date Here]</a:t>
            </a:r>
          </a:p>
        </p:txBody>
      </p:sp>
    </p:spTree>
    <p:extLst>
      <p:ext uri="{BB962C8B-B14F-4D97-AF65-F5344CB8AC3E}">
        <p14:creationId xmlns:p14="http://schemas.microsoft.com/office/powerpoint/2010/main" val="4079447369"/>
      </p:ext>
    </p:extLst>
  </p:cSld>
  <p:clrMapOvr>
    <a:masterClrMapping/>
  </p:clrMapOvr>
</p:sld>
</file>

<file path=ppt/theme/theme1.xml><?xml version="1.0" encoding="utf-8"?>
<a:theme xmlns:a="http://schemas.openxmlformats.org/drawingml/2006/main" name="Mioduino Guide v.1.0.3.docx">
  <a:themeElements>
    <a:clrScheme name="Custom 2">
      <a:dk1>
        <a:srgbClr val="4F4F4F"/>
      </a:dk1>
      <a:lt1>
        <a:sysClr val="window" lastClr="FFFFFF"/>
      </a:lt1>
      <a:dk2>
        <a:srgbClr val="44546A"/>
      </a:dk2>
      <a:lt2>
        <a:srgbClr val="E7E6E6"/>
      </a:lt2>
      <a:accent1>
        <a:srgbClr val="179BA0"/>
      </a:accent1>
      <a:accent2>
        <a:srgbClr val="E75300"/>
      </a:accent2>
      <a:accent3>
        <a:srgbClr val="ECF1F1"/>
      </a:accent3>
      <a:accent4>
        <a:srgbClr val="FFC000"/>
      </a:accent4>
      <a:accent5>
        <a:srgbClr val="0C4D50"/>
      </a:accent5>
      <a:accent6>
        <a:srgbClr val="B6F1F4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Mioduino Guide v.1.0.3</Template>
  <TotalTime>103</TotalTime>
  <Words>415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Segoe UI</vt:lpstr>
      <vt:lpstr>Segoe UI Light</vt:lpstr>
      <vt:lpstr>Mioduino Guide v.1.0.3.docx</vt:lpstr>
      <vt:lpstr>Mioduino</vt:lpstr>
      <vt:lpstr>Agenda</vt:lpstr>
      <vt:lpstr>Agenda</vt:lpstr>
      <vt:lpstr>Agenda</vt:lpstr>
      <vt:lpstr>Agenda</vt:lpstr>
      <vt:lpstr>Agenda</vt:lpstr>
      <vt:lpstr>Agenda</vt:lpstr>
      <vt:lpstr>Agenda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 Weekend</dc:title>
  <dc:creator>Daniel M. Porrey</dc:creator>
  <cp:lastModifiedBy>Daniel Porrey</cp:lastModifiedBy>
  <cp:revision>30</cp:revision>
  <dcterms:created xsi:type="dcterms:W3CDTF">2016-03-18T18:11:18Z</dcterms:created>
  <dcterms:modified xsi:type="dcterms:W3CDTF">2017-02-11T13:30:52Z</dcterms:modified>
</cp:coreProperties>
</file>